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3" r:id="rId4"/>
    <p:sldId id="294" r:id="rId5"/>
    <p:sldId id="288" r:id="rId6"/>
    <p:sldId id="284" r:id="rId7"/>
    <p:sldId id="298" r:id="rId8"/>
    <p:sldId id="295" r:id="rId9"/>
    <p:sldId id="286" r:id="rId10"/>
    <p:sldId id="291" r:id="rId11"/>
    <p:sldId id="297" r:id="rId12"/>
    <p:sldId id="300" r:id="rId13"/>
    <p:sldId id="299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2D18C-35A9-4369-8694-D10673B37587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D1E8-8220-4275-A720-56A4740EC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6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2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0818-633E-45EB-832E-125E8B60F99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308304" y="4509120"/>
            <a:ext cx="1512168" cy="576064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吴军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296145"/>
          </a:xfrm>
          <a:solidFill>
            <a:schemeClr val="accent1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2013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月工作汇报</a:t>
            </a: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数据同步方案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7584" y="2348880"/>
            <a:ext cx="2016224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数据复制技术</a:t>
            </a:r>
          </a:p>
        </p:txBody>
      </p:sp>
      <p:sp>
        <p:nvSpPr>
          <p:cNvPr id="26" name="矩形 25"/>
          <p:cNvSpPr/>
          <p:nvPr/>
        </p:nvSpPr>
        <p:spPr>
          <a:xfrm>
            <a:off x="3757836" y="1916832"/>
            <a:ext cx="2895153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数据库系统同步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复制机制</a:t>
            </a:r>
          </a:p>
        </p:txBody>
      </p:sp>
      <p:sp>
        <p:nvSpPr>
          <p:cNvPr id="27" name="矩形 26"/>
          <p:cNvSpPr/>
          <p:nvPr/>
        </p:nvSpPr>
        <p:spPr>
          <a:xfrm>
            <a:off x="3757836" y="4014961"/>
            <a:ext cx="2016224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Internet 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要求高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82591" y="3006849"/>
            <a:ext cx="2743721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大量数据传输，数据丢失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1340768"/>
            <a:ext cx="3168352" cy="4320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915816" y="2553879"/>
            <a:ext cx="576064" cy="48080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数据同步方案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2780928"/>
            <a:ext cx="162018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推荐方案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71428" y="1483668"/>
            <a:ext cx="180020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数据增量抽取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（触发器）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71428" y="2567186"/>
            <a:ext cx="180020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数据格式转换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81325" y="3643908"/>
            <a:ext cx="1790303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数据压缩加密 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ZIP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1268760"/>
            <a:ext cx="2232248" cy="4824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8144" y="1340768"/>
            <a:ext cx="2232248" cy="374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979712" y="3068960"/>
            <a:ext cx="576064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572000" y="2716906"/>
            <a:ext cx="1152128" cy="576064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800" y="4732412"/>
            <a:ext cx="1790303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数据传输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（并发控制）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631082"/>
            <a:ext cx="180020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可扩展性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84168" y="2747256"/>
            <a:ext cx="180020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结构性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84168" y="3933056"/>
            <a:ext cx="180020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平台独立性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0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数据同步方案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340768"/>
            <a:ext cx="64389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数据同步方案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56" y="2348880"/>
            <a:ext cx="7467600" cy="411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305472" y="1340768"/>
            <a:ext cx="4320480" cy="79208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XML 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数据格式</a:t>
            </a:r>
            <a:endParaRPr lang="zh-CN" altLang="en-US" sz="28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3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916831"/>
            <a:ext cx="9144000" cy="201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zh-CN" altLang="en-US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谢  谢</a:t>
            </a:r>
            <a: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sz="8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27384"/>
            <a:ext cx="9143999" cy="1008112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5400" spc="1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主要工作</a:t>
            </a:r>
            <a:endParaRPr lang="zh-CN" altLang="en-US" sz="5400" spc="1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067280" y="2132856"/>
            <a:ext cx="4808975" cy="936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  <a:ea typeface="方正姚体" pitchFamily="2" charset="-122"/>
              </a:rPr>
              <a:t>论  文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itchFamily="18" charset="0"/>
              <a:ea typeface="方正姚体" pitchFamily="2" charset="-122"/>
            </a:endParaRPr>
          </a:p>
        </p:txBody>
      </p:sp>
      <p:sp>
        <p:nvSpPr>
          <p:cNvPr id="32" name="五角星 31"/>
          <p:cNvSpPr/>
          <p:nvPr/>
        </p:nvSpPr>
        <p:spPr>
          <a:xfrm>
            <a:off x="2188122" y="2348900"/>
            <a:ext cx="432000" cy="36000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67278" y="4149100"/>
            <a:ext cx="4808975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  <a:ea typeface="方正姚体" pitchFamily="2" charset="-122"/>
              </a:rPr>
              <a:t>专利系统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itchFamily="18" charset="0"/>
              <a:ea typeface="方正姚体" pitchFamily="2" charset="-122"/>
            </a:endParaRPr>
          </a:p>
        </p:txBody>
      </p:sp>
      <p:sp>
        <p:nvSpPr>
          <p:cNvPr id="12" name="五角星 11"/>
          <p:cNvSpPr/>
          <p:nvPr/>
        </p:nvSpPr>
        <p:spPr>
          <a:xfrm>
            <a:off x="2239519" y="4437152"/>
            <a:ext cx="432000" cy="36000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6156176" y="2348900"/>
            <a:ext cx="432000" cy="36000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6156176" y="4437152"/>
            <a:ext cx="432000" cy="36000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080120" cy="100811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78343" y="3140968"/>
            <a:ext cx="4808975" cy="936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  <a:ea typeface="方正姚体" pitchFamily="2" charset="-122"/>
              </a:rPr>
              <a:t>技术报告</a:t>
            </a:r>
          </a:p>
        </p:txBody>
      </p:sp>
      <p:sp>
        <p:nvSpPr>
          <p:cNvPr id="17" name="五角星 16"/>
          <p:cNvSpPr/>
          <p:nvPr/>
        </p:nvSpPr>
        <p:spPr>
          <a:xfrm>
            <a:off x="2239519" y="3429030"/>
            <a:ext cx="432000" cy="36000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8" name="五角星 17"/>
          <p:cNvSpPr/>
          <p:nvPr/>
        </p:nvSpPr>
        <p:spPr>
          <a:xfrm>
            <a:off x="6156176" y="3421209"/>
            <a:ext cx="432000" cy="36000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论 文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4299" y="1628800"/>
            <a:ext cx="7200800" cy="1440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、论文思路调整：</a:t>
            </a:r>
            <a:endParaRPr lang="en-US" altLang="zh-CN" sz="28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专利相似性  </a:t>
            </a:r>
            <a:r>
              <a:rPr lang="en-US" altLang="zh-CN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=&gt; </a:t>
            </a:r>
            <a:r>
              <a:rPr lang="zh-CN" altLang="en-US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专利热点发现与趋势分析</a:t>
            </a:r>
            <a:endParaRPr lang="zh-CN" altLang="en-US" sz="28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632" y="3245742"/>
            <a:ext cx="7200800" cy="205546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、优化实验：</a:t>
            </a:r>
            <a:endParaRPr lang="en-US" altLang="zh-CN" sz="28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</a:t>
            </a:r>
            <a:r>
              <a:rPr lang="zh-CN" altLang="en-US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编程语言：</a:t>
            </a:r>
            <a:r>
              <a:rPr lang="en-US" altLang="zh-CN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java =&gt; </a:t>
            </a:r>
            <a:r>
              <a:rPr lang="en-US" altLang="zh-CN" sz="2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C++, </a:t>
            </a:r>
            <a:endParaRPr lang="en-US" altLang="zh-CN" sz="28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</a:t>
            </a:r>
            <a:r>
              <a:rPr lang="zh-CN" altLang="en-US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分词工具：</a:t>
            </a:r>
            <a:r>
              <a:rPr lang="en-US" altLang="zh-CN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Stanford =&gt;</a:t>
            </a:r>
            <a:r>
              <a:rPr lang="zh-CN" altLang="en-US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中科院</a:t>
            </a:r>
            <a:endParaRPr lang="zh-CN" altLang="en-US" sz="28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论文思路调整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 descr="D:\programm data\QQ\908633389\Image\BC3[IEVQAUKWN8A21Y$M@0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9" y="1556792"/>
            <a:ext cx="49625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835696" y="1268760"/>
            <a:ext cx="5112568" cy="108012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弧形箭头 4"/>
          <p:cNvSpPr/>
          <p:nvPr/>
        </p:nvSpPr>
        <p:spPr>
          <a:xfrm>
            <a:off x="539552" y="1916832"/>
            <a:ext cx="1152128" cy="2664296"/>
          </a:xfrm>
          <a:prstGeom prst="curv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7709" y="4077072"/>
            <a:ext cx="1204131" cy="72008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信息采集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54760" y="4077072"/>
            <a:ext cx="1405272" cy="72008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特征提取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8064" y="4077072"/>
            <a:ext cx="1405272" cy="72008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特征进化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5929" y="4077072"/>
            <a:ext cx="1405272" cy="72008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主题树建模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203848" y="4293096"/>
            <a:ext cx="250912" cy="288032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897152" y="4292699"/>
            <a:ext cx="250912" cy="288032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605017" y="4292302"/>
            <a:ext cx="250912" cy="288032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0283" y="2852936"/>
            <a:ext cx="100811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可行性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43733" y="5085184"/>
            <a:ext cx="6333492" cy="10801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主题树优势：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、利用</a:t>
            </a:r>
            <a:r>
              <a:rPr lang="zh-CN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现有</a:t>
            </a:r>
            <a:r>
              <a:rPr lang="zh-CN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专利</a:t>
            </a:r>
            <a:r>
              <a:rPr lang="zh-CN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，逆向生成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IPC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簇信息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、特征词进化，减小主题相似度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8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实验优化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94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51847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2672184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Adobe 楷体 Std R" pitchFamily="18" charset="-122"/>
                          <a:ea typeface="Adobe 楷体 Std R" pitchFamily="18" charset="-122"/>
                        </a:rPr>
                        <a:t>Stanford 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中科院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分词速度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300KB/S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1M/S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接口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少，无停用词过滤功能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多，源代码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字典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不可编辑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可自行添加字典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语言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java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dobe 楷体 Std R" pitchFamily="18" charset="-122"/>
                          <a:ea typeface="Adobe 楷体 Std R" pitchFamily="18" charset="-122"/>
                        </a:rPr>
                        <a:t>C++</a:t>
                      </a:r>
                      <a:endParaRPr lang="zh-CN" altLang="en-US" dirty="0"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2843808" y="4869160"/>
            <a:ext cx="3744416" cy="14401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C ++</a:t>
            </a: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重新修改原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java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程序，提高效率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47664" y="3476600"/>
            <a:ext cx="6120680" cy="75608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Java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：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特征值的信息量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Time = 2.05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秒；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主题之间相似度 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Time = 0.97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秒；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4272347" y="4376700"/>
            <a:ext cx="576064" cy="420452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论文计划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117712" y="2132856"/>
            <a:ext cx="7200800" cy="144016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后期实验跟进万鹏毕业论文设计</a:t>
            </a:r>
            <a:endParaRPr lang="zh-CN" altLang="en-US" sz="28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592" y="1340768"/>
            <a:ext cx="7344816" cy="29523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、第三章</a:t>
            </a:r>
            <a:r>
              <a:rPr lang="zh-CN" altLang="en-US" sz="28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表格格式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调整</a:t>
            </a:r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第三章</a:t>
            </a:r>
            <a:r>
              <a:rPr lang="zh-CN" altLang="en-US" sz="2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段落格式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调整</a:t>
            </a:r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、第四章</a:t>
            </a:r>
            <a:r>
              <a:rPr lang="zh-CN" altLang="en-US" sz="28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图标格式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调整</a:t>
            </a:r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、部分</a:t>
            </a:r>
            <a:r>
              <a:rPr lang="zh-CN" altLang="en-US" sz="28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英文字符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统一成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Times New Romans</a:t>
            </a:r>
            <a:endParaRPr lang="en-US" altLang="zh-CN" sz="2800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、第十、十一章</a:t>
            </a:r>
            <a:r>
              <a:rPr lang="zh-CN" altLang="en-US" sz="28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文字表达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修改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,</a:t>
            </a:r>
          </a:p>
          <a:p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     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如“本文，本项目”</a:t>
            </a:r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5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专利系统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75556" y="2780928"/>
            <a:ext cx="2664296" cy="12601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数据同步方案</a:t>
            </a:r>
            <a:endParaRPr lang="zh-CN" altLang="en-US" sz="32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67944" y="1412776"/>
            <a:ext cx="2664296" cy="88049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通信程序</a:t>
            </a:r>
            <a:endParaRPr lang="zh-CN" altLang="en-US" sz="32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67944" y="2492896"/>
            <a:ext cx="2664296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复制技术</a:t>
            </a:r>
            <a:endParaRPr lang="zh-CN" altLang="en-US" sz="32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95750" y="3645024"/>
            <a:ext cx="2664296" cy="79208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ETL</a:t>
            </a:r>
            <a:endParaRPr lang="zh-CN" altLang="en-US" sz="32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67944" y="4797152"/>
            <a:ext cx="2664296" cy="79208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XML</a:t>
            </a:r>
            <a:endParaRPr lang="zh-CN" altLang="en-US" sz="32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9912" y="1196752"/>
            <a:ext cx="3240360" cy="46805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347864" y="3284984"/>
            <a:ext cx="360040" cy="504056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数据同步方案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9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1660" y="1545060"/>
            <a:ext cx="2520280" cy="72008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通信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程序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同步</a:t>
            </a:r>
          </a:p>
        </p:txBody>
      </p:sp>
      <p:sp>
        <p:nvSpPr>
          <p:cNvPr id="11" name="矩形 10"/>
          <p:cNvSpPr/>
          <p:nvPr/>
        </p:nvSpPr>
        <p:spPr>
          <a:xfrm>
            <a:off x="4932040" y="1545060"/>
            <a:ext cx="2520280" cy="72008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文件传输</a:t>
            </a:r>
          </a:p>
        </p:txBody>
      </p:sp>
      <p:sp>
        <p:nvSpPr>
          <p:cNvPr id="12" name="矩形 11"/>
          <p:cNvSpPr/>
          <p:nvPr/>
        </p:nvSpPr>
        <p:spPr>
          <a:xfrm>
            <a:off x="1619672" y="2981586"/>
            <a:ext cx="180020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不具备实时性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9684" y="2981586"/>
            <a:ext cx="1656184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人工操作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4168" y="2981586"/>
            <a:ext cx="1584176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可靠性不高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2195736" y="3701666"/>
            <a:ext cx="576064" cy="951470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4469744" y="3701666"/>
            <a:ext cx="576064" cy="951470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6588224" y="3701666"/>
            <a:ext cx="576064" cy="951470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左右箭头 15"/>
          <p:cNvSpPr/>
          <p:nvPr/>
        </p:nvSpPr>
        <p:spPr>
          <a:xfrm>
            <a:off x="4139952" y="1700808"/>
            <a:ext cx="720080" cy="432048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272</Words>
  <Application>Microsoft Office PowerPoint</Application>
  <PresentationFormat>全屏显示(4:3)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 2013年3月工作汇报 </vt:lpstr>
      <vt:lpstr>主要工作</vt:lpstr>
      <vt:lpstr>论 文</vt:lpstr>
      <vt:lpstr>论文思路调整</vt:lpstr>
      <vt:lpstr>实验优化</vt:lpstr>
      <vt:lpstr>论文计划</vt:lpstr>
      <vt:lpstr>技术报告</vt:lpstr>
      <vt:lpstr>专利系统</vt:lpstr>
      <vt:lpstr>数据同步方案</vt:lpstr>
      <vt:lpstr>数据同步方案</vt:lpstr>
      <vt:lpstr>数据同步方案</vt:lpstr>
      <vt:lpstr>数据同步方案</vt:lpstr>
      <vt:lpstr>数据同步方案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tclsevers</cp:lastModifiedBy>
  <cp:revision>650</cp:revision>
  <dcterms:created xsi:type="dcterms:W3CDTF">2012-11-28T13:43:43Z</dcterms:created>
  <dcterms:modified xsi:type="dcterms:W3CDTF">2013-04-08T10:00:17Z</dcterms:modified>
</cp:coreProperties>
</file>