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3" r:id="rId4"/>
    <p:sldId id="294" r:id="rId5"/>
    <p:sldId id="302" r:id="rId6"/>
    <p:sldId id="301" r:id="rId7"/>
    <p:sldId id="304" r:id="rId8"/>
    <p:sldId id="303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983F7-AEF9-4436-8946-B09D38B3A46C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86642D-D2D9-4D33-BCB1-0EBFBA6B873B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C36D914-2BAB-4B5B-809D-D36345B6FC32}" type="par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0B7A31-F24F-4357-8C09-2289D804CCDF}" type="sibTrans" cxnId="{793AC30C-EB11-4E0C-8FFF-64B443E5CB1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C700D90-1E60-495A-911C-5AAFFE542C7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F76FDFAE-9D3D-48DD-87CC-DEF7BE3CE782}" type="par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0AD0B64-C74C-4C00-AF15-9CE84A2C8B65}" type="sibTrans" cxnId="{5E2FD867-3225-44FB-96CD-5CB35715B617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A6778DB-3123-4379-91A0-6AEA348A299C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C2124A74-31CC-4A7F-8E87-9BE85582D088}" type="par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00FA109-4D8F-49A1-A58C-01D89C76EDEE}" type="sibTrans" cxnId="{E2D4143C-AB3B-4DE2-A790-8C6474454E51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31B4B26-55D3-4C8B-B5DF-BE30D23CF48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86696A0-88C1-422B-8CAE-4B75A4FFD634}" type="par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50517D5D-88A4-4EFF-9628-147C6C97FE0D}" type="sibTrans" cxnId="{30532178-AA5B-499E-9F6F-D312DC5B9BC6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80ECECA-9504-4618-BDA0-61DE25D60AE2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52E36813-E816-4DAC-9212-EF1051FBD740}" type="par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0741286-E26A-4810-B466-5F0F9C8E0FC6}" type="sibTrans" cxnId="{ABB37CCC-64AD-4080-8F3E-60F4A4E62CA9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51F78D7-5BFD-4398-BB73-5173B5A1A4A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934C538C-4476-4687-A61C-34BCE43AF2FB}" type="par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8BEF7E58-481E-467B-9B65-A2B9B31950C9}" type="sibTrans" cxnId="{71FF3C08-29A3-4BAC-9771-F422CB7CD48A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759B84F-09AC-4701-819E-76296D88757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92EC070-B22C-4A0E-A1F0-FB39A547694B}" type="par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6D88BC48-B638-4D33-872E-3144DA540841}" type="sibTrans" cxnId="{1685FFF2-9F78-44B4-8444-FF540562994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F483BA68-5A72-4A0A-A285-1BE14B099368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DCDBCB9A-360F-48AC-BA18-B53B44FDE7FB}" type="par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CF8EEA50-8334-4E8D-B4AC-03E0F514A33B}" type="sibTrans" cxnId="{CF4319A2-221F-4D50-8DCD-0616D5CC276B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42FA2FB-D4B7-4845-9735-302EF13EC86E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4F9808BA-0FAF-4F17-9595-F552C4B687FD}" type="par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AC7644-0541-4A75-ABCF-13435C2B5159}" type="sibTrans" cxnId="{9DA86AD7-D7E5-4888-880E-0A12DB2F85DE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7321A464-CE9E-4D42-A0AD-6DF5C8B21251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785D5ACF-433F-4C28-AC24-753C21760A12}" type="par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4952A8C-C37A-4E76-9E3A-611322501C57}" type="sibTrans" cxnId="{31CDA492-CC62-4ABF-A56F-FBA8A6B6578C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3565C0-F593-4BAA-B442-B36A41700EE9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73A8689-8678-405D-9A23-99DB92D00849}" type="par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24BB4F0E-C0D5-4D7D-A302-CF2F560B5328}" type="sibTrans" cxnId="{DB5BFD3E-D42F-4178-93D8-F2FE7AD3A5A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1EBE835C-C3B7-43C8-863A-311AF808468A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6FC3F6B-7A9A-456F-AC2F-343BFDEAA742}" type="par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5E63422-4D1E-445D-8BDE-A70F27677F32}" type="sibTrans" cxnId="{F3F5AA78-5ACD-4A00-BD39-122CEF9E6210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A83ACFC6-B9A5-426A-9D41-173BE6D9B816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E28E9DBA-66B7-455F-9924-D5A201C18451}" type="par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1548457-0A20-401B-94F9-EB8054DB9A3D}" type="sibTrans" cxnId="{D0F5F295-998C-46F3-A9A2-C54CBDA5A0E4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19A243B-1624-459A-82E8-EE4C4F64E703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B2CF4746-B731-4567-A36C-380745E267BA}" type="par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963D45BF-6B45-4F4F-A7E6-6D733B30D678}" type="sibTrans" cxnId="{A5C69EFE-3EEE-4EEA-BB9C-833817FC9755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B084E6F5-ECBB-4949-91A5-EF065EC6AF54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3FA7749E-DC86-418F-88F0-1149F41E2EE7}" type="par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D56F865E-ABEE-4604-AE79-B7EFE71BFE8E}" type="sibTrans" cxnId="{E0DCF5FB-3D82-4D86-800D-655AF3F235D3}">
      <dgm:prSet/>
      <dgm:spPr/>
      <dgm:t>
        <a:bodyPr/>
        <a:lstStyle/>
        <a:p>
          <a:endParaRPr lang="zh-CN" altLang="en-US" sz="1200">
            <a:latin typeface="Adobe 楷体 Std R" pitchFamily="18" charset="-122"/>
            <a:ea typeface="Adobe 楷体 Std R" pitchFamily="18" charset="-122"/>
          </a:endParaRPr>
        </a:p>
      </dgm:t>
    </dgm:pt>
    <dgm:pt modelId="{471E887D-634C-438D-9EEF-8749BFBA0F1B}">
      <dgm:prSet phldrT="[文本]" custT="1"/>
      <dgm:spPr/>
      <dgm:t>
        <a:bodyPr/>
        <a:lstStyle/>
        <a:p>
          <a:r>
            <a:rPr lang="zh-CN" altLang="en-US" sz="1200" dirty="0" smtClean="0">
              <a:latin typeface="Adobe 楷体 Std R" pitchFamily="18" charset="-122"/>
              <a:ea typeface="Adobe 楷体 Std R" pitchFamily="18" charset="-122"/>
            </a:rPr>
            <a:t>导出结果</a:t>
          </a:r>
          <a:endParaRPr lang="zh-CN" altLang="en-US" sz="1200" dirty="0">
            <a:latin typeface="Adobe 楷体 Std R" pitchFamily="18" charset="-122"/>
            <a:ea typeface="Adobe 楷体 Std R" pitchFamily="18" charset="-122"/>
          </a:endParaRPr>
        </a:p>
      </dgm:t>
    </dgm:pt>
    <dgm:pt modelId="{A3F4CCA8-2173-4FBD-A0F2-7112CF5D4251}" type="parTrans" cxnId="{08A5C03A-0A3B-412F-A7C7-BC7BE886F249}">
      <dgm:prSet/>
      <dgm:spPr/>
      <dgm:t>
        <a:bodyPr/>
        <a:lstStyle/>
        <a:p>
          <a:endParaRPr lang="zh-CN" altLang="en-US"/>
        </a:p>
      </dgm:t>
    </dgm:pt>
    <dgm:pt modelId="{5A64323B-64DD-4A51-8DC0-BCA893F3B3B9}" type="sibTrans" cxnId="{08A5C03A-0A3B-412F-A7C7-BC7BE886F249}">
      <dgm:prSet/>
      <dgm:spPr/>
      <dgm:t>
        <a:bodyPr/>
        <a:lstStyle/>
        <a:p>
          <a:endParaRPr lang="zh-CN" altLang="en-US"/>
        </a:p>
      </dgm:t>
    </dgm:pt>
    <dgm:pt modelId="{39725177-1292-4B58-8E78-7E8836648CEB}" type="pres">
      <dgm:prSet presAssocID="{0FB983F7-AEF9-4436-8946-B09D38B3A4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EE1B02-C889-44F4-A806-1395F77F8A23}" type="pres">
      <dgm:prSet presAssocID="{0FB983F7-AEF9-4436-8946-B09D38B3A46C}" presName="tSp" presStyleCnt="0"/>
      <dgm:spPr/>
    </dgm:pt>
    <dgm:pt modelId="{6564024A-6D35-4549-B86D-B6753B281264}" type="pres">
      <dgm:prSet presAssocID="{0FB983F7-AEF9-4436-8946-B09D38B3A46C}" presName="bSp" presStyleCnt="0"/>
      <dgm:spPr/>
    </dgm:pt>
    <dgm:pt modelId="{9304AD26-A353-4286-82B7-A2D16F066CBF}" type="pres">
      <dgm:prSet presAssocID="{0FB983F7-AEF9-4436-8946-B09D38B3A46C}" presName="process" presStyleCnt="0"/>
      <dgm:spPr/>
    </dgm:pt>
    <dgm:pt modelId="{50712027-3566-4E54-9BA2-3E2AEC5B9FCC}" type="pres">
      <dgm:prSet presAssocID="{D19A243B-1624-459A-82E8-EE4C4F64E703}" presName="composite1" presStyleCnt="0"/>
      <dgm:spPr/>
    </dgm:pt>
    <dgm:pt modelId="{CE2ADEFF-C5D1-4BF3-BE22-D80E362D592D}" type="pres">
      <dgm:prSet presAssocID="{D19A243B-1624-459A-82E8-EE4C4F64E703}" presName="dummyNode1" presStyleLbl="node1" presStyleIdx="0" presStyleCnt="6"/>
      <dgm:spPr/>
    </dgm:pt>
    <dgm:pt modelId="{5B628FF5-0906-4AF9-8AD0-C13C44A93D8C}" type="pres">
      <dgm:prSet presAssocID="{D19A243B-1624-459A-82E8-EE4C4F64E703}" presName="childNode1" presStyleLbl="bgAcc1" presStyleIdx="0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75AEF-8EAA-4855-BD55-7BF5E8B26A0E}" type="pres">
      <dgm:prSet presAssocID="{D19A243B-1624-459A-82E8-EE4C4F64E703}" presName="childNode1tx" presStyleLbl="bgAcc1" presStyleIdx="0" presStyleCnt="6">
        <dgm:presLayoutVars>
          <dgm:bulletEnabled val="1"/>
        </dgm:presLayoutVars>
      </dgm:prSet>
      <dgm:spPr/>
    </dgm:pt>
    <dgm:pt modelId="{AEC29265-1173-4A15-9E97-A4A59AE16402}" type="pres">
      <dgm:prSet presAssocID="{D19A243B-1624-459A-82E8-EE4C4F64E703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814B8-B8A4-4668-A712-6E2E627C7237}" type="pres">
      <dgm:prSet presAssocID="{D19A243B-1624-459A-82E8-EE4C4F64E703}" presName="connSite1" presStyleCnt="0"/>
      <dgm:spPr/>
    </dgm:pt>
    <dgm:pt modelId="{EC2475B7-4A73-4B45-8FC1-0A43302EAFDF}" type="pres">
      <dgm:prSet presAssocID="{963D45BF-6B45-4F4F-A7E6-6D733B30D678}" presName="Name9" presStyleLbl="sibTrans2D1" presStyleIdx="0" presStyleCnt="5"/>
      <dgm:spPr/>
      <dgm:t>
        <a:bodyPr/>
        <a:lstStyle/>
        <a:p>
          <a:endParaRPr lang="zh-CN" altLang="en-US"/>
        </a:p>
      </dgm:t>
    </dgm:pt>
    <dgm:pt modelId="{51C718AE-4CD3-4FF7-AE11-E65E66BE667E}" type="pres">
      <dgm:prSet presAssocID="{8E86642D-D2D9-4D33-BCB1-0EBFBA6B873B}" presName="composite2" presStyleCnt="0"/>
      <dgm:spPr/>
    </dgm:pt>
    <dgm:pt modelId="{EF594175-0792-469F-9196-4E17EC10EDCA}" type="pres">
      <dgm:prSet presAssocID="{8E86642D-D2D9-4D33-BCB1-0EBFBA6B873B}" presName="dummyNode2" presStyleLbl="node1" presStyleIdx="0" presStyleCnt="6"/>
      <dgm:spPr/>
    </dgm:pt>
    <dgm:pt modelId="{4A3D1E18-0BFD-44BD-A35C-E76BAE79573C}" type="pres">
      <dgm:prSet presAssocID="{8E86642D-D2D9-4D33-BCB1-0EBFBA6B873B}" presName="childNode2" presStyleLbl="bgAcc1" presStyleIdx="1" presStyleCnt="6" custScaleY="132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BBDF-656B-4030-91AF-340115D579DF}" type="pres">
      <dgm:prSet presAssocID="{8E86642D-D2D9-4D33-BCB1-0EBFBA6B873B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CE679-1706-4DE6-8E38-9E0E189BE33B}" type="pres">
      <dgm:prSet presAssocID="{8E86642D-D2D9-4D33-BCB1-0EBFBA6B873B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44FDE-25AE-437A-9C3C-E201DCA82CF7}" type="pres">
      <dgm:prSet presAssocID="{8E86642D-D2D9-4D33-BCB1-0EBFBA6B873B}" presName="connSite2" presStyleCnt="0"/>
      <dgm:spPr/>
    </dgm:pt>
    <dgm:pt modelId="{AB19CEFE-2EC8-496B-B917-C42F8C538F66}" type="pres">
      <dgm:prSet presAssocID="{100B7A31-F24F-4357-8C09-2289D804CCDF}" presName="Name18" presStyleLbl="sibTrans2D1" presStyleIdx="1" presStyleCnt="5"/>
      <dgm:spPr/>
      <dgm:t>
        <a:bodyPr/>
        <a:lstStyle/>
        <a:p>
          <a:endParaRPr lang="zh-CN" altLang="en-US"/>
        </a:p>
      </dgm:t>
    </dgm:pt>
    <dgm:pt modelId="{DE5499D5-88FA-4544-B406-ECF45D2739D2}" type="pres">
      <dgm:prSet presAssocID="{831B4B26-55D3-4C8B-B5DF-BE30D23CF48E}" presName="composite1" presStyleCnt="0"/>
      <dgm:spPr/>
    </dgm:pt>
    <dgm:pt modelId="{B7ED1D7B-48D1-4A17-A69A-4CDEDC3D3E35}" type="pres">
      <dgm:prSet presAssocID="{831B4B26-55D3-4C8B-B5DF-BE30D23CF48E}" presName="dummyNode1" presStyleLbl="node1" presStyleIdx="1" presStyleCnt="6"/>
      <dgm:spPr/>
    </dgm:pt>
    <dgm:pt modelId="{E7365E89-A992-48DF-A2DE-60AE22852326}" type="pres">
      <dgm:prSet presAssocID="{831B4B26-55D3-4C8B-B5DF-BE30D23CF48E}" presName="childNode1" presStyleLbl="bgAcc1" presStyleIdx="2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D5FD7-5538-4D26-B923-F93A00D47D14}" type="pres">
      <dgm:prSet presAssocID="{831B4B26-55D3-4C8B-B5DF-BE30D23CF48E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49EF2-ADE6-4C23-9B18-26D22C097853}" type="pres">
      <dgm:prSet presAssocID="{831B4B26-55D3-4C8B-B5DF-BE30D23CF48E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AC454-05D2-485F-AD68-C2655DAD8B40}" type="pres">
      <dgm:prSet presAssocID="{831B4B26-55D3-4C8B-B5DF-BE30D23CF48E}" presName="connSite1" presStyleCnt="0"/>
      <dgm:spPr/>
    </dgm:pt>
    <dgm:pt modelId="{90BCEA93-0A16-45D0-B920-E55702CF49BD}" type="pres">
      <dgm:prSet presAssocID="{50517D5D-88A4-4EFF-9628-147C6C97FE0D}" presName="Name9" presStyleLbl="sibTrans2D1" presStyleIdx="2" presStyleCnt="5"/>
      <dgm:spPr/>
      <dgm:t>
        <a:bodyPr/>
        <a:lstStyle/>
        <a:p>
          <a:endParaRPr lang="zh-CN" altLang="en-US"/>
        </a:p>
      </dgm:t>
    </dgm:pt>
    <dgm:pt modelId="{DAFD29AD-BD28-4DF1-B059-DA198571EC69}" type="pres">
      <dgm:prSet presAssocID="{C759B84F-09AC-4701-819E-76296D887579}" presName="composite2" presStyleCnt="0"/>
      <dgm:spPr/>
    </dgm:pt>
    <dgm:pt modelId="{EF1CCECA-0167-4EE6-A6DD-11C67B94EF43}" type="pres">
      <dgm:prSet presAssocID="{C759B84F-09AC-4701-819E-76296D887579}" presName="dummyNode2" presStyleLbl="node1" presStyleIdx="2" presStyleCnt="6"/>
      <dgm:spPr/>
    </dgm:pt>
    <dgm:pt modelId="{E366CFD7-AE69-4944-9FED-3FA1270DC986}" type="pres">
      <dgm:prSet presAssocID="{C759B84F-09AC-4701-819E-76296D887579}" presName="childNode2" presStyleLbl="bgAcc1" presStyleIdx="3" presStyleCnt="6" custScaleY="132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70459-8C3C-4F82-BBB0-4484BAE8EBF5}" type="pres">
      <dgm:prSet presAssocID="{C759B84F-09AC-4701-819E-76296D887579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B97AF-EE79-46C8-89CE-CA044A9B23E6}" type="pres">
      <dgm:prSet presAssocID="{C759B84F-09AC-4701-819E-76296D887579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C55E8-64E4-4748-A432-DDE33E2E558D}" type="pres">
      <dgm:prSet presAssocID="{C759B84F-09AC-4701-819E-76296D887579}" presName="connSite2" presStyleCnt="0"/>
      <dgm:spPr/>
    </dgm:pt>
    <dgm:pt modelId="{E1BB8F14-35E3-4692-9337-FE410957364A}" type="pres">
      <dgm:prSet presAssocID="{6D88BC48-B638-4D33-872E-3144DA540841}" presName="Name18" presStyleLbl="sibTrans2D1" presStyleIdx="3" presStyleCnt="5"/>
      <dgm:spPr/>
      <dgm:t>
        <a:bodyPr/>
        <a:lstStyle/>
        <a:p>
          <a:endParaRPr lang="zh-CN" altLang="en-US"/>
        </a:p>
      </dgm:t>
    </dgm:pt>
    <dgm:pt modelId="{C2D61431-20D2-4D80-92CE-0B73560AF2D7}" type="pres">
      <dgm:prSet presAssocID="{D13565C0-F593-4BAA-B442-B36A41700EE9}" presName="composite1" presStyleCnt="0"/>
      <dgm:spPr/>
    </dgm:pt>
    <dgm:pt modelId="{79AC61E7-1245-44DF-B12C-B8A4104C8B5C}" type="pres">
      <dgm:prSet presAssocID="{D13565C0-F593-4BAA-B442-B36A41700EE9}" presName="dummyNode1" presStyleLbl="node1" presStyleIdx="3" presStyleCnt="6"/>
      <dgm:spPr/>
    </dgm:pt>
    <dgm:pt modelId="{DB91164C-7F67-4032-8B97-ABFF0AA064CE}" type="pres">
      <dgm:prSet presAssocID="{D13565C0-F593-4BAA-B442-B36A41700EE9}" presName="childNode1" presStyleLbl="bgAcc1" presStyleIdx="4" presStyleCnt="6" custScaleY="132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69969-E18A-4947-9353-622547298BFB}" type="pres">
      <dgm:prSet presAssocID="{D13565C0-F593-4BAA-B442-B36A41700EE9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CA0B7-9977-4AFD-A2D6-B45B4E6AB265}" type="pres">
      <dgm:prSet presAssocID="{D13565C0-F593-4BAA-B442-B36A41700EE9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51319-4E58-4B45-9577-7A0B2B8534A0}" type="pres">
      <dgm:prSet presAssocID="{D13565C0-F593-4BAA-B442-B36A41700EE9}" presName="connSite1" presStyleCnt="0"/>
      <dgm:spPr/>
    </dgm:pt>
    <dgm:pt modelId="{F496E009-EE57-48A7-A364-7D65EDE27B52}" type="pres">
      <dgm:prSet presAssocID="{24BB4F0E-C0D5-4D7D-A302-CF2F560B5328}" presName="Name9" presStyleLbl="sibTrans2D1" presStyleIdx="4" presStyleCnt="5"/>
      <dgm:spPr/>
      <dgm:t>
        <a:bodyPr/>
        <a:lstStyle/>
        <a:p>
          <a:endParaRPr lang="zh-CN" altLang="en-US"/>
        </a:p>
      </dgm:t>
    </dgm:pt>
    <dgm:pt modelId="{99DBFCBE-2B15-439A-8575-5776DDE14A17}" type="pres">
      <dgm:prSet presAssocID="{B084E6F5-ECBB-4949-91A5-EF065EC6AF54}" presName="composite2" presStyleCnt="0"/>
      <dgm:spPr/>
    </dgm:pt>
    <dgm:pt modelId="{1820027C-D904-4844-BCF6-7D1AD4E220F4}" type="pres">
      <dgm:prSet presAssocID="{B084E6F5-ECBB-4949-91A5-EF065EC6AF54}" presName="dummyNode2" presStyleLbl="node1" presStyleIdx="4" presStyleCnt="6"/>
      <dgm:spPr/>
    </dgm:pt>
    <dgm:pt modelId="{E4B3A726-36A1-45EA-B6D0-B3A12BCB8BF0}" type="pres">
      <dgm:prSet presAssocID="{B084E6F5-ECBB-4949-91A5-EF065EC6AF54}" presName="childNode2" presStyleLbl="bgAcc1" presStyleIdx="5" presStyleCnt="6" custScaleY="132099">
        <dgm:presLayoutVars>
          <dgm:bulletEnabled val="1"/>
        </dgm:presLayoutVars>
      </dgm:prSet>
      <dgm:spPr/>
    </dgm:pt>
    <dgm:pt modelId="{36269BA1-299D-4B1C-9F44-02FF605332B0}" type="pres">
      <dgm:prSet presAssocID="{B084E6F5-ECBB-4949-91A5-EF065EC6AF54}" presName="childNode2tx" presStyleLbl="bgAcc1" presStyleIdx="5" presStyleCnt="6">
        <dgm:presLayoutVars>
          <dgm:bulletEnabled val="1"/>
        </dgm:presLayoutVars>
      </dgm:prSet>
      <dgm:spPr/>
    </dgm:pt>
    <dgm:pt modelId="{8624E6EC-8639-4DEF-9B70-868C6815D04B}" type="pres">
      <dgm:prSet presAssocID="{B084E6F5-ECBB-4949-91A5-EF065EC6AF54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4D0BE-EF23-459C-9F9C-9172475BA800}" type="pres">
      <dgm:prSet presAssocID="{B084E6F5-ECBB-4949-91A5-EF065EC6AF54}" presName="connSite2" presStyleCnt="0"/>
      <dgm:spPr/>
    </dgm:pt>
  </dgm:ptLst>
  <dgm:cxnLst>
    <dgm:cxn modelId="{CF4319A2-221F-4D50-8DCD-0616D5CC276B}" srcId="{C759B84F-09AC-4701-819E-76296D887579}" destId="{F483BA68-5A72-4A0A-A285-1BE14B099368}" srcOrd="0" destOrd="0" parTransId="{DCDBCB9A-360F-48AC-BA18-B53B44FDE7FB}" sibTransId="{CF8EEA50-8334-4E8D-B4AC-03E0F514A33B}"/>
    <dgm:cxn modelId="{71FF3C08-29A3-4BAC-9771-F422CB7CD48A}" srcId="{831B4B26-55D3-4C8B-B5DF-BE30D23CF48E}" destId="{751F78D7-5BFD-4398-BB73-5173B5A1A4A9}" srcOrd="1" destOrd="0" parTransId="{934C538C-4476-4687-A61C-34BCE43AF2FB}" sibTransId="{8BEF7E58-481E-467B-9B65-A2B9B31950C9}"/>
    <dgm:cxn modelId="{C3BE5B53-B094-4392-9C73-6E228590A0FB}" type="presOf" srcId="{751F78D7-5BFD-4398-BB73-5173B5A1A4A9}" destId="{E7365E89-A992-48DF-A2DE-60AE22852326}" srcOrd="0" destOrd="1" presId="urn:microsoft.com/office/officeart/2005/8/layout/hProcess4"/>
    <dgm:cxn modelId="{1685FFF2-9F78-44B4-8444-FF540562994E}" srcId="{0FB983F7-AEF9-4436-8946-B09D38B3A46C}" destId="{C759B84F-09AC-4701-819E-76296D887579}" srcOrd="3" destOrd="0" parTransId="{E92EC070-B22C-4A0E-A1F0-FB39A547694B}" sibTransId="{6D88BC48-B638-4D33-872E-3144DA540841}"/>
    <dgm:cxn modelId="{8898C429-50D4-4E39-9FA8-238D10D5A9E0}" type="presOf" srcId="{751F78D7-5BFD-4398-BB73-5173B5A1A4A9}" destId="{A2FD5FD7-5538-4D26-B923-F93A00D47D14}" srcOrd="1" destOrd="1" presId="urn:microsoft.com/office/officeart/2005/8/layout/hProcess4"/>
    <dgm:cxn modelId="{18C325D2-6C81-44E8-944F-C11739227203}" type="presOf" srcId="{D19A243B-1624-459A-82E8-EE4C4F64E703}" destId="{AEC29265-1173-4A15-9E97-A4A59AE16402}" srcOrd="0" destOrd="0" presId="urn:microsoft.com/office/officeart/2005/8/layout/hProcess4"/>
    <dgm:cxn modelId="{25B4EE02-70C2-4FC8-8149-BEE7262F423D}" type="presOf" srcId="{F483BA68-5A72-4A0A-A285-1BE14B099368}" destId="{E366CFD7-AE69-4944-9FED-3FA1270DC986}" srcOrd="0" destOrd="0" presId="urn:microsoft.com/office/officeart/2005/8/layout/hProcess4"/>
    <dgm:cxn modelId="{30532178-AA5B-499E-9F6F-D312DC5B9BC6}" srcId="{0FB983F7-AEF9-4436-8946-B09D38B3A46C}" destId="{831B4B26-55D3-4C8B-B5DF-BE30D23CF48E}" srcOrd="2" destOrd="0" parTransId="{D86696A0-88C1-422B-8CAE-4B75A4FFD634}" sibTransId="{50517D5D-88A4-4EFF-9628-147C6C97FE0D}"/>
    <dgm:cxn modelId="{DB5BFD3E-D42F-4178-93D8-F2FE7AD3A5A4}" srcId="{0FB983F7-AEF9-4436-8946-B09D38B3A46C}" destId="{D13565C0-F593-4BAA-B442-B36A41700EE9}" srcOrd="4" destOrd="0" parTransId="{B73A8689-8678-405D-9A23-99DB92D00849}" sibTransId="{24BB4F0E-C0D5-4D7D-A302-CF2F560B5328}"/>
    <dgm:cxn modelId="{90C8E5CF-74FD-40CD-A7DA-04190A06D0A5}" type="presOf" srcId="{142FA2FB-D4B7-4845-9735-302EF13EC86E}" destId="{E366CFD7-AE69-4944-9FED-3FA1270DC986}" srcOrd="0" destOrd="1" presId="urn:microsoft.com/office/officeart/2005/8/layout/hProcess4"/>
    <dgm:cxn modelId="{5E2FD867-3225-44FB-96CD-5CB35715B617}" srcId="{8E86642D-D2D9-4D33-BCB1-0EBFBA6B873B}" destId="{BC700D90-1E60-495A-911C-5AAFFE542C72}" srcOrd="0" destOrd="0" parTransId="{F76FDFAE-9D3D-48DD-87CC-DEF7BE3CE782}" sibTransId="{60AD0B64-C74C-4C00-AF15-9CE84A2C8B65}"/>
    <dgm:cxn modelId="{98883923-ECC6-4FB9-9134-CDBE82DA86C3}" type="presOf" srcId="{471E887D-634C-438D-9EEF-8749BFBA0F1B}" destId="{DA469969-E18A-4947-9353-622547298BFB}" srcOrd="1" destOrd="2" presId="urn:microsoft.com/office/officeart/2005/8/layout/hProcess4"/>
    <dgm:cxn modelId="{DA35D58B-2116-4446-9DCC-94FAAE5AE027}" type="presOf" srcId="{C759B84F-09AC-4701-819E-76296D887579}" destId="{A26B97AF-EE79-46C8-89CE-CA044A9B23E6}" srcOrd="0" destOrd="0" presId="urn:microsoft.com/office/officeart/2005/8/layout/hProcess4"/>
    <dgm:cxn modelId="{2C79FA8B-5CD0-4C2F-BDD2-41048601AC03}" type="presOf" srcId="{CA6778DB-3123-4379-91A0-6AEA348A299C}" destId="{F28EBBDF-656B-4030-91AF-340115D579DF}" srcOrd="1" destOrd="1" presId="urn:microsoft.com/office/officeart/2005/8/layout/hProcess4"/>
    <dgm:cxn modelId="{82B0DA52-ED4A-4C6B-83FE-0D2B26670DC5}" type="presOf" srcId="{1EBE835C-C3B7-43C8-863A-311AF808468A}" destId="{DA469969-E18A-4947-9353-622547298BFB}" srcOrd="1" destOrd="0" presId="urn:microsoft.com/office/officeart/2005/8/layout/hProcess4"/>
    <dgm:cxn modelId="{5FFFA250-86E8-4080-91D6-6828A064652A}" type="presOf" srcId="{BC700D90-1E60-495A-911C-5AAFFE542C72}" destId="{4A3D1E18-0BFD-44BD-A35C-E76BAE79573C}" srcOrd="0" destOrd="0" presId="urn:microsoft.com/office/officeart/2005/8/layout/hProcess4"/>
    <dgm:cxn modelId="{DF8D3DE9-EF21-472A-8F0B-76813BE811EC}" type="presOf" srcId="{24BB4F0E-C0D5-4D7D-A302-CF2F560B5328}" destId="{F496E009-EE57-48A7-A364-7D65EDE27B52}" srcOrd="0" destOrd="0" presId="urn:microsoft.com/office/officeart/2005/8/layout/hProcess4"/>
    <dgm:cxn modelId="{021D72B6-3414-41E0-B4B0-A4B6031B8CFF}" type="presOf" srcId="{471E887D-634C-438D-9EEF-8749BFBA0F1B}" destId="{DB91164C-7F67-4032-8B97-ABFF0AA064CE}" srcOrd="0" destOrd="2" presId="urn:microsoft.com/office/officeart/2005/8/layout/hProcess4"/>
    <dgm:cxn modelId="{E2D4143C-AB3B-4DE2-A790-8C6474454E51}" srcId="{8E86642D-D2D9-4D33-BCB1-0EBFBA6B873B}" destId="{CA6778DB-3123-4379-91A0-6AEA348A299C}" srcOrd="1" destOrd="0" parTransId="{C2124A74-31CC-4A7F-8E87-9BE85582D088}" sibTransId="{700FA109-4D8F-49A1-A58C-01D89C76EDEE}"/>
    <dgm:cxn modelId="{08A5C03A-0A3B-412F-A7C7-BC7BE886F249}" srcId="{D13565C0-F593-4BAA-B442-B36A41700EE9}" destId="{471E887D-634C-438D-9EEF-8749BFBA0F1B}" srcOrd="2" destOrd="0" parTransId="{A3F4CCA8-2173-4FBD-A0F2-7112CF5D4251}" sibTransId="{5A64323B-64DD-4A51-8DC0-BCA893F3B3B9}"/>
    <dgm:cxn modelId="{6938C2C9-BB8A-487D-BC48-FC634639E997}" type="presOf" srcId="{831B4B26-55D3-4C8B-B5DF-BE30D23CF48E}" destId="{A3E49EF2-ADE6-4C23-9B18-26D22C097853}" srcOrd="0" destOrd="0" presId="urn:microsoft.com/office/officeart/2005/8/layout/hProcess4"/>
    <dgm:cxn modelId="{129717B0-0114-4AF8-8DC2-D01D0EFE3031}" type="presOf" srcId="{D13565C0-F593-4BAA-B442-B36A41700EE9}" destId="{F0ACA0B7-9977-4AFD-A2D6-B45B4E6AB265}" srcOrd="0" destOrd="0" presId="urn:microsoft.com/office/officeart/2005/8/layout/hProcess4"/>
    <dgm:cxn modelId="{A5C69EFE-3EEE-4EEA-BB9C-833817FC9755}" srcId="{0FB983F7-AEF9-4436-8946-B09D38B3A46C}" destId="{D19A243B-1624-459A-82E8-EE4C4F64E703}" srcOrd="0" destOrd="0" parTransId="{B2CF4746-B731-4567-A36C-380745E267BA}" sibTransId="{963D45BF-6B45-4F4F-A7E6-6D733B30D678}"/>
    <dgm:cxn modelId="{31CDA492-CC62-4ABF-A56F-FBA8A6B6578C}" srcId="{8E86642D-D2D9-4D33-BCB1-0EBFBA6B873B}" destId="{7321A464-CE9E-4D42-A0AD-6DF5C8B21251}" srcOrd="2" destOrd="0" parTransId="{785D5ACF-433F-4C28-AC24-753C21760A12}" sibTransId="{D4952A8C-C37A-4E76-9E3A-611322501C57}"/>
    <dgm:cxn modelId="{E0DCF5FB-3D82-4D86-800D-655AF3F235D3}" srcId="{0FB983F7-AEF9-4436-8946-B09D38B3A46C}" destId="{B084E6F5-ECBB-4949-91A5-EF065EC6AF54}" srcOrd="5" destOrd="0" parTransId="{3FA7749E-DC86-418F-88F0-1149F41E2EE7}" sibTransId="{D56F865E-ABEE-4604-AE79-B7EFE71BFE8E}"/>
    <dgm:cxn modelId="{25032E59-99F0-4520-A0FE-6135E2AFC20F}" type="presOf" srcId="{F483BA68-5A72-4A0A-A285-1BE14B099368}" destId="{0B870459-8C3C-4F82-BBB0-4484BAE8EBF5}" srcOrd="1" destOrd="0" presId="urn:microsoft.com/office/officeart/2005/8/layout/hProcess4"/>
    <dgm:cxn modelId="{46B35F37-EFF6-4DD0-9E49-42DBE1626FE0}" type="presOf" srcId="{980ECECA-9504-4618-BDA0-61DE25D60AE2}" destId="{A2FD5FD7-5538-4D26-B923-F93A00D47D14}" srcOrd="1" destOrd="0" presId="urn:microsoft.com/office/officeart/2005/8/layout/hProcess4"/>
    <dgm:cxn modelId="{A1E700E2-A6AF-436E-8870-469A93897282}" type="presOf" srcId="{BC700D90-1E60-495A-911C-5AAFFE542C72}" destId="{F28EBBDF-656B-4030-91AF-340115D579DF}" srcOrd="1" destOrd="0" presId="urn:microsoft.com/office/officeart/2005/8/layout/hProcess4"/>
    <dgm:cxn modelId="{2F1073FB-1D98-4B1D-BE7C-ED4FD7FFBD12}" type="presOf" srcId="{963D45BF-6B45-4F4F-A7E6-6D733B30D678}" destId="{EC2475B7-4A73-4B45-8FC1-0A43302EAFDF}" srcOrd="0" destOrd="0" presId="urn:microsoft.com/office/officeart/2005/8/layout/hProcess4"/>
    <dgm:cxn modelId="{793AC30C-EB11-4E0C-8FFF-64B443E5CB19}" srcId="{0FB983F7-AEF9-4436-8946-B09D38B3A46C}" destId="{8E86642D-D2D9-4D33-BCB1-0EBFBA6B873B}" srcOrd="1" destOrd="0" parTransId="{BC36D914-2BAB-4B5B-809D-D36345B6FC32}" sibTransId="{100B7A31-F24F-4357-8C09-2289D804CCDF}"/>
    <dgm:cxn modelId="{76C920CC-2F1B-4645-B0B0-97ECAFA2A964}" type="presOf" srcId="{50517D5D-88A4-4EFF-9628-147C6C97FE0D}" destId="{90BCEA93-0A16-45D0-B920-E55702CF49BD}" srcOrd="0" destOrd="0" presId="urn:microsoft.com/office/officeart/2005/8/layout/hProcess4"/>
    <dgm:cxn modelId="{D3D0E852-E2B5-49C8-8A3B-DE6095163BE4}" type="presOf" srcId="{CA6778DB-3123-4379-91A0-6AEA348A299C}" destId="{4A3D1E18-0BFD-44BD-A35C-E76BAE79573C}" srcOrd="0" destOrd="1" presId="urn:microsoft.com/office/officeart/2005/8/layout/hProcess4"/>
    <dgm:cxn modelId="{A831B6FC-8CD3-4B60-9F9C-E3D344E06514}" type="presOf" srcId="{8E86642D-D2D9-4D33-BCB1-0EBFBA6B873B}" destId="{34DCE679-1706-4DE6-8E38-9E0E189BE33B}" srcOrd="0" destOrd="0" presId="urn:microsoft.com/office/officeart/2005/8/layout/hProcess4"/>
    <dgm:cxn modelId="{BA9B69B5-8644-4F77-A08C-480E258FD0C8}" type="presOf" srcId="{7321A464-CE9E-4D42-A0AD-6DF5C8B21251}" destId="{4A3D1E18-0BFD-44BD-A35C-E76BAE79573C}" srcOrd="0" destOrd="2" presId="urn:microsoft.com/office/officeart/2005/8/layout/hProcess4"/>
    <dgm:cxn modelId="{516560B4-37AC-4F2A-92EB-616B691D60A9}" type="presOf" srcId="{A83ACFC6-B9A5-426A-9D41-173BE6D9B816}" destId="{DB91164C-7F67-4032-8B97-ABFF0AA064CE}" srcOrd="0" destOrd="1" presId="urn:microsoft.com/office/officeart/2005/8/layout/hProcess4"/>
    <dgm:cxn modelId="{CF26337F-3DEC-45A1-86C9-E08452D32606}" type="presOf" srcId="{980ECECA-9504-4618-BDA0-61DE25D60AE2}" destId="{E7365E89-A992-48DF-A2DE-60AE22852326}" srcOrd="0" destOrd="0" presId="urn:microsoft.com/office/officeart/2005/8/layout/hProcess4"/>
    <dgm:cxn modelId="{9DA86AD7-D7E5-4888-880E-0A12DB2F85DE}" srcId="{C759B84F-09AC-4701-819E-76296D887579}" destId="{142FA2FB-D4B7-4845-9735-302EF13EC86E}" srcOrd="1" destOrd="0" parTransId="{4F9808BA-0FAF-4F17-9595-F552C4B687FD}" sibTransId="{D1AC7644-0541-4A75-ABCF-13435C2B5159}"/>
    <dgm:cxn modelId="{B51DF7FD-B36A-4A93-8D01-A846B58FCAC3}" type="presOf" srcId="{100B7A31-F24F-4357-8C09-2289D804CCDF}" destId="{AB19CEFE-2EC8-496B-B917-C42F8C538F66}" srcOrd="0" destOrd="0" presId="urn:microsoft.com/office/officeart/2005/8/layout/hProcess4"/>
    <dgm:cxn modelId="{F3F5AA78-5ACD-4A00-BD39-122CEF9E6210}" srcId="{D13565C0-F593-4BAA-B442-B36A41700EE9}" destId="{1EBE835C-C3B7-43C8-863A-311AF808468A}" srcOrd="0" destOrd="0" parTransId="{B6FC3F6B-7A9A-456F-AC2F-343BFDEAA742}" sibTransId="{45E63422-4D1E-445D-8BDE-A70F27677F32}"/>
    <dgm:cxn modelId="{685A2201-47D7-4C58-9E6A-897D55596F1D}" type="presOf" srcId="{B084E6F5-ECBB-4949-91A5-EF065EC6AF54}" destId="{8624E6EC-8639-4DEF-9B70-868C6815D04B}" srcOrd="0" destOrd="0" presId="urn:microsoft.com/office/officeart/2005/8/layout/hProcess4"/>
    <dgm:cxn modelId="{4F97E9A5-92E5-46D0-BBD0-97FD4DE4E2C7}" type="presOf" srcId="{7321A464-CE9E-4D42-A0AD-6DF5C8B21251}" destId="{F28EBBDF-656B-4030-91AF-340115D579DF}" srcOrd="1" destOrd="2" presId="urn:microsoft.com/office/officeart/2005/8/layout/hProcess4"/>
    <dgm:cxn modelId="{ABB37CCC-64AD-4080-8F3E-60F4A4E62CA9}" srcId="{831B4B26-55D3-4C8B-B5DF-BE30D23CF48E}" destId="{980ECECA-9504-4618-BDA0-61DE25D60AE2}" srcOrd="0" destOrd="0" parTransId="{52E36813-E816-4DAC-9212-EF1051FBD740}" sibTransId="{10741286-E26A-4810-B466-5F0F9C8E0FC6}"/>
    <dgm:cxn modelId="{E645A99C-2320-41DC-95E6-6DA5C38C11E3}" type="presOf" srcId="{A83ACFC6-B9A5-426A-9D41-173BE6D9B816}" destId="{DA469969-E18A-4947-9353-622547298BFB}" srcOrd="1" destOrd="1" presId="urn:microsoft.com/office/officeart/2005/8/layout/hProcess4"/>
    <dgm:cxn modelId="{3F9C225F-D403-4C9A-93C0-BF02C71F559C}" type="presOf" srcId="{142FA2FB-D4B7-4845-9735-302EF13EC86E}" destId="{0B870459-8C3C-4F82-BBB0-4484BAE8EBF5}" srcOrd="1" destOrd="1" presId="urn:microsoft.com/office/officeart/2005/8/layout/hProcess4"/>
    <dgm:cxn modelId="{8B5E6ED0-3099-4E96-B59D-5D903E30A989}" type="presOf" srcId="{0FB983F7-AEF9-4436-8946-B09D38B3A46C}" destId="{39725177-1292-4B58-8E78-7E8836648CEB}" srcOrd="0" destOrd="0" presId="urn:microsoft.com/office/officeart/2005/8/layout/hProcess4"/>
    <dgm:cxn modelId="{D0F5F295-998C-46F3-A9A2-C54CBDA5A0E4}" srcId="{D13565C0-F593-4BAA-B442-B36A41700EE9}" destId="{A83ACFC6-B9A5-426A-9D41-173BE6D9B816}" srcOrd="1" destOrd="0" parTransId="{E28E9DBA-66B7-455F-9924-D5A201C18451}" sibTransId="{41548457-0A20-401B-94F9-EB8054DB9A3D}"/>
    <dgm:cxn modelId="{4E02F83F-EB73-4C11-AF9B-54A13BA66623}" type="presOf" srcId="{6D88BC48-B638-4D33-872E-3144DA540841}" destId="{E1BB8F14-35E3-4692-9337-FE410957364A}" srcOrd="0" destOrd="0" presId="urn:microsoft.com/office/officeart/2005/8/layout/hProcess4"/>
    <dgm:cxn modelId="{CD2C7024-2F71-41E1-8232-1321DC54BCBB}" type="presOf" srcId="{1EBE835C-C3B7-43C8-863A-311AF808468A}" destId="{DB91164C-7F67-4032-8B97-ABFF0AA064CE}" srcOrd="0" destOrd="0" presId="urn:microsoft.com/office/officeart/2005/8/layout/hProcess4"/>
    <dgm:cxn modelId="{9B5B25F3-E712-46F5-8548-8DE582348ED1}" type="presParOf" srcId="{39725177-1292-4B58-8E78-7E8836648CEB}" destId="{1BEE1B02-C889-44F4-A806-1395F77F8A23}" srcOrd="0" destOrd="0" presId="urn:microsoft.com/office/officeart/2005/8/layout/hProcess4"/>
    <dgm:cxn modelId="{1BCD7389-35CC-4AC2-BD5D-B1EF84D00351}" type="presParOf" srcId="{39725177-1292-4B58-8E78-7E8836648CEB}" destId="{6564024A-6D35-4549-B86D-B6753B281264}" srcOrd="1" destOrd="0" presId="urn:microsoft.com/office/officeart/2005/8/layout/hProcess4"/>
    <dgm:cxn modelId="{2D7156F9-44B8-423D-9DF9-80E9E90031D3}" type="presParOf" srcId="{39725177-1292-4B58-8E78-7E8836648CEB}" destId="{9304AD26-A353-4286-82B7-A2D16F066CBF}" srcOrd="2" destOrd="0" presId="urn:microsoft.com/office/officeart/2005/8/layout/hProcess4"/>
    <dgm:cxn modelId="{A71C866E-F601-4423-9501-8BCD0F35FBB2}" type="presParOf" srcId="{9304AD26-A353-4286-82B7-A2D16F066CBF}" destId="{50712027-3566-4E54-9BA2-3E2AEC5B9FCC}" srcOrd="0" destOrd="0" presId="urn:microsoft.com/office/officeart/2005/8/layout/hProcess4"/>
    <dgm:cxn modelId="{FE315D4C-A617-4444-9496-B29E78DDDA7F}" type="presParOf" srcId="{50712027-3566-4E54-9BA2-3E2AEC5B9FCC}" destId="{CE2ADEFF-C5D1-4BF3-BE22-D80E362D592D}" srcOrd="0" destOrd="0" presId="urn:microsoft.com/office/officeart/2005/8/layout/hProcess4"/>
    <dgm:cxn modelId="{DDF3F83D-C0B4-453A-BC61-85F307146A1B}" type="presParOf" srcId="{50712027-3566-4E54-9BA2-3E2AEC5B9FCC}" destId="{5B628FF5-0906-4AF9-8AD0-C13C44A93D8C}" srcOrd="1" destOrd="0" presId="urn:microsoft.com/office/officeart/2005/8/layout/hProcess4"/>
    <dgm:cxn modelId="{D3FD041F-70E5-4534-9075-13E4696046AF}" type="presParOf" srcId="{50712027-3566-4E54-9BA2-3E2AEC5B9FCC}" destId="{B6F75AEF-8EAA-4855-BD55-7BF5E8B26A0E}" srcOrd="2" destOrd="0" presId="urn:microsoft.com/office/officeart/2005/8/layout/hProcess4"/>
    <dgm:cxn modelId="{F47F1200-A3FE-417E-A584-6007FC15D27E}" type="presParOf" srcId="{50712027-3566-4E54-9BA2-3E2AEC5B9FCC}" destId="{AEC29265-1173-4A15-9E97-A4A59AE16402}" srcOrd="3" destOrd="0" presId="urn:microsoft.com/office/officeart/2005/8/layout/hProcess4"/>
    <dgm:cxn modelId="{EE8FFDF7-AEEA-46E2-A06F-0D1EB552553C}" type="presParOf" srcId="{50712027-3566-4E54-9BA2-3E2AEC5B9FCC}" destId="{3F1814B8-B8A4-4668-A712-6E2E627C7237}" srcOrd="4" destOrd="0" presId="urn:microsoft.com/office/officeart/2005/8/layout/hProcess4"/>
    <dgm:cxn modelId="{DA17F7C4-1045-40A0-99BE-92FF8963D2A0}" type="presParOf" srcId="{9304AD26-A353-4286-82B7-A2D16F066CBF}" destId="{EC2475B7-4A73-4B45-8FC1-0A43302EAFDF}" srcOrd="1" destOrd="0" presId="urn:microsoft.com/office/officeart/2005/8/layout/hProcess4"/>
    <dgm:cxn modelId="{5CF0604B-367E-440D-807C-5AAD591AF3B5}" type="presParOf" srcId="{9304AD26-A353-4286-82B7-A2D16F066CBF}" destId="{51C718AE-4CD3-4FF7-AE11-E65E66BE667E}" srcOrd="2" destOrd="0" presId="urn:microsoft.com/office/officeart/2005/8/layout/hProcess4"/>
    <dgm:cxn modelId="{8C658D86-6C9B-4DC9-9178-026397543BAA}" type="presParOf" srcId="{51C718AE-4CD3-4FF7-AE11-E65E66BE667E}" destId="{EF594175-0792-469F-9196-4E17EC10EDCA}" srcOrd="0" destOrd="0" presId="urn:microsoft.com/office/officeart/2005/8/layout/hProcess4"/>
    <dgm:cxn modelId="{6F82967E-5D41-4481-AC94-84DBEF0813CE}" type="presParOf" srcId="{51C718AE-4CD3-4FF7-AE11-E65E66BE667E}" destId="{4A3D1E18-0BFD-44BD-A35C-E76BAE79573C}" srcOrd="1" destOrd="0" presId="urn:microsoft.com/office/officeart/2005/8/layout/hProcess4"/>
    <dgm:cxn modelId="{8C34E049-9608-4592-9D4F-1421FB678209}" type="presParOf" srcId="{51C718AE-4CD3-4FF7-AE11-E65E66BE667E}" destId="{F28EBBDF-656B-4030-91AF-340115D579DF}" srcOrd="2" destOrd="0" presId="urn:microsoft.com/office/officeart/2005/8/layout/hProcess4"/>
    <dgm:cxn modelId="{B06F97A8-6515-4273-8DB8-6616EEF625D5}" type="presParOf" srcId="{51C718AE-4CD3-4FF7-AE11-E65E66BE667E}" destId="{34DCE679-1706-4DE6-8E38-9E0E189BE33B}" srcOrd="3" destOrd="0" presId="urn:microsoft.com/office/officeart/2005/8/layout/hProcess4"/>
    <dgm:cxn modelId="{6145B67D-1979-4FE3-82F8-A197A7DD7E7E}" type="presParOf" srcId="{51C718AE-4CD3-4FF7-AE11-E65E66BE667E}" destId="{AC444FDE-25AE-437A-9C3C-E201DCA82CF7}" srcOrd="4" destOrd="0" presId="urn:microsoft.com/office/officeart/2005/8/layout/hProcess4"/>
    <dgm:cxn modelId="{FA8EDC08-99EF-47CA-8B7D-94540F6AE47F}" type="presParOf" srcId="{9304AD26-A353-4286-82B7-A2D16F066CBF}" destId="{AB19CEFE-2EC8-496B-B917-C42F8C538F66}" srcOrd="3" destOrd="0" presId="urn:microsoft.com/office/officeart/2005/8/layout/hProcess4"/>
    <dgm:cxn modelId="{ED99C345-9C6D-4F8E-BD69-05E81FFFA442}" type="presParOf" srcId="{9304AD26-A353-4286-82B7-A2D16F066CBF}" destId="{DE5499D5-88FA-4544-B406-ECF45D2739D2}" srcOrd="4" destOrd="0" presId="urn:microsoft.com/office/officeart/2005/8/layout/hProcess4"/>
    <dgm:cxn modelId="{E7228A16-BACE-4DB2-BF9F-38551A858D5D}" type="presParOf" srcId="{DE5499D5-88FA-4544-B406-ECF45D2739D2}" destId="{B7ED1D7B-48D1-4A17-A69A-4CDEDC3D3E35}" srcOrd="0" destOrd="0" presId="urn:microsoft.com/office/officeart/2005/8/layout/hProcess4"/>
    <dgm:cxn modelId="{5AA343FA-E730-4249-8BB5-79A3EE0492CE}" type="presParOf" srcId="{DE5499D5-88FA-4544-B406-ECF45D2739D2}" destId="{E7365E89-A992-48DF-A2DE-60AE22852326}" srcOrd="1" destOrd="0" presId="urn:microsoft.com/office/officeart/2005/8/layout/hProcess4"/>
    <dgm:cxn modelId="{8CDC57F8-6683-4292-9D79-1AD0E90AF199}" type="presParOf" srcId="{DE5499D5-88FA-4544-B406-ECF45D2739D2}" destId="{A2FD5FD7-5538-4D26-B923-F93A00D47D14}" srcOrd="2" destOrd="0" presId="urn:microsoft.com/office/officeart/2005/8/layout/hProcess4"/>
    <dgm:cxn modelId="{833563C3-DCA3-4B6B-804D-C15757A5709C}" type="presParOf" srcId="{DE5499D5-88FA-4544-B406-ECF45D2739D2}" destId="{A3E49EF2-ADE6-4C23-9B18-26D22C097853}" srcOrd="3" destOrd="0" presId="urn:microsoft.com/office/officeart/2005/8/layout/hProcess4"/>
    <dgm:cxn modelId="{5E79F215-3C71-42A1-87E3-01BA5B87D63A}" type="presParOf" srcId="{DE5499D5-88FA-4544-B406-ECF45D2739D2}" destId="{8F7AC454-05D2-485F-AD68-C2655DAD8B40}" srcOrd="4" destOrd="0" presId="urn:microsoft.com/office/officeart/2005/8/layout/hProcess4"/>
    <dgm:cxn modelId="{2C4AD677-3902-4E78-BC18-25F9BB6580AA}" type="presParOf" srcId="{9304AD26-A353-4286-82B7-A2D16F066CBF}" destId="{90BCEA93-0A16-45D0-B920-E55702CF49BD}" srcOrd="5" destOrd="0" presId="urn:microsoft.com/office/officeart/2005/8/layout/hProcess4"/>
    <dgm:cxn modelId="{FBBBBE79-76FF-4BF5-91DC-D58AC99153FE}" type="presParOf" srcId="{9304AD26-A353-4286-82B7-A2D16F066CBF}" destId="{DAFD29AD-BD28-4DF1-B059-DA198571EC69}" srcOrd="6" destOrd="0" presId="urn:microsoft.com/office/officeart/2005/8/layout/hProcess4"/>
    <dgm:cxn modelId="{DEEA3855-59F5-4952-ACC6-1DFFB082CF03}" type="presParOf" srcId="{DAFD29AD-BD28-4DF1-B059-DA198571EC69}" destId="{EF1CCECA-0167-4EE6-A6DD-11C67B94EF43}" srcOrd="0" destOrd="0" presId="urn:microsoft.com/office/officeart/2005/8/layout/hProcess4"/>
    <dgm:cxn modelId="{1AFDF1ED-2EFE-42A4-B791-346F1DEFA3A6}" type="presParOf" srcId="{DAFD29AD-BD28-4DF1-B059-DA198571EC69}" destId="{E366CFD7-AE69-4944-9FED-3FA1270DC986}" srcOrd="1" destOrd="0" presId="urn:microsoft.com/office/officeart/2005/8/layout/hProcess4"/>
    <dgm:cxn modelId="{B992C168-2BC6-4FA7-990C-02FBCEE06494}" type="presParOf" srcId="{DAFD29AD-BD28-4DF1-B059-DA198571EC69}" destId="{0B870459-8C3C-4F82-BBB0-4484BAE8EBF5}" srcOrd="2" destOrd="0" presId="urn:microsoft.com/office/officeart/2005/8/layout/hProcess4"/>
    <dgm:cxn modelId="{FFF3CE68-BB54-4D87-AAD4-231636D19687}" type="presParOf" srcId="{DAFD29AD-BD28-4DF1-B059-DA198571EC69}" destId="{A26B97AF-EE79-46C8-89CE-CA044A9B23E6}" srcOrd="3" destOrd="0" presId="urn:microsoft.com/office/officeart/2005/8/layout/hProcess4"/>
    <dgm:cxn modelId="{5A9D2B3E-867F-45C1-B27C-EA1316029356}" type="presParOf" srcId="{DAFD29AD-BD28-4DF1-B059-DA198571EC69}" destId="{5E7C55E8-64E4-4748-A432-DDE33E2E558D}" srcOrd="4" destOrd="0" presId="urn:microsoft.com/office/officeart/2005/8/layout/hProcess4"/>
    <dgm:cxn modelId="{0445DC02-6732-4831-A91E-CE2E4B4FCE6D}" type="presParOf" srcId="{9304AD26-A353-4286-82B7-A2D16F066CBF}" destId="{E1BB8F14-35E3-4692-9337-FE410957364A}" srcOrd="7" destOrd="0" presId="urn:microsoft.com/office/officeart/2005/8/layout/hProcess4"/>
    <dgm:cxn modelId="{2C932C97-AD8C-4586-A438-9F85CDB37A92}" type="presParOf" srcId="{9304AD26-A353-4286-82B7-A2D16F066CBF}" destId="{C2D61431-20D2-4D80-92CE-0B73560AF2D7}" srcOrd="8" destOrd="0" presId="urn:microsoft.com/office/officeart/2005/8/layout/hProcess4"/>
    <dgm:cxn modelId="{17CE572B-FC37-4C77-9188-16D901A173B6}" type="presParOf" srcId="{C2D61431-20D2-4D80-92CE-0B73560AF2D7}" destId="{79AC61E7-1245-44DF-B12C-B8A4104C8B5C}" srcOrd="0" destOrd="0" presId="urn:microsoft.com/office/officeart/2005/8/layout/hProcess4"/>
    <dgm:cxn modelId="{7D4095F4-4BBA-43A2-83BC-08AC0437082C}" type="presParOf" srcId="{C2D61431-20D2-4D80-92CE-0B73560AF2D7}" destId="{DB91164C-7F67-4032-8B97-ABFF0AA064CE}" srcOrd="1" destOrd="0" presId="urn:microsoft.com/office/officeart/2005/8/layout/hProcess4"/>
    <dgm:cxn modelId="{D4B1864F-35F2-417E-B889-68EDF35E5576}" type="presParOf" srcId="{C2D61431-20D2-4D80-92CE-0B73560AF2D7}" destId="{DA469969-E18A-4947-9353-622547298BFB}" srcOrd="2" destOrd="0" presId="urn:microsoft.com/office/officeart/2005/8/layout/hProcess4"/>
    <dgm:cxn modelId="{AF433F1F-484C-4CE8-9125-592AE5277243}" type="presParOf" srcId="{C2D61431-20D2-4D80-92CE-0B73560AF2D7}" destId="{F0ACA0B7-9977-4AFD-A2D6-B45B4E6AB265}" srcOrd="3" destOrd="0" presId="urn:microsoft.com/office/officeart/2005/8/layout/hProcess4"/>
    <dgm:cxn modelId="{170DFC83-268F-4E25-B030-3C9C1E62B8E1}" type="presParOf" srcId="{C2D61431-20D2-4D80-92CE-0B73560AF2D7}" destId="{AC951319-4E58-4B45-9577-7A0B2B8534A0}" srcOrd="4" destOrd="0" presId="urn:microsoft.com/office/officeart/2005/8/layout/hProcess4"/>
    <dgm:cxn modelId="{287221EE-A758-4B48-AC67-5B7E8779B824}" type="presParOf" srcId="{9304AD26-A353-4286-82B7-A2D16F066CBF}" destId="{F496E009-EE57-48A7-A364-7D65EDE27B52}" srcOrd="9" destOrd="0" presId="urn:microsoft.com/office/officeart/2005/8/layout/hProcess4"/>
    <dgm:cxn modelId="{B4A23EAD-5AF6-4865-870D-E1BD2508F585}" type="presParOf" srcId="{9304AD26-A353-4286-82B7-A2D16F066CBF}" destId="{99DBFCBE-2B15-439A-8575-5776DDE14A17}" srcOrd="10" destOrd="0" presId="urn:microsoft.com/office/officeart/2005/8/layout/hProcess4"/>
    <dgm:cxn modelId="{63FE5EAF-D377-4E08-A014-5B52DFE91BFC}" type="presParOf" srcId="{99DBFCBE-2B15-439A-8575-5776DDE14A17}" destId="{1820027C-D904-4844-BCF6-7D1AD4E220F4}" srcOrd="0" destOrd="0" presId="urn:microsoft.com/office/officeart/2005/8/layout/hProcess4"/>
    <dgm:cxn modelId="{A49B6346-4AD3-4BDF-9C2C-643DD0797574}" type="presParOf" srcId="{99DBFCBE-2B15-439A-8575-5776DDE14A17}" destId="{E4B3A726-36A1-45EA-B6D0-B3A12BCB8BF0}" srcOrd="1" destOrd="0" presId="urn:microsoft.com/office/officeart/2005/8/layout/hProcess4"/>
    <dgm:cxn modelId="{5F176658-4B96-4278-9579-0D355EC55EC9}" type="presParOf" srcId="{99DBFCBE-2B15-439A-8575-5776DDE14A17}" destId="{36269BA1-299D-4B1C-9F44-02FF605332B0}" srcOrd="2" destOrd="0" presId="urn:microsoft.com/office/officeart/2005/8/layout/hProcess4"/>
    <dgm:cxn modelId="{A082F1EE-826B-463B-8D1B-34C56D9CB6BF}" type="presParOf" srcId="{99DBFCBE-2B15-439A-8575-5776DDE14A17}" destId="{8624E6EC-8639-4DEF-9B70-868C6815D04B}" srcOrd="3" destOrd="0" presId="urn:microsoft.com/office/officeart/2005/8/layout/hProcess4"/>
    <dgm:cxn modelId="{33C7F043-D068-42E1-B849-E1A27E7C5E63}" type="presParOf" srcId="{99DBFCBE-2B15-439A-8575-5776DDE14A17}" destId="{6AE4D0BE-EF23-459C-9F9C-9172475BA80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8FF5-0906-4AF9-8AD0-C13C44A93D8C}">
      <dsp:nvSpPr>
        <dsp:cNvPr id="0" name=""/>
        <dsp:cNvSpPr/>
      </dsp:nvSpPr>
      <dsp:spPr>
        <a:xfrm>
          <a:off x="2925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475B7-4A73-4B45-8FC1-0A43302EAFDF}">
      <dsp:nvSpPr>
        <dsp:cNvPr id="0" name=""/>
        <dsp:cNvSpPr/>
      </dsp:nvSpPr>
      <dsp:spPr>
        <a:xfrm>
          <a:off x="679758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9265-1173-4A15-9E97-A4A59AE16402}">
      <dsp:nvSpPr>
        <dsp:cNvPr id="0" name=""/>
        <dsp:cNvSpPr/>
      </dsp:nvSpPr>
      <dsp:spPr>
        <a:xfrm>
          <a:off x="267287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方案设计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79603" y="2886070"/>
        <a:ext cx="1032817" cy="395880"/>
      </dsp:txXfrm>
    </dsp:sp>
    <dsp:sp modelId="{4A3D1E18-0BFD-44BD-A35C-E76BAE79573C}">
      <dsp:nvSpPr>
        <dsp:cNvPr id="0" name=""/>
        <dsp:cNvSpPr/>
      </dsp:nvSpPr>
      <dsp:spPr>
        <a:xfrm>
          <a:off x="1494388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数据下载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加密压缩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524216" y="2250662"/>
        <a:ext cx="1129974" cy="958747"/>
      </dsp:txXfrm>
    </dsp:sp>
    <dsp:sp modelId="{AB19CEFE-2EC8-496B-B917-C42F8C538F66}">
      <dsp:nvSpPr>
        <dsp:cNvPr id="0" name=""/>
        <dsp:cNvSpPr/>
      </dsp:nvSpPr>
      <dsp:spPr>
        <a:xfrm>
          <a:off x="2161307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E679-1706-4DE6-8E38-9E0E189BE33B}">
      <dsp:nvSpPr>
        <dsp:cNvPr id="0" name=""/>
        <dsp:cNvSpPr/>
      </dsp:nvSpPr>
      <dsp:spPr>
        <a:xfrm>
          <a:off x="1758750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数据准备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771066" y="1902624"/>
        <a:ext cx="1032817" cy="395880"/>
      </dsp:txXfrm>
    </dsp:sp>
    <dsp:sp modelId="{E7365E89-A992-48DF-A2DE-60AE22852326}">
      <dsp:nvSpPr>
        <dsp:cNvPr id="0" name=""/>
        <dsp:cNvSpPr/>
      </dsp:nvSpPr>
      <dsp:spPr>
        <a:xfrm>
          <a:off x="2985850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传输协议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断点续传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015678" y="1975170"/>
        <a:ext cx="1129974" cy="958740"/>
      </dsp:txXfrm>
    </dsp:sp>
    <dsp:sp modelId="{90BCEA93-0A16-45D0-B920-E55702CF49BD}">
      <dsp:nvSpPr>
        <dsp:cNvPr id="0" name=""/>
        <dsp:cNvSpPr/>
      </dsp:nvSpPr>
      <dsp:spPr>
        <a:xfrm>
          <a:off x="3662684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9EF2-ADE6-4C23-9B18-26D22C097853}">
      <dsp:nvSpPr>
        <dsp:cNvPr id="0" name=""/>
        <dsp:cNvSpPr/>
      </dsp:nvSpPr>
      <dsp:spPr>
        <a:xfrm>
          <a:off x="3250213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分发传输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262529" y="2886070"/>
        <a:ext cx="1032817" cy="395880"/>
      </dsp:txXfrm>
    </dsp:sp>
    <dsp:sp modelId="{E366CFD7-AE69-4944-9FED-3FA1270DC986}">
      <dsp:nvSpPr>
        <dsp:cNvPr id="0" name=""/>
        <dsp:cNvSpPr/>
      </dsp:nvSpPr>
      <dsp:spPr>
        <a:xfrm>
          <a:off x="4477313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格式转换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文件保存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507141" y="2250662"/>
        <a:ext cx="1129974" cy="958747"/>
      </dsp:txXfrm>
    </dsp:sp>
    <dsp:sp modelId="{E1BB8F14-35E3-4692-9337-FE410957364A}">
      <dsp:nvSpPr>
        <dsp:cNvPr id="0" name=""/>
        <dsp:cNvSpPr/>
      </dsp:nvSpPr>
      <dsp:spPr>
        <a:xfrm>
          <a:off x="5144233" y="1511872"/>
          <a:ext cx="1419953" cy="1419953"/>
        </a:xfrm>
        <a:prstGeom prst="circularArrow">
          <a:avLst>
            <a:gd name="adj1" fmla="val 2509"/>
            <a:gd name="adj2" fmla="val 304139"/>
            <a:gd name="adj3" fmla="val 19520351"/>
            <a:gd name="adj4" fmla="val 12575511"/>
            <a:gd name="adj5" fmla="val 2927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97AF-EE79-46C8-89CE-CA044A9B23E6}">
      <dsp:nvSpPr>
        <dsp:cNvPr id="0" name=""/>
        <dsp:cNvSpPr/>
      </dsp:nvSpPr>
      <dsp:spPr>
        <a:xfrm>
          <a:off x="4741675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备份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4753991" y="1902624"/>
        <a:ext cx="1032817" cy="395880"/>
      </dsp:txXfrm>
    </dsp:sp>
    <dsp:sp modelId="{DB91164C-7F67-4032-8B97-ABFF0AA064CE}">
      <dsp:nvSpPr>
        <dsp:cNvPr id="0" name=""/>
        <dsp:cNvSpPr/>
      </dsp:nvSpPr>
      <dsp:spPr>
        <a:xfrm>
          <a:off x="5968776" y="1945342"/>
          <a:ext cx="1189630" cy="12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数据库加载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检索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导出结果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998604" y="1975170"/>
        <a:ext cx="1129974" cy="958740"/>
      </dsp:txXfrm>
    </dsp:sp>
    <dsp:sp modelId="{F496E009-EE57-48A7-A364-7D65EDE27B52}">
      <dsp:nvSpPr>
        <dsp:cNvPr id="0" name=""/>
        <dsp:cNvSpPr/>
      </dsp:nvSpPr>
      <dsp:spPr>
        <a:xfrm>
          <a:off x="6645609" y="2366287"/>
          <a:ext cx="1267944" cy="1267944"/>
        </a:xfrm>
        <a:prstGeom prst="leftCircularArrow">
          <a:avLst>
            <a:gd name="adj1" fmla="val 2810"/>
            <a:gd name="adj2" fmla="val 342995"/>
            <a:gd name="adj3" fmla="val 2118506"/>
            <a:gd name="adj4" fmla="val 9024489"/>
            <a:gd name="adj5" fmla="val 3278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A0B7-9977-4AFD-A2D6-B45B4E6AB265}">
      <dsp:nvSpPr>
        <dsp:cNvPr id="0" name=""/>
        <dsp:cNvSpPr/>
      </dsp:nvSpPr>
      <dsp:spPr>
        <a:xfrm>
          <a:off x="6233138" y="2873754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离线使用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6245454" y="2886070"/>
        <a:ext cx="1032817" cy="395880"/>
      </dsp:txXfrm>
    </dsp:sp>
    <dsp:sp modelId="{E4B3A726-36A1-45EA-B6D0-B3A12BCB8BF0}">
      <dsp:nvSpPr>
        <dsp:cNvPr id="0" name=""/>
        <dsp:cNvSpPr/>
      </dsp:nvSpPr>
      <dsp:spPr>
        <a:xfrm>
          <a:off x="7460239" y="1943087"/>
          <a:ext cx="1189630" cy="1296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4E6EC-8639-4DEF-9B70-868C6815D04B}">
      <dsp:nvSpPr>
        <dsp:cNvPr id="0" name=""/>
        <dsp:cNvSpPr/>
      </dsp:nvSpPr>
      <dsp:spPr>
        <a:xfrm>
          <a:off x="7724601" y="1890308"/>
          <a:ext cx="1057449" cy="42051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Adobe 楷体 Std R" pitchFamily="18" charset="-122"/>
              <a:ea typeface="Adobe 楷体 Std R" pitchFamily="18" charset="-122"/>
            </a:rPr>
            <a:t>测试发布</a:t>
          </a:r>
          <a:endParaRPr lang="zh-CN" altLang="en-US" sz="12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7736917" y="1902624"/>
        <a:ext cx="1032817" cy="39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chemeClr val="accent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月第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周工作汇报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27384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主要工作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5636" y="1417365"/>
            <a:ext cx="6840760" cy="46256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数据同步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080120" cy="100811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987824" y="3225552"/>
            <a:ext cx="1440160" cy="108012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企业数据库数据更新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0032" y="3233936"/>
            <a:ext cx="1440160" cy="108012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客户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离线使用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云形标注 26"/>
          <p:cNvSpPr/>
          <p:nvPr/>
        </p:nvSpPr>
        <p:spPr>
          <a:xfrm>
            <a:off x="4932040" y="1196752"/>
            <a:ext cx="3640142" cy="1584176"/>
          </a:xfrm>
          <a:prstGeom prst="cloudCallout">
            <a:avLst>
              <a:gd name="adj1" fmla="val -50925"/>
              <a:gd name="adj2" fmla="val 66108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noFill/>
          </a:ln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数据同步方案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3" name="云形 2"/>
          <p:cNvSpPr/>
          <p:nvPr/>
        </p:nvSpPr>
        <p:spPr>
          <a:xfrm>
            <a:off x="2411760" y="1487091"/>
            <a:ext cx="2018803" cy="1767897"/>
          </a:xfrm>
          <a:prstGeom prst="cloud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外网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7224" y="5093699"/>
            <a:ext cx="1314958" cy="10948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终端用户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4805176" y="4365104"/>
            <a:ext cx="1712218" cy="1540346"/>
          </a:xfrm>
          <a:prstGeom prst="cloud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内网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57224" y="3645023"/>
            <a:ext cx="1314958" cy="11521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终端用户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89223" y="1484785"/>
            <a:ext cx="1512168" cy="194421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TOTEM</a:t>
            </a: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实验室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数据库</a:t>
            </a:r>
          </a:p>
        </p:txBody>
      </p:sp>
      <p:sp>
        <p:nvSpPr>
          <p:cNvPr id="15" name="圆柱形 14"/>
          <p:cNvSpPr/>
          <p:nvPr/>
        </p:nvSpPr>
        <p:spPr>
          <a:xfrm>
            <a:off x="2709565" y="3838703"/>
            <a:ext cx="1512168" cy="2014868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数据库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512" y="1196752"/>
            <a:ext cx="4320480" cy="5112568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55776" y="3324689"/>
            <a:ext cx="6408712" cy="2984631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1801391" y="2348880"/>
            <a:ext cx="610369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3241141" y="3252681"/>
            <a:ext cx="360040" cy="608367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左右箭头 18"/>
          <p:cNvSpPr/>
          <p:nvPr/>
        </p:nvSpPr>
        <p:spPr>
          <a:xfrm rot="19789569">
            <a:off x="6329856" y="4185084"/>
            <a:ext cx="897702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" name="左右箭头 19"/>
          <p:cNvSpPr/>
          <p:nvPr/>
        </p:nvSpPr>
        <p:spPr>
          <a:xfrm rot="1806280">
            <a:off x="6329773" y="5437848"/>
            <a:ext cx="897702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4194807" y="4955257"/>
            <a:ext cx="610369" cy="36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1268760"/>
            <a:ext cx="30963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实际应用场景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T-E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外网同步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磁盘 2"/>
          <p:cNvSpPr/>
          <p:nvPr/>
        </p:nvSpPr>
        <p:spPr>
          <a:xfrm>
            <a:off x="303845" y="2348880"/>
            <a:ext cx="1619672" cy="1458162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TOTEM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12720" y="2462610"/>
            <a:ext cx="792088" cy="47232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1592087">
            <a:off x="2104598" y="3125955"/>
            <a:ext cx="974787" cy="50720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3076419" y="2060848"/>
            <a:ext cx="1619672" cy="1095933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Enterprise1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3076419" y="3248980"/>
            <a:ext cx="1619672" cy="111612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Enterprise2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28630" y="1917894"/>
            <a:ext cx="909085" cy="504868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80112" y="2325224"/>
            <a:ext cx="1314146" cy="16078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数据下载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管理工具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2448" y="2325224"/>
            <a:ext cx="1296144" cy="16078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管理工具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948264" y="2777005"/>
            <a:ext cx="504056" cy="4162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788024" y="2574017"/>
            <a:ext cx="630070" cy="485829"/>
          </a:xfrm>
          <a:prstGeom prst="rightArrow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1103" y="1844824"/>
            <a:ext cx="4680520" cy="2704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0072" y="1844824"/>
            <a:ext cx="3744416" cy="2704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76328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外网数据同步模型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68249" y="49099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具体实现设计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T-E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外网同步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流程图: 文档 3"/>
          <p:cNvSpPr/>
          <p:nvPr/>
        </p:nvSpPr>
        <p:spPr>
          <a:xfrm>
            <a:off x="1179158" y="2810219"/>
            <a:ext cx="1499215" cy="827871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patent.txt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1095213" y="1509118"/>
            <a:ext cx="1799184" cy="839762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数据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下载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8" name="流程图: 文档 37"/>
          <p:cNvSpPr/>
          <p:nvPr/>
        </p:nvSpPr>
        <p:spPr>
          <a:xfrm>
            <a:off x="3727747" y="2820737"/>
            <a:ext cx="1398898" cy="817353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atent.xml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3473533" y="1509118"/>
            <a:ext cx="1866063" cy="91177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加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解密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压缩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解压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698407" y="2420887"/>
            <a:ext cx="413284" cy="399849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2" name="流程图: 终止 41"/>
          <p:cNvSpPr/>
          <p:nvPr/>
        </p:nvSpPr>
        <p:spPr>
          <a:xfrm>
            <a:off x="5955139" y="1509118"/>
            <a:ext cx="1566056" cy="91177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分发传输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7" name="流程图: 文档 46"/>
          <p:cNvSpPr/>
          <p:nvPr/>
        </p:nvSpPr>
        <p:spPr>
          <a:xfrm>
            <a:off x="6063679" y="2820737"/>
            <a:ext cx="1511238" cy="817353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atent.zip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6559195" y="2445688"/>
            <a:ext cx="357944" cy="36453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5343059" y="1810376"/>
            <a:ext cx="539552" cy="309253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2" name="左右箭头 51"/>
          <p:cNvSpPr/>
          <p:nvPr/>
        </p:nvSpPr>
        <p:spPr>
          <a:xfrm>
            <a:off x="2894397" y="1810376"/>
            <a:ext cx="539552" cy="309253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632361" y="4365104"/>
            <a:ext cx="1296144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主动分发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632361" y="5409220"/>
            <a:ext cx="1296144" cy="79208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被动分发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1" name="燕尾形 60"/>
          <p:cNvSpPr/>
          <p:nvPr/>
        </p:nvSpPr>
        <p:spPr>
          <a:xfrm>
            <a:off x="2948285" y="4545124"/>
            <a:ext cx="684076" cy="432048"/>
          </a:xfrm>
          <a:prstGeom prst="chevr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2948285" y="5625244"/>
            <a:ext cx="684076" cy="432048"/>
          </a:xfrm>
          <a:prstGeom prst="chevro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3" name="圆柱形 62"/>
          <p:cNvSpPr/>
          <p:nvPr/>
        </p:nvSpPr>
        <p:spPr>
          <a:xfrm>
            <a:off x="5216301" y="445511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4" name="圆柱形 63"/>
          <p:cNvSpPr/>
          <p:nvPr/>
        </p:nvSpPr>
        <p:spPr>
          <a:xfrm>
            <a:off x="6188645" y="400506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6188645" y="4581128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66" name="直接箭头连接符 65"/>
          <p:cNvCxnSpPr>
            <a:stCxn id="63" idx="4"/>
            <a:endCxn id="64" idx="2"/>
          </p:cNvCxnSpPr>
          <p:nvPr/>
        </p:nvCxnSpPr>
        <p:spPr>
          <a:xfrm flipV="1">
            <a:off x="5756597" y="4311098"/>
            <a:ext cx="432048" cy="4500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4"/>
            <a:endCxn id="65" idx="2"/>
          </p:cNvCxnSpPr>
          <p:nvPr/>
        </p:nvCxnSpPr>
        <p:spPr>
          <a:xfrm>
            <a:off x="5756597" y="4761148"/>
            <a:ext cx="432048" cy="12601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柱形 67"/>
          <p:cNvSpPr/>
          <p:nvPr/>
        </p:nvSpPr>
        <p:spPr>
          <a:xfrm>
            <a:off x="5216301" y="562524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9" name="圆柱形 68"/>
          <p:cNvSpPr/>
          <p:nvPr/>
        </p:nvSpPr>
        <p:spPr>
          <a:xfrm>
            <a:off x="6188645" y="5625244"/>
            <a:ext cx="540296" cy="612068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Ei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94397" y="4005064"/>
            <a:ext cx="4068216" cy="25202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71" name="曲线连接符 70"/>
          <p:cNvCxnSpPr>
            <a:stCxn id="69" idx="1"/>
            <a:endCxn id="68" idx="1"/>
          </p:cNvCxnSpPr>
          <p:nvPr/>
        </p:nvCxnSpPr>
        <p:spPr>
          <a:xfrm rot="16200000" flipV="1">
            <a:off x="5972621" y="5139072"/>
            <a:ext cx="12700" cy="97234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68" idx="3"/>
            <a:endCxn id="69" idx="3"/>
          </p:cNvCxnSpPr>
          <p:nvPr/>
        </p:nvCxnSpPr>
        <p:spPr>
          <a:xfrm rot="16200000" flipH="1">
            <a:off x="5972621" y="5751140"/>
            <a:ext cx="12700" cy="97234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标注 72"/>
          <p:cNvSpPr/>
          <p:nvPr/>
        </p:nvSpPr>
        <p:spPr>
          <a:xfrm>
            <a:off x="1814277" y="4374325"/>
            <a:ext cx="1047378" cy="1574626"/>
          </a:xfrm>
          <a:prstGeom prst="rightArrowCallou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传输模式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205075" y="2445687"/>
            <a:ext cx="402978" cy="405085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 rot="5895492">
            <a:off x="6191315" y="3007659"/>
            <a:ext cx="3319885" cy="1040319"/>
          </a:xfrm>
          <a:prstGeom prst="curvedDownArrow">
            <a:avLst>
              <a:gd name="adj1" fmla="val 22450"/>
              <a:gd name="adj2" fmla="val 50000"/>
              <a:gd name="adj3" fmla="val 25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>
            <a:off x="2774442" y="2881455"/>
            <a:ext cx="779462" cy="475537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19" name="直接连接符 18"/>
          <p:cNvCxnSpPr>
            <a:stCxn id="70" idx="1"/>
            <a:endCxn id="70" idx="3"/>
          </p:cNvCxnSpPr>
          <p:nvPr/>
        </p:nvCxnSpPr>
        <p:spPr>
          <a:xfrm>
            <a:off x="2894397" y="5265204"/>
            <a:ext cx="40682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16016" y="4005064"/>
            <a:ext cx="4032448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客户端（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12568" y="1080120"/>
            <a:ext cx="4032448" cy="227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Web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端（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E-W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内网同步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317215" y="1441562"/>
            <a:ext cx="1512168" cy="97932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Enterprise1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626" y="1142948"/>
            <a:ext cx="1027816" cy="7738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Web user 1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3626" y="2060848"/>
            <a:ext cx="1027816" cy="83950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Web user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1907704" y="1493776"/>
            <a:ext cx="759288" cy="361832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左右箭头 16"/>
          <p:cNvSpPr/>
          <p:nvPr/>
        </p:nvSpPr>
        <p:spPr>
          <a:xfrm rot="1799386">
            <a:off x="1956428" y="1968125"/>
            <a:ext cx="738473" cy="39276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994" y="5062581"/>
            <a:ext cx="2364854" cy="11027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Offline Data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个性化库数据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【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历史查询数据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38994" y="4005064"/>
            <a:ext cx="1152128" cy="61928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retrieve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23728" y="4005275"/>
            <a:ext cx="1080120" cy="64786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dobe 楷体 Std R" pitchFamily="18" charset="-122"/>
                <a:ea typeface="Adobe 楷体 Std R" pitchFamily="18" charset="-122"/>
              </a:rPr>
              <a:t>statistics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8" name="燕尾形 17"/>
          <p:cNvSpPr/>
          <p:nvPr/>
        </p:nvSpPr>
        <p:spPr>
          <a:xfrm rot="16362484">
            <a:off x="1801168" y="4620985"/>
            <a:ext cx="504056" cy="405735"/>
          </a:xfrm>
          <a:prstGeom prst="chevro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1080120"/>
            <a:ext cx="3672408" cy="198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3861048"/>
            <a:ext cx="367240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流程图: 终止 26"/>
          <p:cNvSpPr/>
          <p:nvPr/>
        </p:nvSpPr>
        <p:spPr>
          <a:xfrm>
            <a:off x="6804248" y="1174346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读取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企业数据库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>
            <a:off x="6804248" y="2287402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保存至本地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格式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1" name="流程图: 终止 30"/>
          <p:cNvSpPr/>
          <p:nvPr/>
        </p:nvSpPr>
        <p:spPr>
          <a:xfrm>
            <a:off x="6848400" y="4045453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离线状态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56584" y="1174346"/>
            <a:ext cx="1440160" cy="16273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①备份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28592" y="4163362"/>
            <a:ext cx="1440160" cy="16273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②离线使用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5" name="流程图: 终止 34"/>
          <p:cNvSpPr/>
          <p:nvPr/>
        </p:nvSpPr>
        <p:spPr>
          <a:xfrm>
            <a:off x="6876256" y="5157192"/>
            <a:ext cx="1800200" cy="855104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读取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数据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7524328" y="2029450"/>
            <a:ext cx="360040" cy="257952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7596336" y="4900557"/>
            <a:ext cx="360040" cy="256635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6156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离线的意义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060" y="27149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内网数据同步模型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396608" y="3427742"/>
            <a:ext cx="551656" cy="505314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83968" y="1183598"/>
            <a:ext cx="72008" cy="519773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终止 11"/>
          <p:cNvSpPr/>
          <p:nvPr/>
        </p:nvSpPr>
        <p:spPr>
          <a:xfrm>
            <a:off x="1696180" y="3645024"/>
            <a:ext cx="4596482" cy="1459916"/>
          </a:xfrm>
          <a:prstGeom prst="flowChartTermina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全文索引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E-W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内网同步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8674" y="1789930"/>
            <a:ext cx="1440160" cy="111973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检索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09306" y="1789930"/>
            <a:ext cx="1440160" cy="110101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统计分析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（表格）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2843808" y="4221088"/>
            <a:ext cx="640643" cy="660622"/>
          </a:xfrm>
          <a:prstGeom prst="foldedCorne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</a:t>
            </a:r>
            <a:endParaRPr lang="zh-CN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9" name="折角形 48"/>
          <p:cNvSpPr/>
          <p:nvPr/>
        </p:nvSpPr>
        <p:spPr>
          <a:xfrm>
            <a:off x="4303787" y="4233639"/>
            <a:ext cx="720080" cy="648071"/>
          </a:xfrm>
          <a:prstGeom prst="foldedCorner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索引文件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3561420" y="4329100"/>
            <a:ext cx="673224" cy="444599"/>
          </a:xfrm>
          <a:prstGeom prst="notchedRight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96347" y="1812428"/>
            <a:ext cx="1440160" cy="1078517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结果处理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" name="左箭头 19"/>
          <p:cNvSpPr/>
          <p:nvPr/>
        </p:nvSpPr>
        <p:spPr>
          <a:xfrm rot="10800000">
            <a:off x="5712879" y="2124414"/>
            <a:ext cx="440432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" name="左箭头 20"/>
          <p:cNvSpPr/>
          <p:nvPr/>
        </p:nvSpPr>
        <p:spPr>
          <a:xfrm rot="10800000">
            <a:off x="3600473" y="2135662"/>
            <a:ext cx="393948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8674" y="5653712"/>
            <a:ext cx="54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离线软件模型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87624" y="1268760"/>
            <a:ext cx="7128792" cy="4384952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466814" y="2934795"/>
            <a:ext cx="376994" cy="589845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1" name="上箭头 50"/>
          <p:cNvSpPr/>
          <p:nvPr/>
        </p:nvSpPr>
        <p:spPr>
          <a:xfrm>
            <a:off x="4700457" y="2934795"/>
            <a:ext cx="376994" cy="589845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6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E-W </a:t>
            </a:r>
            <a:r>
              <a:rPr lang="zh-CN" alt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内网同步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56757893"/>
              </p:ext>
            </p:extLst>
          </p:nvPr>
        </p:nvGraphicFramePr>
        <p:xfrm>
          <a:off x="179512" y="33265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右箭头 4"/>
          <p:cNvSpPr/>
          <p:nvPr/>
        </p:nvSpPr>
        <p:spPr>
          <a:xfrm>
            <a:off x="251520" y="4293096"/>
            <a:ext cx="8784976" cy="64807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4.1 ~ 4.10      4.10 ~ 4.30     5.1 ~ 5.15       5.15 ~ 5.31    6.1 ~ 6.30        7.1 ~ 7.7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47664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59832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572000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84168" y="1196752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524328" y="1268760"/>
            <a:ext cx="0" cy="324036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230</Words>
  <Application>Microsoft Office PowerPoint</Application>
  <PresentationFormat>全屏显示(4:3)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 2013年3月第2周工作汇报 </vt:lpstr>
      <vt:lpstr>主要工作</vt:lpstr>
      <vt:lpstr>数据同步方案</vt:lpstr>
      <vt:lpstr>T-E 外网同步</vt:lpstr>
      <vt:lpstr>T-E 外网同步</vt:lpstr>
      <vt:lpstr>E-W 内网同步</vt:lpstr>
      <vt:lpstr>E-W 内网同步</vt:lpstr>
      <vt:lpstr>E-W 内网同步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758</cp:revision>
  <dcterms:created xsi:type="dcterms:W3CDTF">2012-11-28T13:43:43Z</dcterms:created>
  <dcterms:modified xsi:type="dcterms:W3CDTF">2013-04-11T06:18:11Z</dcterms:modified>
</cp:coreProperties>
</file>