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42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81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977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6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0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64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5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8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26CFC-341F-47E8-AD48-B99804575F92}" type="datetimeFigureOut">
              <a:rPr lang="zh-CN" altLang="en-US" smtClean="0"/>
              <a:t>2013/4/21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549D8-3699-429A-86A7-5CD5BAE324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0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23528" y="332656"/>
            <a:ext cx="8352928" cy="136815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、安排曹阳、陆璐</a:t>
            </a:r>
            <a:r>
              <a:rPr lang="zh-CN" altLang="en-US" dirty="0" smtClean="0">
                <a:solidFill>
                  <a:schemeClr val="tx1"/>
                </a:solidFill>
              </a:rPr>
              <a:t>深入</a:t>
            </a:r>
            <a:r>
              <a:rPr lang="zh-CN" altLang="en-US" dirty="0" smtClean="0">
                <a:solidFill>
                  <a:schemeClr val="tx1"/>
                </a:solidFill>
              </a:rPr>
              <a:t>学习</a:t>
            </a:r>
            <a:r>
              <a:rPr lang="en-US" altLang="zh-CN" dirty="0" smtClean="0">
                <a:solidFill>
                  <a:schemeClr val="tx1"/>
                </a:solidFill>
              </a:rPr>
              <a:t>C++</a:t>
            </a:r>
            <a:r>
              <a:rPr lang="zh-CN" altLang="en-US" dirty="0" smtClean="0">
                <a:solidFill>
                  <a:schemeClr val="tx1"/>
                </a:solidFill>
              </a:rPr>
              <a:t>语言；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学习的形式是每个人每天对自己重点学习的内容做一个</a:t>
            </a:r>
            <a:r>
              <a:rPr lang="en-US" altLang="zh-CN" dirty="0" smtClean="0">
                <a:solidFill>
                  <a:schemeClr val="tx1"/>
                </a:solidFill>
              </a:rPr>
              <a:t>PPT</a:t>
            </a:r>
            <a:r>
              <a:rPr lang="zh-CN" altLang="en-US" dirty="0" smtClean="0">
                <a:solidFill>
                  <a:schemeClr val="tx1"/>
                </a:solidFill>
              </a:rPr>
              <a:t>进行讲解；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一共学习了四天。详细任务开展如下：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49226"/>
              </p:ext>
            </p:extLst>
          </p:nvPr>
        </p:nvGraphicFramePr>
        <p:xfrm>
          <a:off x="323528" y="1988840"/>
          <a:ext cx="8352928" cy="3977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/>
                <a:gridCol w="1512168"/>
                <a:gridCol w="55446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成员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工作成果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数据类型（陆璐）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函数（吴军）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表达式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).doc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2013.4.15</a:t>
                      </a:r>
                      <a:endParaRPr lang="zh-CN" altLang="en-US" dirty="0" smtClean="0"/>
                    </a:p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数据类型（陆璐）遗留问题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docx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作用域和生命周期（陆璐）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容器（吴军）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重载函数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2013.4.16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类定义、初始化、析构（陆璐）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异常（吴军）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函数模板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47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887981"/>
              </p:ext>
            </p:extLst>
          </p:nvPr>
        </p:nvGraphicFramePr>
        <p:xfrm>
          <a:off x="539552" y="332656"/>
          <a:ext cx="8352928" cy="2334714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296144"/>
                <a:gridCol w="1512168"/>
                <a:gridCol w="5544616"/>
              </a:tblGrid>
              <a:tr h="427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成员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工作成果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2013.4.17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重载函数、函数模板（陆璐）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C++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en-US" altLang="zh-CN" dirty="0" err="1" smtClean="0"/>
                        <a:t>htmlcxx</a:t>
                      </a:r>
                      <a:r>
                        <a:rPr lang="zh-CN" altLang="en-US" dirty="0" smtClean="0"/>
                        <a:t>（吴军）</a:t>
                      </a:r>
                      <a:r>
                        <a:rPr lang="en-US" altLang="zh-CN" dirty="0" smtClean="0"/>
                        <a:t>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325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类定义、初始化、析构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作用域和生命周期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</a:t>
                      </a:r>
                      <a:endParaRPr lang="en-US" altLang="zh-CN" dirty="0" smtClean="0"/>
                    </a:p>
                    <a:p>
                      <a:r>
                        <a:rPr lang="en-US" altLang="zh-CN" dirty="0" err="1" smtClean="0"/>
                        <a:t>c++</a:t>
                      </a:r>
                      <a:r>
                        <a:rPr lang="en-US" altLang="zh-CN" dirty="0" smtClean="0"/>
                        <a:t> </a:t>
                      </a:r>
                      <a:r>
                        <a:rPr lang="zh-CN" altLang="en-US" dirty="0" smtClean="0"/>
                        <a:t>基本知识</a:t>
                      </a:r>
                      <a:r>
                        <a:rPr lang="en-US" altLang="zh-CN" dirty="0" smtClean="0"/>
                        <a:t>--</a:t>
                      </a:r>
                      <a:r>
                        <a:rPr lang="zh-CN" altLang="en-US" dirty="0" smtClean="0"/>
                        <a:t>友元</a:t>
                      </a:r>
                      <a:r>
                        <a:rPr lang="en-US" altLang="zh-CN" dirty="0" smtClean="0"/>
                        <a:t>(</a:t>
                      </a:r>
                      <a:r>
                        <a:rPr lang="zh-CN" altLang="en-US" dirty="0" smtClean="0"/>
                        <a:t>曹阳</a:t>
                      </a:r>
                      <a:r>
                        <a:rPr lang="en-US" altLang="zh-CN" dirty="0" smtClean="0"/>
                        <a:t>).</a:t>
                      </a:r>
                      <a:r>
                        <a:rPr lang="en-US" altLang="zh-CN" dirty="0" err="1" smtClean="0"/>
                        <a:t>pptx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39552" y="3016532"/>
            <a:ext cx="8352928" cy="79208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、组织学习</a:t>
            </a:r>
            <a:r>
              <a:rPr lang="en-US" altLang="zh-CN" dirty="0" smtClean="0">
                <a:solidFill>
                  <a:schemeClr val="tx1"/>
                </a:solidFill>
              </a:rPr>
              <a:t>C++</a:t>
            </a:r>
            <a:r>
              <a:rPr lang="zh-CN" altLang="en-US" dirty="0" smtClean="0">
                <a:solidFill>
                  <a:schemeClr val="tx1"/>
                </a:solidFill>
              </a:rPr>
              <a:t>爬虫软件</a:t>
            </a:r>
            <a:r>
              <a:rPr lang="en-US" altLang="zh-CN" dirty="0" smtClean="0">
                <a:solidFill>
                  <a:schemeClr val="tx1"/>
                </a:solidFill>
              </a:rPr>
              <a:t>HTMLCXX</a:t>
            </a:r>
            <a:r>
              <a:rPr lang="zh-CN" altLang="en-US" dirty="0" smtClean="0">
                <a:solidFill>
                  <a:schemeClr val="tx1"/>
                </a:solidFill>
              </a:rPr>
              <a:t>，为后面优化和学习专利下载工具打下基础；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一共三部分，</a:t>
            </a:r>
            <a:r>
              <a:rPr lang="zh-CN" altLang="en-US" dirty="0" smtClean="0">
                <a:solidFill>
                  <a:schemeClr val="tx1"/>
                </a:solidFill>
              </a:rPr>
              <a:t>每个人负责爬虫软件中的一部分，详细工作安排如下：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47661"/>
              </p:ext>
            </p:extLst>
          </p:nvPr>
        </p:nvGraphicFramePr>
        <p:xfrm>
          <a:off x="539552" y="3933056"/>
          <a:ext cx="8352928" cy="170861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368152"/>
                <a:gridCol w="1440160"/>
                <a:gridCol w="5544616"/>
              </a:tblGrid>
              <a:tr h="42715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日期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成员 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工作成果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2013.4.18-2013.4.19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陆璐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分析代码：</a:t>
                      </a:r>
                      <a:r>
                        <a:rPr lang="en-US" altLang="zh-CN" dirty="0" err="1" smtClean="0"/>
                        <a:t>Node.cpp,Node.h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吴军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分析代码：</a:t>
                      </a:r>
                      <a:r>
                        <a:rPr lang="en-US" altLang="zh-CN" dirty="0" err="1" smtClean="0"/>
                        <a:t>PaserSax.cpp,PaserSax.h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7153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曹阳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分析代码：</a:t>
                      </a:r>
                      <a:r>
                        <a:rPr lang="en-US" altLang="zh-CN" dirty="0" err="1" smtClean="0"/>
                        <a:t>PaserDom.cpp,PaserDom.h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5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476672"/>
            <a:ext cx="7632848" cy="26642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下周计划：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zh-CN" altLang="en-US" dirty="0" smtClean="0">
                <a:solidFill>
                  <a:schemeClr val="tx1"/>
                </a:solidFill>
              </a:rPr>
              <a:t>曹</a:t>
            </a:r>
            <a:r>
              <a:rPr lang="zh-CN" altLang="en-US" dirty="0">
                <a:solidFill>
                  <a:schemeClr val="tx1"/>
                </a:solidFill>
              </a:rPr>
              <a:t>阳：数据压缩功能调查和实现；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陆璐：数据加密调查和实现</a:t>
            </a:r>
            <a:r>
              <a:rPr lang="zh-CN" altLang="en-US" dirty="0" smtClean="0">
                <a:solidFill>
                  <a:schemeClr val="tx1"/>
                </a:solidFill>
              </a:rPr>
              <a:t>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我的主要工作：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</a:rPr>
              <a:t>、</a:t>
            </a:r>
            <a:r>
              <a:rPr lang="zh-CN" altLang="en-US" dirty="0" smtClean="0">
                <a:solidFill>
                  <a:schemeClr val="tx1"/>
                </a:solidFill>
              </a:rPr>
              <a:t>安排和审核曹阳和陆璐的工作内容；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</a:rPr>
              <a:t>、数据格式转化功能调查；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en-US" altLang="zh-CN" dirty="0" smtClean="0">
                <a:solidFill>
                  <a:schemeClr val="tx1"/>
                </a:solidFill>
              </a:rPr>
              <a:t>3</a:t>
            </a:r>
            <a:r>
              <a:rPr lang="zh-CN" altLang="en-US" dirty="0" smtClean="0">
                <a:solidFill>
                  <a:schemeClr val="tx1"/>
                </a:solidFill>
              </a:rPr>
              <a:t>、规划每个功能的实现，包括每个类的设定和编码规范；</a:t>
            </a:r>
            <a:endParaRPr lang="zh-CN" altLang="en-US" dirty="0" smtClean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911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321</Words>
  <Application>Microsoft Office PowerPoint</Application>
  <PresentationFormat>全屏显示(4:3)</PresentationFormat>
  <Paragraphs>59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主题​​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tclsevers</dc:creator>
  <cp:lastModifiedBy>tclsevers</cp:lastModifiedBy>
  <cp:revision>19</cp:revision>
  <dcterms:created xsi:type="dcterms:W3CDTF">2013-04-21T13:55:09Z</dcterms:created>
  <dcterms:modified xsi:type="dcterms:W3CDTF">2013-04-21T14:11:41Z</dcterms:modified>
</cp:coreProperties>
</file>