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5" r:id="rId4"/>
    <p:sldId id="306" r:id="rId5"/>
    <p:sldId id="307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8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983F7-AEF9-4436-8946-B09D38B3A46C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86642D-D2D9-4D33-BCB1-0EBFBA6B873B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数据准备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C36D914-2BAB-4B5B-809D-D36345B6FC32}" type="parTrans" cxnId="{793AC30C-EB11-4E0C-8FFF-64B443E5CB1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00B7A31-F24F-4357-8C09-2289D804CCDF}" type="sibTrans" cxnId="{793AC30C-EB11-4E0C-8FFF-64B443E5CB1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BC700D90-1E60-495A-911C-5AAFFE542C72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数据下载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F76FDFAE-9D3D-48DD-87CC-DEF7BE3CE782}" type="parTrans" cxnId="{5E2FD867-3225-44FB-96CD-5CB35715B617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0AD0B64-C74C-4C00-AF15-9CE84A2C8B65}" type="sibTrans" cxnId="{5E2FD867-3225-44FB-96CD-5CB35715B617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A6778DB-3123-4379-91A0-6AEA348A299C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C2124A74-31CC-4A7F-8E87-9BE85582D088}" type="parTrans" cxnId="{E2D4143C-AB3B-4DE2-A790-8C6474454E51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00FA109-4D8F-49A1-A58C-01D89C76EDEE}" type="sibTrans" cxnId="{E2D4143C-AB3B-4DE2-A790-8C6474454E51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831B4B26-55D3-4C8B-B5DF-BE30D23CF48E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分发传输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86696A0-88C1-422B-8CAE-4B75A4FFD634}" type="parTrans" cxnId="{30532178-AA5B-499E-9F6F-D312DC5B9BC6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50517D5D-88A4-4EFF-9628-147C6C97FE0D}" type="sibTrans" cxnId="{30532178-AA5B-499E-9F6F-D312DC5B9BC6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980ECECA-9504-4618-BDA0-61DE25D60AE2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传输协议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52E36813-E816-4DAC-9212-EF1051FBD740}" type="parTrans" cxnId="{ABB37CCC-64AD-4080-8F3E-60F4A4E62CA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0741286-E26A-4810-B466-5F0F9C8E0FC6}" type="sibTrans" cxnId="{ABB37CCC-64AD-4080-8F3E-60F4A4E62CA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51F78D7-5BFD-4398-BB73-5173B5A1A4A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断点续传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934C538C-4476-4687-A61C-34BCE43AF2FB}" type="parTrans" cxnId="{71FF3C08-29A3-4BAC-9771-F422CB7CD48A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8BEF7E58-481E-467B-9B65-A2B9B31950C9}" type="sibTrans" cxnId="{71FF3C08-29A3-4BAC-9771-F422CB7CD48A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759B84F-09AC-4701-819E-76296D88757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备份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E92EC070-B22C-4A0E-A1F0-FB39A547694B}" type="parTrans" cxnId="{1685FFF2-9F78-44B4-8444-FF540562994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D88BC48-B638-4D33-872E-3144DA540841}" type="sibTrans" cxnId="{1685FFF2-9F78-44B4-8444-FF540562994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F483BA68-5A72-4A0A-A285-1BE14B099368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CDBCB9A-360F-48AC-BA18-B53B44FDE7FB}" type="parTrans" cxnId="{CF4319A2-221F-4D50-8DCD-0616D5CC276B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F8EEA50-8334-4E8D-B4AC-03E0F514A33B}" type="sibTrans" cxnId="{CF4319A2-221F-4D50-8DCD-0616D5CC276B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42FA2FB-D4B7-4845-9735-302EF13EC86E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文件保存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4F9808BA-0FAF-4F17-9595-F552C4B687FD}" type="parTrans" cxnId="{9DA86AD7-D7E5-4888-880E-0A12DB2F85D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AC7644-0541-4A75-ABCF-13435C2B5159}" type="sibTrans" cxnId="{9DA86AD7-D7E5-4888-880E-0A12DB2F85D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321A464-CE9E-4D42-A0AD-6DF5C8B21251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加密压缩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785D5ACF-433F-4C28-AC24-753C21760A12}" type="parTrans" cxnId="{31CDA492-CC62-4ABF-A56F-FBA8A6B6578C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4952A8C-C37A-4E76-9E3A-611322501C57}" type="sibTrans" cxnId="{31CDA492-CC62-4ABF-A56F-FBA8A6B6578C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3565C0-F593-4BAA-B442-B36A41700EE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离线使用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73A8689-8678-405D-9A23-99DB92D00849}" type="parTrans" cxnId="{DB5BFD3E-D42F-4178-93D8-F2FE7AD3A5A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24BB4F0E-C0D5-4D7D-A302-CF2F560B5328}" type="sibTrans" cxnId="{DB5BFD3E-D42F-4178-93D8-F2FE7AD3A5A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EBE835C-C3B7-43C8-863A-311AF808468A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数据库加载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6FC3F6B-7A9A-456F-AC2F-343BFDEAA742}" type="parTrans" cxnId="{F3F5AA78-5ACD-4A00-BD39-122CEF9E6210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5E63422-4D1E-445D-8BDE-A70F27677F32}" type="sibTrans" cxnId="{F3F5AA78-5ACD-4A00-BD39-122CEF9E6210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A83ACFC6-B9A5-426A-9D41-173BE6D9B816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检索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E28E9DBA-66B7-455F-9924-D5A201C18451}" type="parTrans" cxnId="{D0F5F295-998C-46F3-A9A2-C54CBDA5A0E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1548457-0A20-401B-94F9-EB8054DB9A3D}" type="sibTrans" cxnId="{D0F5F295-998C-46F3-A9A2-C54CBDA5A0E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9A243B-1624-459A-82E8-EE4C4F64E703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方案设计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2CF4746-B731-4567-A36C-380745E267BA}" type="parTrans" cxnId="{A5C69EFE-3EEE-4EEA-BB9C-833817FC9755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963D45BF-6B45-4F4F-A7E6-6D733B30D678}" type="sibTrans" cxnId="{A5C69EFE-3EEE-4EEA-BB9C-833817FC9755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B084E6F5-ECBB-4949-91A5-EF065EC6AF54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测试发布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3FA7749E-DC86-418F-88F0-1149F41E2EE7}" type="parTrans" cxnId="{E0DCF5FB-3D82-4D86-800D-655AF3F235D3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56F865E-ABEE-4604-AE79-B7EFE71BFE8E}" type="sibTrans" cxnId="{E0DCF5FB-3D82-4D86-800D-655AF3F235D3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71E887D-634C-438D-9EEF-8749BFBA0F1B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导出结果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A3F4CCA8-2173-4FBD-A0F2-7112CF5D4251}" type="parTrans" cxnId="{08A5C03A-0A3B-412F-A7C7-BC7BE886F249}">
      <dgm:prSet/>
      <dgm:spPr/>
      <dgm:t>
        <a:bodyPr/>
        <a:lstStyle/>
        <a:p>
          <a:endParaRPr lang="zh-CN" altLang="en-US"/>
        </a:p>
      </dgm:t>
    </dgm:pt>
    <dgm:pt modelId="{5A64323B-64DD-4A51-8DC0-BCA893F3B3B9}" type="sibTrans" cxnId="{08A5C03A-0A3B-412F-A7C7-BC7BE886F249}">
      <dgm:prSet/>
      <dgm:spPr/>
      <dgm:t>
        <a:bodyPr/>
        <a:lstStyle/>
        <a:p>
          <a:endParaRPr lang="zh-CN" altLang="en-US"/>
        </a:p>
      </dgm:t>
    </dgm:pt>
    <dgm:pt modelId="{39725177-1292-4B58-8E78-7E8836648CEB}" type="pres">
      <dgm:prSet presAssocID="{0FB983F7-AEF9-4436-8946-B09D38B3A4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EE1B02-C889-44F4-A806-1395F77F8A23}" type="pres">
      <dgm:prSet presAssocID="{0FB983F7-AEF9-4436-8946-B09D38B3A46C}" presName="tSp" presStyleCnt="0"/>
      <dgm:spPr/>
      <dgm:t>
        <a:bodyPr/>
        <a:lstStyle/>
        <a:p>
          <a:endParaRPr lang="zh-CN" altLang="en-US"/>
        </a:p>
      </dgm:t>
    </dgm:pt>
    <dgm:pt modelId="{6564024A-6D35-4549-B86D-B6753B281264}" type="pres">
      <dgm:prSet presAssocID="{0FB983F7-AEF9-4436-8946-B09D38B3A46C}" presName="bSp" presStyleCnt="0"/>
      <dgm:spPr/>
      <dgm:t>
        <a:bodyPr/>
        <a:lstStyle/>
        <a:p>
          <a:endParaRPr lang="zh-CN" altLang="en-US"/>
        </a:p>
      </dgm:t>
    </dgm:pt>
    <dgm:pt modelId="{9304AD26-A353-4286-82B7-A2D16F066CBF}" type="pres">
      <dgm:prSet presAssocID="{0FB983F7-AEF9-4436-8946-B09D38B3A46C}" presName="process" presStyleCnt="0"/>
      <dgm:spPr/>
      <dgm:t>
        <a:bodyPr/>
        <a:lstStyle/>
        <a:p>
          <a:endParaRPr lang="zh-CN" altLang="en-US"/>
        </a:p>
      </dgm:t>
    </dgm:pt>
    <dgm:pt modelId="{50712027-3566-4E54-9BA2-3E2AEC5B9FCC}" type="pres">
      <dgm:prSet presAssocID="{D19A243B-1624-459A-82E8-EE4C4F64E703}" presName="composite1" presStyleCnt="0"/>
      <dgm:spPr/>
      <dgm:t>
        <a:bodyPr/>
        <a:lstStyle/>
        <a:p>
          <a:endParaRPr lang="zh-CN" altLang="en-US"/>
        </a:p>
      </dgm:t>
    </dgm:pt>
    <dgm:pt modelId="{CE2ADEFF-C5D1-4BF3-BE22-D80E362D592D}" type="pres">
      <dgm:prSet presAssocID="{D19A243B-1624-459A-82E8-EE4C4F64E703}" presName="dummyNode1" presStyleLbl="node1" presStyleIdx="0" presStyleCnt="6"/>
      <dgm:spPr/>
      <dgm:t>
        <a:bodyPr/>
        <a:lstStyle/>
        <a:p>
          <a:endParaRPr lang="zh-CN" altLang="en-US"/>
        </a:p>
      </dgm:t>
    </dgm:pt>
    <dgm:pt modelId="{5B628FF5-0906-4AF9-8AD0-C13C44A93D8C}" type="pres">
      <dgm:prSet presAssocID="{D19A243B-1624-459A-82E8-EE4C4F64E703}" presName="childNode1" presStyleLbl="bgAcc1" presStyleIdx="0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75AEF-8EAA-4855-BD55-7BF5E8B26A0E}" type="pres">
      <dgm:prSet presAssocID="{D19A243B-1624-459A-82E8-EE4C4F64E70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29265-1173-4A15-9E97-A4A59AE16402}" type="pres">
      <dgm:prSet presAssocID="{D19A243B-1624-459A-82E8-EE4C4F64E703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814B8-B8A4-4668-A712-6E2E627C7237}" type="pres">
      <dgm:prSet presAssocID="{D19A243B-1624-459A-82E8-EE4C4F64E703}" presName="connSite1" presStyleCnt="0"/>
      <dgm:spPr/>
      <dgm:t>
        <a:bodyPr/>
        <a:lstStyle/>
        <a:p>
          <a:endParaRPr lang="zh-CN" altLang="en-US"/>
        </a:p>
      </dgm:t>
    </dgm:pt>
    <dgm:pt modelId="{EC2475B7-4A73-4B45-8FC1-0A43302EAFDF}" type="pres">
      <dgm:prSet presAssocID="{963D45BF-6B45-4F4F-A7E6-6D733B30D678}" presName="Name9" presStyleLbl="sibTrans2D1" presStyleIdx="0" presStyleCnt="5"/>
      <dgm:spPr/>
      <dgm:t>
        <a:bodyPr/>
        <a:lstStyle/>
        <a:p>
          <a:endParaRPr lang="zh-CN" altLang="en-US"/>
        </a:p>
      </dgm:t>
    </dgm:pt>
    <dgm:pt modelId="{51C718AE-4CD3-4FF7-AE11-E65E66BE667E}" type="pres">
      <dgm:prSet presAssocID="{8E86642D-D2D9-4D33-BCB1-0EBFBA6B873B}" presName="composite2" presStyleCnt="0"/>
      <dgm:spPr/>
      <dgm:t>
        <a:bodyPr/>
        <a:lstStyle/>
        <a:p>
          <a:endParaRPr lang="zh-CN" altLang="en-US"/>
        </a:p>
      </dgm:t>
    </dgm:pt>
    <dgm:pt modelId="{EF594175-0792-469F-9196-4E17EC10EDCA}" type="pres">
      <dgm:prSet presAssocID="{8E86642D-D2D9-4D33-BCB1-0EBFBA6B873B}" presName="dummyNode2" presStyleLbl="node1" presStyleIdx="0" presStyleCnt="6"/>
      <dgm:spPr/>
      <dgm:t>
        <a:bodyPr/>
        <a:lstStyle/>
        <a:p>
          <a:endParaRPr lang="zh-CN" altLang="en-US"/>
        </a:p>
      </dgm:t>
    </dgm:pt>
    <dgm:pt modelId="{4A3D1E18-0BFD-44BD-A35C-E76BAE79573C}" type="pres">
      <dgm:prSet presAssocID="{8E86642D-D2D9-4D33-BCB1-0EBFBA6B873B}" presName="childNode2" presStyleLbl="bgAcc1" presStyleIdx="1" presStyleCnt="6" custScaleY="1320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BBDF-656B-4030-91AF-340115D579DF}" type="pres">
      <dgm:prSet presAssocID="{8E86642D-D2D9-4D33-BCB1-0EBFBA6B873B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CE679-1706-4DE6-8E38-9E0E189BE33B}" type="pres">
      <dgm:prSet presAssocID="{8E86642D-D2D9-4D33-BCB1-0EBFBA6B873B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44FDE-25AE-437A-9C3C-E201DCA82CF7}" type="pres">
      <dgm:prSet presAssocID="{8E86642D-D2D9-4D33-BCB1-0EBFBA6B873B}" presName="connSite2" presStyleCnt="0"/>
      <dgm:spPr/>
      <dgm:t>
        <a:bodyPr/>
        <a:lstStyle/>
        <a:p>
          <a:endParaRPr lang="zh-CN" altLang="en-US"/>
        </a:p>
      </dgm:t>
    </dgm:pt>
    <dgm:pt modelId="{AB19CEFE-2EC8-496B-B917-C42F8C538F66}" type="pres">
      <dgm:prSet presAssocID="{100B7A31-F24F-4357-8C09-2289D804CCDF}" presName="Name18" presStyleLbl="sibTrans2D1" presStyleIdx="1" presStyleCnt="5"/>
      <dgm:spPr/>
      <dgm:t>
        <a:bodyPr/>
        <a:lstStyle/>
        <a:p>
          <a:endParaRPr lang="zh-CN" altLang="en-US"/>
        </a:p>
      </dgm:t>
    </dgm:pt>
    <dgm:pt modelId="{DE5499D5-88FA-4544-B406-ECF45D2739D2}" type="pres">
      <dgm:prSet presAssocID="{831B4B26-55D3-4C8B-B5DF-BE30D23CF48E}" presName="composite1" presStyleCnt="0"/>
      <dgm:spPr/>
      <dgm:t>
        <a:bodyPr/>
        <a:lstStyle/>
        <a:p>
          <a:endParaRPr lang="zh-CN" altLang="en-US"/>
        </a:p>
      </dgm:t>
    </dgm:pt>
    <dgm:pt modelId="{B7ED1D7B-48D1-4A17-A69A-4CDEDC3D3E35}" type="pres">
      <dgm:prSet presAssocID="{831B4B26-55D3-4C8B-B5DF-BE30D23CF48E}" presName="dummyNode1" presStyleLbl="node1" presStyleIdx="1" presStyleCnt="6"/>
      <dgm:spPr/>
      <dgm:t>
        <a:bodyPr/>
        <a:lstStyle/>
        <a:p>
          <a:endParaRPr lang="zh-CN" altLang="en-US"/>
        </a:p>
      </dgm:t>
    </dgm:pt>
    <dgm:pt modelId="{E7365E89-A992-48DF-A2DE-60AE22852326}" type="pres">
      <dgm:prSet presAssocID="{831B4B26-55D3-4C8B-B5DF-BE30D23CF48E}" presName="childNode1" presStyleLbl="bgAcc1" presStyleIdx="2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D5FD7-5538-4D26-B923-F93A00D47D14}" type="pres">
      <dgm:prSet presAssocID="{831B4B26-55D3-4C8B-B5DF-BE30D23CF48E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49EF2-ADE6-4C23-9B18-26D22C097853}" type="pres">
      <dgm:prSet presAssocID="{831B4B26-55D3-4C8B-B5DF-BE30D23CF48E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7AC454-05D2-485F-AD68-C2655DAD8B40}" type="pres">
      <dgm:prSet presAssocID="{831B4B26-55D3-4C8B-B5DF-BE30D23CF48E}" presName="connSite1" presStyleCnt="0"/>
      <dgm:spPr/>
      <dgm:t>
        <a:bodyPr/>
        <a:lstStyle/>
        <a:p>
          <a:endParaRPr lang="zh-CN" altLang="en-US"/>
        </a:p>
      </dgm:t>
    </dgm:pt>
    <dgm:pt modelId="{90BCEA93-0A16-45D0-B920-E55702CF49BD}" type="pres">
      <dgm:prSet presAssocID="{50517D5D-88A4-4EFF-9628-147C6C97FE0D}" presName="Name9" presStyleLbl="sibTrans2D1" presStyleIdx="2" presStyleCnt="5"/>
      <dgm:spPr/>
      <dgm:t>
        <a:bodyPr/>
        <a:lstStyle/>
        <a:p>
          <a:endParaRPr lang="zh-CN" altLang="en-US"/>
        </a:p>
      </dgm:t>
    </dgm:pt>
    <dgm:pt modelId="{DAFD29AD-BD28-4DF1-B059-DA198571EC69}" type="pres">
      <dgm:prSet presAssocID="{C759B84F-09AC-4701-819E-76296D887579}" presName="composite2" presStyleCnt="0"/>
      <dgm:spPr/>
      <dgm:t>
        <a:bodyPr/>
        <a:lstStyle/>
        <a:p>
          <a:endParaRPr lang="zh-CN" altLang="en-US"/>
        </a:p>
      </dgm:t>
    </dgm:pt>
    <dgm:pt modelId="{EF1CCECA-0167-4EE6-A6DD-11C67B94EF43}" type="pres">
      <dgm:prSet presAssocID="{C759B84F-09AC-4701-819E-76296D887579}" presName="dummyNode2" presStyleLbl="node1" presStyleIdx="2" presStyleCnt="6"/>
      <dgm:spPr/>
      <dgm:t>
        <a:bodyPr/>
        <a:lstStyle/>
        <a:p>
          <a:endParaRPr lang="zh-CN" altLang="en-US"/>
        </a:p>
      </dgm:t>
    </dgm:pt>
    <dgm:pt modelId="{E366CFD7-AE69-4944-9FED-3FA1270DC986}" type="pres">
      <dgm:prSet presAssocID="{C759B84F-09AC-4701-819E-76296D887579}" presName="childNode2" presStyleLbl="bgAcc1" presStyleIdx="3" presStyleCnt="6" custScaleY="1320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70459-8C3C-4F82-BBB0-4484BAE8EBF5}" type="pres">
      <dgm:prSet presAssocID="{C759B84F-09AC-4701-819E-76296D887579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B97AF-EE79-46C8-89CE-CA044A9B23E6}" type="pres">
      <dgm:prSet presAssocID="{C759B84F-09AC-4701-819E-76296D887579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C55E8-64E4-4748-A432-DDE33E2E558D}" type="pres">
      <dgm:prSet presAssocID="{C759B84F-09AC-4701-819E-76296D887579}" presName="connSite2" presStyleCnt="0"/>
      <dgm:spPr/>
      <dgm:t>
        <a:bodyPr/>
        <a:lstStyle/>
        <a:p>
          <a:endParaRPr lang="zh-CN" altLang="en-US"/>
        </a:p>
      </dgm:t>
    </dgm:pt>
    <dgm:pt modelId="{E1BB8F14-35E3-4692-9337-FE410957364A}" type="pres">
      <dgm:prSet presAssocID="{6D88BC48-B638-4D33-872E-3144DA540841}" presName="Name18" presStyleLbl="sibTrans2D1" presStyleIdx="3" presStyleCnt="5"/>
      <dgm:spPr/>
      <dgm:t>
        <a:bodyPr/>
        <a:lstStyle/>
        <a:p>
          <a:endParaRPr lang="zh-CN" altLang="en-US"/>
        </a:p>
      </dgm:t>
    </dgm:pt>
    <dgm:pt modelId="{C2D61431-20D2-4D80-92CE-0B73560AF2D7}" type="pres">
      <dgm:prSet presAssocID="{D13565C0-F593-4BAA-B442-B36A41700EE9}" presName="composite1" presStyleCnt="0"/>
      <dgm:spPr/>
      <dgm:t>
        <a:bodyPr/>
        <a:lstStyle/>
        <a:p>
          <a:endParaRPr lang="zh-CN" altLang="en-US"/>
        </a:p>
      </dgm:t>
    </dgm:pt>
    <dgm:pt modelId="{79AC61E7-1245-44DF-B12C-B8A4104C8B5C}" type="pres">
      <dgm:prSet presAssocID="{D13565C0-F593-4BAA-B442-B36A41700EE9}" presName="dummyNode1" presStyleLbl="node1" presStyleIdx="3" presStyleCnt="6"/>
      <dgm:spPr/>
      <dgm:t>
        <a:bodyPr/>
        <a:lstStyle/>
        <a:p>
          <a:endParaRPr lang="zh-CN" altLang="en-US"/>
        </a:p>
      </dgm:t>
    </dgm:pt>
    <dgm:pt modelId="{DB91164C-7F67-4032-8B97-ABFF0AA064CE}" type="pres">
      <dgm:prSet presAssocID="{D13565C0-F593-4BAA-B442-B36A41700EE9}" presName="childNode1" presStyleLbl="bgAcc1" presStyleIdx="4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69969-E18A-4947-9353-622547298BFB}" type="pres">
      <dgm:prSet presAssocID="{D13565C0-F593-4BAA-B442-B36A41700EE9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CA0B7-9977-4AFD-A2D6-B45B4E6AB265}" type="pres">
      <dgm:prSet presAssocID="{D13565C0-F593-4BAA-B442-B36A41700EE9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51319-4E58-4B45-9577-7A0B2B8534A0}" type="pres">
      <dgm:prSet presAssocID="{D13565C0-F593-4BAA-B442-B36A41700EE9}" presName="connSite1" presStyleCnt="0"/>
      <dgm:spPr/>
      <dgm:t>
        <a:bodyPr/>
        <a:lstStyle/>
        <a:p>
          <a:endParaRPr lang="zh-CN" altLang="en-US"/>
        </a:p>
      </dgm:t>
    </dgm:pt>
    <dgm:pt modelId="{F496E009-EE57-48A7-A364-7D65EDE27B52}" type="pres">
      <dgm:prSet presAssocID="{24BB4F0E-C0D5-4D7D-A302-CF2F560B5328}" presName="Name9" presStyleLbl="sibTrans2D1" presStyleIdx="4" presStyleCnt="5"/>
      <dgm:spPr/>
      <dgm:t>
        <a:bodyPr/>
        <a:lstStyle/>
        <a:p>
          <a:endParaRPr lang="zh-CN" altLang="en-US"/>
        </a:p>
      </dgm:t>
    </dgm:pt>
    <dgm:pt modelId="{99DBFCBE-2B15-439A-8575-5776DDE14A17}" type="pres">
      <dgm:prSet presAssocID="{B084E6F5-ECBB-4949-91A5-EF065EC6AF54}" presName="composite2" presStyleCnt="0"/>
      <dgm:spPr/>
      <dgm:t>
        <a:bodyPr/>
        <a:lstStyle/>
        <a:p>
          <a:endParaRPr lang="zh-CN" altLang="en-US"/>
        </a:p>
      </dgm:t>
    </dgm:pt>
    <dgm:pt modelId="{1820027C-D904-4844-BCF6-7D1AD4E220F4}" type="pres">
      <dgm:prSet presAssocID="{B084E6F5-ECBB-4949-91A5-EF065EC6AF54}" presName="dummyNode2" presStyleLbl="node1" presStyleIdx="4" presStyleCnt="6"/>
      <dgm:spPr/>
      <dgm:t>
        <a:bodyPr/>
        <a:lstStyle/>
        <a:p>
          <a:endParaRPr lang="zh-CN" altLang="en-US"/>
        </a:p>
      </dgm:t>
    </dgm:pt>
    <dgm:pt modelId="{E4B3A726-36A1-45EA-B6D0-B3A12BCB8BF0}" type="pres">
      <dgm:prSet presAssocID="{B084E6F5-ECBB-4949-91A5-EF065EC6AF54}" presName="childNode2" presStyleLbl="bgAcc1" presStyleIdx="5" presStyleCnt="6" custScaleY="1320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9BA1-299D-4B1C-9F44-02FF605332B0}" type="pres">
      <dgm:prSet presAssocID="{B084E6F5-ECBB-4949-91A5-EF065EC6AF54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4E6EC-8639-4DEF-9B70-868C6815D04B}" type="pres">
      <dgm:prSet presAssocID="{B084E6F5-ECBB-4949-91A5-EF065EC6AF54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4D0BE-EF23-459C-9F9C-9172475BA800}" type="pres">
      <dgm:prSet presAssocID="{B084E6F5-ECBB-4949-91A5-EF065EC6AF54}" presName="connSite2" presStyleCnt="0"/>
      <dgm:spPr/>
      <dgm:t>
        <a:bodyPr/>
        <a:lstStyle/>
        <a:p>
          <a:endParaRPr lang="zh-CN" altLang="en-US"/>
        </a:p>
      </dgm:t>
    </dgm:pt>
  </dgm:ptLst>
  <dgm:cxnLst>
    <dgm:cxn modelId="{D0F5F295-998C-46F3-A9A2-C54CBDA5A0E4}" srcId="{D13565C0-F593-4BAA-B442-B36A41700EE9}" destId="{A83ACFC6-B9A5-426A-9D41-173BE6D9B816}" srcOrd="1" destOrd="0" parTransId="{E28E9DBA-66B7-455F-9924-D5A201C18451}" sibTransId="{41548457-0A20-401B-94F9-EB8054DB9A3D}"/>
    <dgm:cxn modelId="{621C73AF-F548-4E1F-97A5-A2A31359C447}" type="presOf" srcId="{D19A243B-1624-459A-82E8-EE4C4F64E703}" destId="{AEC29265-1173-4A15-9E97-A4A59AE16402}" srcOrd="0" destOrd="0" presId="urn:microsoft.com/office/officeart/2005/8/layout/hProcess4"/>
    <dgm:cxn modelId="{95ED1908-F161-4203-97E4-4DBAFDE80D08}" type="presOf" srcId="{F483BA68-5A72-4A0A-A285-1BE14B099368}" destId="{0B870459-8C3C-4F82-BBB0-4484BAE8EBF5}" srcOrd="1" destOrd="0" presId="urn:microsoft.com/office/officeart/2005/8/layout/hProcess4"/>
    <dgm:cxn modelId="{C49D4617-6433-497A-8B51-2D30EDB3830F}" type="presOf" srcId="{CA6778DB-3123-4379-91A0-6AEA348A299C}" destId="{F28EBBDF-656B-4030-91AF-340115D579DF}" srcOrd="1" destOrd="1" presId="urn:microsoft.com/office/officeart/2005/8/layout/hProcess4"/>
    <dgm:cxn modelId="{F809256E-E22B-471B-94DD-7031BC611C74}" type="presOf" srcId="{B084E6F5-ECBB-4949-91A5-EF065EC6AF54}" destId="{8624E6EC-8639-4DEF-9B70-868C6815D04B}" srcOrd="0" destOrd="0" presId="urn:microsoft.com/office/officeart/2005/8/layout/hProcess4"/>
    <dgm:cxn modelId="{08A5C03A-0A3B-412F-A7C7-BC7BE886F249}" srcId="{D13565C0-F593-4BAA-B442-B36A41700EE9}" destId="{471E887D-634C-438D-9EEF-8749BFBA0F1B}" srcOrd="2" destOrd="0" parTransId="{A3F4CCA8-2173-4FBD-A0F2-7112CF5D4251}" sibTransId="{5A64323B-64DD-4A51-8DC0-BCA893F3B3B9}"/>
    <dgm:cxn modelId="{9E6E0458-11F0-4C15-8719-CD296521467D}" type="presOf" srcId="{6D88BC48-B638-4D33-872E-3144DA540841}" destId="{E1BB8F14-35E3-4692-9337-FE410957364A}" srcOrd="0" destOrd="0" presId="urn:microsoft.com/office/officeart/2005/8/layout/hProcess4"/>
    <dgm:cxn modelId="{65194A54-25D7-4332-8B47-5FEF402C9787}" type="presOf" srcId="{50517D5D-88A4-4EFF-9628-147C6C97FE0D}" destId="{90BCEA93-0A16-45D0-B920-E55702CF49BD}" srcOrd="0" destOrd="0" presId="urn:microsoft.com/office/officeart/2005/8/layout/hProcess4"/>
    <dgm:cxn modelId="{48337C44-E36E-4D46-846E-34CCAF9B4553}" type="presOf" srcId="{100B7A31-F24F-4357-8C09-2289D804CCDF}" destId="{AB19CEFE-2EC8-496B-B917-C42F8C538F66}" srcOrd="0" destOrd="0" presId="urn:microsoft.com/office/officeart/2005/8/layout/hProcess4"/>
    <dgm:cxn modelId="{2653B5AF-C553-4B0E-95ED-302D8C9578C5}" type="presOf" srcId="{831B4B26-55D3-4C8B-B5DF-BE30D23CF48E}" destId="{A3E49EF2-ADE6-4C23-9B18-26D22C097853}" srcOrd="0" destOrd="0" presId="urn:microsoft.com/office/officeart/2005/8/layout/hProcess4"/>
    <dgm:cxn modelId="{793AC30C-EB11-4E0C-8FFF-64B443E5CB19}" srcId="{0FB983F7-AEF9-4436-8946-B09D38B3A46C}" destId="{8E86642D-D2D9-4D33-BCB1-0EBFBA6B873B}" srcOrd="1" destOrd="0" parTransId="{BC36D914-2BAB-4B5B-809D-D36345B6FC32}" sibTransId="{100B7A31-F24F-4357-8C09-2289D804CCDF}"/>
    <dgm:cxn modelId="{E2D4143C-AB3B-4DE2-A790-8C6474454E51}" srcId="{8E86642D-D2D9-4D33-BCB1-0EBFBA6B873B}" destId="{CA6778DB-3123-4379-91A0-6AEA348A299C}" srcOrd="1" destOrd="0" parTransId="{C2124A74-31CC-4A7F-8E87-9BE85582D088}" sibTransId="{700FA109-4D8F-49A1-A58C-01D89C76EDEE}"/>
    <dgm:cxn modelId="{EE8AF8F3-D281-42D8-906E-C7F6607E2972}" type="presOf" srcId="{A83ACFC6-B9A5-426A-9D41-173BE6D9B816}" destId="{DB91164C-7F67-4032-8B97-ABFF0AA064CE}" srcOrd="0" destOrd="1" presId="urn:microsoft.com/office/officeart/2005/8/layout/hProcess4"/>
    <dgm:cxn modelId="{9DA86AD7-D7E5-4888-880E-0A12DB2F85DE}" srcId="{C759B84F-09AC-4701-819E-76296D887579}" destId="{142FA2FB-D4B7-4845-9735-302EF13EC86E}" srcOrd="1" destOrd="0" parTransId="{4F9808BA-0FAF-4F17-9595-F552C4B687FD}" sibTransId="{D1AC7644-0541-4A75-ABCF-13435C2B5159}"/>
    <dgm:cxn modelId="{D3F2282C-47D0-4F0D-8BFB-2C0DA83D32B5}" type="presOf" srcId="{142FA2FB-D4B7-4845-9735-302EF13EC86E}" destId="{E366CFD7-AE69-4944-9FED-3FA1270DC986}" srcOrd="0" destOrd="1" presId="urn:microsoft.com/office/officeart/2005/8/layout/hProcess4"/>
    <dgm:cxn modelId="{67E4A81A-577A-4FA8-89FC-2A98DBCA3A34}" type="presOf" srcId="{0FB983F7-AEF9-4436-8946-B09D38B3A46C}" destId="{39725177-1292-4B58-8E78-7E8836648CEB}" srcOrd="0" destOrd="0" presId="urn:microsoft.com/office/officeart/2005/8/layout/hProcess4"/>
    <dgm:cxn modelId="{7E18A915-1288-4FA9-A7F9-8107226429BC}" type="presOf" srcId="{F483BA68-5A72-4A0A-A285-1BE14B099368}" destId="{E366CFD7-AE69-4944-9FED-3FA1270DC986}" srcOrd="0" destOrd="0" presId="urn:microsoft.com/office/officeart/2005/8/layout/hProcess4"/>
    <dgm:cxn modelId="{23CED048-32EE-487D-B982-E9433CAFF21A}" type="presOf" srcId="{D13565C0-F593-4BAA-B442-B36A41700EE9}" destId="{F0ACA0B7-9977-4AFD-A2D6-B45B4E6AB265}" srcOrd="0" destOrd="0" presId="urn:microsoft.com/office/officeart/2005/8/layout/hProcess4"/>
    <dgm:cxn modelId="{B3C3C2D6-6A34-497D-8074-2CC59ECA0A35}" type="presOf" srcId="{980ECECA-9504-4618-BDA0-61DE25D60AE2}" destId="{E7365E89-A992-48DF-A2DE-60AE22852326}" srcOrd="0" destOrd="0" presId="urn:microsoft.com/office/officeart/2005/8/layout/hProcess4"/>
    <dgm:cxn modelId="{E60E82BD-6B7B-4259-89AA-B8BF4B871A9C}" type="presOf" srcId="{471E887D-634C-438D-9EEF-8749BFBA0F1B}" destId="{DA469969-E18A-4947-9353-622547298BFB}" srcOrd="1" destOrd="2" presId="urn:microsoft.com/office/officeart/2005/8/layout/hProcess4"/>
    <dgm:cxn modelId="{F3F5AA78-5ACD-4A00-BD39-122CEF9E6210}" srcId="{D13565C0-F593-4BAA-B442-B36A41700EE9}" destId="{1EBE835C-C3B7-43C8-863A-311AF808468A}" srcOrd="0" destOrd="0" parTransId="{B6FC3F6B-7A9A-456F-AC2F-343BFDEAA742}" sibTransId="{45E63422-4D1E-445D-8BDE-A70F27677F32}"/>
    <dgm:cxn modelId="{58056756-CF78-4327-8B58-BEEFF9A13156}" type="presOf" srcId="{142FA2FB-D4B7-4845-9735-302EF13EC86E}" destId="{0B870459-8C3C-4F82-BBB0-4484BAE8EBF5}" srcOrd="1" destOrd="1" presId="urn:microsoft.com/office/officeart/2005/8/layout/hProcess4"/>
    <dgm:cxn modelId="{7F7EDE62-23D3-4DA5-AE5B-32953A3894E5}" type="presOf" srcId="{751F78D7-5BFD-4398-BB73-5173B5A1A4A9}" destId="{E7365E89-A992-48DF-A2DE-60AE22852326}" srcOrd="0" destOrd="1" presId="urn:microsoft.com/office/officeart/2005/8/layout/hProcess4"/>
    <dgm:cxn modelId="{21FBB60B-E921-4B0C-B1D1-8489387D6048}" type="presOf" srcId="{1EBE835C-C3B7-43C8-863A-311AF808468A}" destId="{DB91164C-7F67-4032-8B97-ABFF0AA064CE}" srcOrd="0" destOrd="0" presId="urn:microsoft.com/office/officeart/2005/8/layout/hProcess4"/>
    <dgm:cxn modelId="{B5407EAC-BDB0-487A-9564-B7C2A4E7637A}" type="presOf" srcId="{471E887D-634C-438D-9EEF-8749BFBA0F1B}" destId="{DB91164C-7F67-4032-8B97-ABFF0AA064CE}" srcOrd="0" destOrd="2" presId="urn:microsoft.com/office/officeart/2005/8/layout/hProcess4"/>
    <dgm:cxn modelId="{9724C804-BDEF-4A4C-85F0-0FFEF0C0BFA4}" type="presOf" srcId="{8E86642D-D2D9-4D33-BCB1-0EBFBA6B873B}" destId="{34DCE679-1706-4DE6-8E38-9E0E189BE33B}" srcOrd="0" destOrd="0" presId="urn:microsoft.com/office/officeart/2005/8/layout/hProcess4"/>
    <dgm:cxn modelId="{8FA25145-66DC-49BE-84B1-6C81C6B38EB2}" type="presOf" srcId="{BC700D90-1E60-495A-911C-5AAFFE542C72}" destId="{F28EBBDF-656B-4030-91AF-340115D579DF}" srcOrd="1" destOrd="0" presId="urn:microsoft.com/office/officeart/2005/8/layout/hProcess4"/>
    <dgm:cxn modelId="{E4DD834F-F536-4867-94E3-92EA6C9EAE72}" type="presOf" srcId="{BC700D90-1E60-495A-911C-5AAFFE542C72}" destId="{4A3D1E18-0BFD-44BD-A35C-E76BAE79573C}" srcOrd="0" destOrd="0" presId="urn:microsoft.com/office/officeart/2005/8/layout/hProcess4"/>
    <dgm:cxn modelId="{932AE27F-5D08-4B8A-98B2-3C245EF70279}" type="presOf" srcId="{A83ACFC6-B9A5-426A-9D41-173BE6D9B816}" destId="{DA469969-E18A-4947-9353-622547298BFB}" srcOrd="1" destOrd="1" presId="urn:microsoft.com/office/officeart/2005/8/layout/hProcess4"/>
    <dgm:cxn modelId="{31CDA492-CC62-4ABF-A56F-FBA8A6B6578C}" srcId="{8E86642D-D2D9-4D33-BCB1-0EBFBA6B873B}" destId="{7321A464-CE9E-4D42-A0AD-6DF5C8B21251}" srcOrd="2" destOrd="0" parTransId="{785D5ACF-433F-4C28-AC24-753C21760A12}" sibTransId="{D4952A8C-C37A-4E76-9E3A-611322501C57}"/>
    <dgm:cxn modelId="{E0DCF5FB-3D82-4D86-800D-655AF3F235D3}" srcId="{0FB983F7-AEF9-4436-8946-B09D38B3A46C}" destId="{B084E6F5-ECBB-4949-91A5-EF065EC6AF54}" srcOrd="5" destOrd="0" parTransId="{3FA7749E-DC86-418F-88F0-1149F41E2EE7}" sibTransId="{D56F865E-ABEE-4604-AE79-B7EFE71BFE8E}"/>
    <dgm:cxn modelId="{67091396-65E7-4594-8A00-059DBC8C0C5A}" type="presOf" srcId="{24BB4F0E-C0D5-4D7D-A302-CF2F560B5328}" destId="{F496E009-EE57-48A7-A364-7D65EDE27B52}" srcOrd="0" destOrd="0" presId="urn:microsoft.com/office/officeart/2005/8/layout/hProcess4"/>
    <dgm:cxn modelId="{339F6A99-7558-49D3-B79E-A15448936778}" type="presOf" srcId="{CA6778DB-3123-4379-91A0-6AEA348A299C}" destId="{4A3D1E18-0BFD-44BD-A35C-E76BAE79573C}" srcOrd="0" destOrd="1" presId="urn:microsoft.com/office/officeart/2005/8/layout/hProcess4"/>
    <dgm:cxn modelId="{ECA499AC-FF29-4A74-85E4-99A7EA5A212C}" type="presOf" srcId="{7321A464-CE9E-4D42-A0AD-6DF5C8B21251}" destId="{4A3D1E18-0BFD-44BD-A35C-E76BAE79573C}" srcOrd="0" destOrd="2" presId="urn:microsoft.com/office/officeart/2005/8/layout/hProcess4"/>
    <dgm:cxn modelId="{D2AAC0CA-BB3B-455D-9384-E339D7CE4210}" type="presOf" srcId="{963D45BF-6B45-4F4F-A7E6-6D733B30D678}" destId="{EC2475B7-4A73-4B45-8FC1-0A43302EAFDF}" srcOrd="0" destOrd="0" presId="urn:microsoft.com/office/officeart/2005/8/layout/hProcess4"/>
    <dgm:cxn modelId="{1685FFF2-9F78-44B4-8444-FF540562994E}" srcId="{0FB983F7-AEF9-4436-8946-B09D38B3A46C}" destId="{C759B84F-09AC-4701-819E-76296D887579}" srcOrd="3" destOrd="0" parTransId="{E92EC070-B22C-4A0E-A1F0-FB39A547694B}" sibTransId="{6D88BC48-B638-4D33-872E-3144DA540841}"/>
    <dgm:cxn modelId="{5E2FD867-3225-44FB-96CD-5CB35715B617}" srcId="{8E86642D-D2D9-4D33-BCB1-0EBFBA6B873B}" destId="{BC700D90-1E60-495A-911C-5AAFFE542C72}" srcOrd="0" destOrd="0" parTransId="{F76FDFAE-9D3D-48DD-87CC-DEF7BE3CE782}" sibTransId="{60AD0B64-C74C-4C00-AF15-9CE84A2C8B65}"/>
    <dgm:cxn modelId="{ABB37CCC-64AD-4080-8F3E-60F4A4E62CA9}" srcId="{831B4B26-55D3-4C8B-B5DF-BE30D23CF48E}" destId="{980ECECA-9504-4618-BDA0-61DE25D60AE2}" srcOrd="0" destOrd="0" parTransId="{52E36813-E816-4DAC-9212-EF1051FBD740}" sibTransId="{10741286-E26A-4810-B466-5F0F9C8E0FC6}"/>
    <dgm:cxn modelId="{368152DC-5A0C-4196-B1BB-A46A602349BB}" type="presOf" srcId="{980ECECA-9504-4618-BDA0-61DE25D60AE2}" destId="{A2FD5FD7-5538-4D26-B923-F93A00D47D14}" srcOrd="1" destOrd="0" presId="urn:microsoft.com/office/officeart/2005/8/layout/hProcess4"/>
    <dgm:cxn modelId="{583289BF-D098-4F9B-83A3-D9C3328FA57C}" type="presOf" srcId="{751F78D7-5BFD-4398-BB73-5173B5A1A4A9}" destId="{A2FD5FD7-5538-4D26-B923-F93A00D47D14}" srcOrd="1" destOrd="1" presId="urn:microsoft.com/office/officeart/2005/8/layout/hProcess4"/>
    <dgm:cxn modelId="{CF4319A2-221F-4D50-8DCD-0616D5CC276B}" srcId="{C759B84F-09AC-4701-819E-76296D887579}" destId="{F483BA68-5A72-4A0A-A285-1BE14B099368}" srcOrd="0" destOrd="0" parTransId="{DCDBCB9A-360F-48AC-BA18-B53B44FDE7FB}" sibTransId="{CF8EEA50-8334-4E8D-B4AC-03E0F514A33B}"/>
    <dgm:cxn modelId="{1094463F-D07C-4D31-880E-B9AC92077611}" type="presOf" srcId="{7321A464-CE9E-4D42-A0AD-6DF5C8B21251}" destId="{F28EBBDF-656B-4030-91AF-340115D579DF}" srcOrd="1" destOrd="2" presId="urn:microsoft.com/office/officeart/2005/8/layout/hProcess4"/>
    <dgm:cxn modelId="{30532178-AA5B-499E-9F6F-D312DC5B9BC6}" srcId="{0FB983F7-AEF9-4436-8946-B09D38B3A46C}" destId="{831B4B26-55D3-4C8B-B5DF-BE30D23CF48E}" srcOrd="2" destOrd="0" parTransId="{D86696A0-88C1-422B-8CAE-4B75A4FFD634}" sibTransId="{50517D5D-88A4-4EFF-9628-147C6C97FE0D}"/>
    <dgm:cxn modelId="{DB5BFD3E-D42F-4178-93D8-F2FE7AD3A5A4}" srcId="{0FB983F7-AEF9-4436-8946-B09D38B3A46C}" destId="{D13565C0-F593-4BAA-B442-B36A41700EE9}" srcOrd="4" destOrd="0" parTransId="{B73A8689-8678-405D-9A23-99DB92D00849}" sibTransId="{24BB4F0E-C0D5-4D7D-A302-CF2F560B5328}"/>
    <dgm:cxn modelId="{8E37E8EC-BA79-4C06-A33D-680537E531E8}" type="presOf" srcId="{C759B84F-09AC-4701-819E-76296D887579}" destId="{A26B97AF-EE79-46C8-89CE-CA044A9B23E6}" srcOrd="0" destOrd="0" presId="urn:microsoft.com/office/officeart/2005/8/layout/hProcess4"/>
    <dgm:cxn modelId="{A5C69EFE-3EEE-4EEA-BB9C-833817FC9755}" srcId="{0FB983F7-AEF9-4436-8946-B09D38B3A46C}" destId="{D19A243B-1624-459A-82E8-EE4C4F64E703}" srcOrd="0" destOrd="0" parTransId="{B2CF4746-B731-4567-A36C-380745E267BA}" sibTransId="{963D45BF-6B45-4F4F-A7E6-6D733B30D678}"/>
    <dgm:cxn modelId="{71FF3C08-29A3-4BAC-9771-F422CB7CD48A}" srcId="{831B4B26-55D3-4C8B-B5DF-BE30D23CF48E}" destId="{751F78D7-5BFD-4398-BB73-5173B5A1A4A9}" srcOrd="1" destOrd="0" parTransId="{934C538C-4476-4687-A61C-34BCE43AF2FB}" sibTransId="{8BEF7E58-481E-467B-9B65-A2B9B31950C9}"/>
    <dgm:cxn modelId="{BFE10E08-B889-483C-837E-38D0F48289EF}" type="presOf" srcId="{1EBE835C-C3B7-43C8-863A-311AF808468A}" destId="{DA469969-E18A-4947-9353-622547298BFB}" srcOrd="1" destOrd="0" presId="urn:microsoft.com/office/officeart/2005/8/layout/hProcess4"/>
    <dgm:cxn modelId="{610C2630-9252-4DF2-8AAC-653A745048F6}" type="presParOf" srcId="{39725177-1292-4B58-8E78-7E8836648CEB}" destId="{1BEE1B02-C889-44F4-A806-1395F77F8A23}" srcOrd="0" destOrd="0" presId="urn:microsoft.com/office/officeart/2005/8/layout/hProcess4"/>
    <dgm:cxn modelId="{73BFA293-24AF-4889-AB94-CDD1DA348CF8}" type="presParOf" srcId="{39725177-1292-4B58-8E78-7E8836648CEB}" destId="{6564024A-6D35-4549-B86D-B6753B281264}" srcOrd="1" destOrd="0" presId="urn:microsoft.com/office/officeart/2005/8/layout/hProcess4"/>
    <dgm:cxn modelId="{52D5969B-465E-4269-B9C2-B043E1A0AABA}" type="presParOf" srcId="{39725177-1292-4B58-8E78-7E8836648CEB}" destId="{9304AD26-A353-4286-82B7-A2D16F066CBF}" srcOrd="2" destOrd="0" presId="urn:microsoft.com/office/officeart/2005/8/layout/hProcess4"/>
    <dgm:cxn modelId="{5E515C50-7DA2-4C4B-AA6C-BEB88E221B59}" type="presParOf" srcId="{9304AD26-A353-4286-82B7-A2D16F066CBF}" destId="{50712027-3566-4E54-9BA2-3E2AEC5B9FCC}" srcOrd="0" destOrd="0" presId="urn:microsoft.com/office/officeart/2005/8/layout/hProcess4"/>
    <dgm:cxn modelId="{95AD8023-6B7E-43DF-89F2-C448B54D83F3}" type="presParOf" srcId="{50712027-3566-4E54-9BA2-3E2AEC5B9FCC}" destId="{CE2ADEFF-C5D1-4BF3-BE22-D80E362D592D}" srcOrd="0" destOrd="0" presId="urn:microsoft.com/office/officeart/2005/8/layout/hProcess4"/>
    <dgm:cxn modelId="{F9BFD017-0949-498A-9EDB-A8E846175D1B}" type="presParOf" srcId="{50712027-3566-4E54-9BA2-3E2AEC5B9FCC}" destId="{5B628FF5-0906-4AF9-8AD0-C13C44A93D8C}" srcOrd="1" destOrd="0" presId="urn:microsoft.com/office/officeart/2005/8/layout/hProcess4"/>
    <dgm:cxn modelId="{FA893E15-50DF-4C07-9F12-24BF06E3A56C}" type="presParOf" srcId="{50712027-3566-4E54-9BA2-3E2AEC5B9FCC}" destId="{B6F75AEF-8EAA-4855-BD55-7BF5E8B26A0E}" srcOrd="2" destOrd="0" presId="urn:microsoft.com/office/officeart/2005/8/layout/hProcess4"/>
    <dgm:cxn modelId="{A38A5702-9E97-47FF-8A51-D8C0142DDC39}" type="presParOf" srcId="{50712027-3566-4E54-9BA2-3E2AEC5B9FCC}" destId="{AEC29265-1173-4A15-9E97-A4A59AE16402}" srcOrd="3" destOrd="0" presId="urn:microsoft.com/office/officeart/2005/8/layout/hProcess4"/>
    <dgm:cxn modelId="{BB0C34F2-5302-40A2-8B71-C9DC4C8677B3}" type="presParOf" srcId="{50712027-3566-4E54-9BA2-3E2AEC5B9FCC}" destId="{3F1814B8-B8A4-4668-A712-6E2E627C7237}" srcOrd="4" destOrd="0" presId="urn:microsoft.com/office/officeart/2005/8/layout/hProcess4"/>
    <dgm:cxn modelId="{48F03313-16BC-467E-89A6-2C8D8D926F10}" type="presParOf" srcId="{9304AD26-A353-4286-82B7-A2D16F066CBF}" destId="{EC2475B7-4A73-4B45-8FC1-0A43302EAFDF}" srcOrd="1" destOrd="0" presId="urn:microsoft.com/office/officeart/2005/8/layout/hProcess4"/>
    <dgm:cxn modelId="{922466EA-4512-4C3C-9BCB-003D028B9347}" type="presParOf" srcId="{9304AD26-A353-4286-82B7-A2D16F066CBF}" destId="{51C718AE-4CD3-4FF7-AE11-E65E66BE667E}" srcOrd="2" destOrd="0" presId="urn:microsoft.com/office/officeart/2005/8/layout/hProcess4"/>
    <dgm:cxn modelId="{1FF1D17F-5BE5-47F5-A3FB-9E0C07241FBC}" type="presParOf" srcId="{51C718AE-4CD3-4FF7-AE11-E65E66BE667E}" destId="{EF594175-0792-469F-9196-4E17EC10EDCA}" srcOrd="0" destOrd="0" presId="urn:microsoft.com/office/officeart/2005/8/layout/hProcess4"/>
    <dgm:cxn modelId="{82DFA335-4800-4A97-953F-839140DE4E0A}" type="presParOf" srcId="{51C718AE-4CD3-4FF7-AE11-E65E66BE667E}" destId="{4A3D1E18-0BFD-44BD-A35C-E76BAE79573C}" srcOrd="1" destOrd="0" presId="urn:microsoft.com/office/officeart/2005/8/layout/hProcess4"/>
    <dgm:cxn modelId="{CE6FEF00-AA05-4BA9-BE6A-E9C6BC46F232}" type="presParOf" srcId="{51C718AE-4CD3-4FF7-AE11-E65E66BE667E}" destId="{F28EBBDF-656B-4030-91AF-340115D579DF}" srcOrd="2" destOrd="0" presId="urn:microsoft.com/office/officeart/2005/8/layout/hProcess4"/>
    <dgm:cxn modelId="{5A573229-D8CB-41F7-84FA-6B597B9D6531}" type="presParOf" srcId="{51C718AE-4CD3-4FF7-AE11-E65E66BE667E}" destId="{34DCE679-1706-4DE6-8E38-9E0E189BE33B}" srcOrd="3" destOrd="0" presId="urn:microsoft.com/office/officeart/2005/8/layout/hProcess4"/>
    <dgm:cxn modelId="{A9B8E8DC-5E3C-46DE-9661-A9C4F900A126}" type="presParOf" srcId="{51C718AE-4CD3-4FF7-AE11-E65E66BE667E}" destId="{AC444FDE-25AE-437A-9C3C-E201DCA82CF7}" srcOrd="4" destOrd="0" presId="urn:microsoft.com/office/officeart/2005/8/layout/hProcess4"/>
    <dgm:cxn modelId="{713FDBBC-FD5A-4770-B4FD-89B3842589A9}" type="presParOf" srcId="{9304AD26-A353-4286-82B7-A2D16F066CBF}" destId="{AB19CEFE-2EC8-496B-B917-C42F8C538F66}" srcOrd="3" destOrd="0" presId="urn:microsoft.com/office/officeart/2005/8/layout/hProcess4"/>
    <dgm:cxn modelId="{67113DAB-1A39-4708-B4B2-B405C4EAEC94}" type="presParOf" srcId="{9304AD26-A353-4286-82B7-A2D16F066CBF}" destId="{DE5499D5-88FA-4544-B406-ECF45D2739D2}" srcOrd="4" destOrd="0" presId="urn:microsoft.com/office/officeart/2005/8/layout/hProcess4"/>
    <dgm:cxn modelId="{E88EADFD-D3DC-48D6-AEB5-57545CE95609}" type="presParOf" srcId="{DE5499D5-88FA-4544-B406-ECF45D2739D2}" destId="{B7ED1D7B-48D1-4A17-A69A-4CDEDC3D3E35}" srcOrd="0" destOrd="0" presId="urn:microsoft.com/office/officeart/2005/8/layout/hProcess4"/>
    <dgm:cxn modelId="{1039C026-4029-458A-92C1-E3AAE577FA91}" type="presParOf" srcId="{DE5499D5-88FA-4544-B406-ECF45D2739D2}" destId="{E7365E89-A992-48DF-A2DE-60AE22852326}" srcOrd="1" destOrd="0" presId="urn:microsoft.com/office/officeart/2005/8/layout/hProcess4"/>
    <dgm:cxn modelId="{25E37856-86CD-4A70-88D9-4D91397480EE}" type="presParOf" srcId="{DE5499D5-88FA-4544-B406-ECF45D2739D2}" destId="{A2FD5FD7-5538-4D26-B923-F93A00D47D14}" srcOrd="2" destOrd="0" presId="urn:microsoft.com/office/officeart/2005/8/layout/hProcess4"/>
    <dgm:cxn modelId="{EF44CF93-5996-4F90-B129-8B642CF5855E}" type="presParOf" srcId="{DE5499D5-88FA-4544-B406-ECF45D2739D2}" destId="{A3E49EF2-ADE6-4C23-9B18-26D22C097853}" srcOrd="3" destOrd="0" presId="urn:microsoft.com/office/officeart/2005/8/layout/hProcess4"/>
    <dgm:cxn modelId="{F118B379-795C-43A1-8F4B-57944D949E13}" type="presParOf" srcId="{DE5499D5-88FA-4544-B406-ECF45D2739D2}" destId="{8F7AC454-05D2-485F-AD68-C2655DAD8B40}" srcOrd="4" destOrd="0" presId="urn:microsoft.com/office/officeart/2005/8/layout/hProcess4"/>
    <dgm:cxn modelId="{13207822-EA52-42AF-B9D2-65EB151675DC}" type="presParOf" srcId="{9304AD26-A353-4286-82B7-A2D16F066CBF}" destId="{90BCEA93-0A16-45D0-B920-E55702CF49BD}" srcOrd="5" destOrd="0" presId="urn:microsoft.com/office/officeart/2005/8/layout/hProcess4"/>
    <dgm:cxn modelId="{4A088B3F-CE4A-4DBE-BC5F-F7B1B91140AC}" type="presParOf" srcId="{9304AD26-A353-4286-82B7-A2D16F066CBF}" destId="{DAFD29AD-BD28-4DF1-B059-DA198571EC69}" srcOrd="6" destOrd="0" presId="urn:microsoft.com/office/officeart/2005/8/layout/hProcess4"/>
    <dgm:cxn modelId="{1EBB91C6-8DDD-4B29-9E57-A79ADA19A646}" type="presParOf" srcId="{DAFD29AD-BD28-4DF1-B059-DA198571EC69}" destId="{EF1CCECA-0167-4EE6-A6DD-11C67B94EF43}" srcOrd="0" destOrd="0" presId="urn:microsoft.com/office/officeart/2005/8/layout/hProcess4"/>
    <dgm:cxn modelId="{C2B311C2-0F49-4349-8A57-FD94074756CD}" type="presParOf" srcId="{DAFD29AD-BD28-4DF1-B059-DA198571EC69}" destId="{E366CFD7-AE69-4944-9FED-3FA1270DC986}" srcOrd="1" destOrd="0" presId="urn:microsoft.com/office/officeart/2005/8/layout/hProcess4"/>
    <dgm:cxn modelId="{52B02895-ABE7-40FE-A2FA-A4AD054F8364}" type="presParOf" srcId="{DAFD29AD-BD28-4DF1-B059-DA198571EC69}" destId="{0B870459-8C3C-4F82-BBB0-4484BAE8EBF5}" srcOrd="2" destOrd="0" presId="urn:microsoft.com/office/officeart/2005/8/layout/hProcess4"/>
    <dgm:cxn modelId="{5A7D1AE4-F257-4E83-94BB-310BE595DCC2}" type="presParOf" srcId="{DAFD29AD-BD28-4DF1-B059-DA198571EC69}" destId="{A26B97AF-EE79-46C8-89CE-CA044A9B23E6}" srcOrd="3" destOrd="0" presId="urn:microsoft.com/office/officeart/2005/8/layout/hProcess4"/>
    <dgm:cxn modelId="{3D1E02FD-71DE-489E-8DA1-7798BAF6C53C}" type="presParOf" srcId="{DAFD29AD-BD28-4DF1-B059-DA198571EC69}" destId="{5E7C55E8-64E4-4748-A432-DDE33E2E558D}" srcOrd="4" destOrd="0" presId="urn:microsoft.com/office/officeart/2005/8/layout/hProcess4"/>
    <dgm:cxn modelId="{162CF341-D5D2-486F-B5AD-1B305534AFF1}" type="presParOf" srcId="{9304AD26-A353-4286-82B7-A2D16F066CBF}" destId="{E1BB8F14-35E3-4692-9337-FE410957364A}" srcOrd="7" destOrd="0" presId="urn:microsoft.com/office/officeart/2005/8/layout/hProcess4"/>
    <dgm:cxn modelId="{4813953D-DCAE-489E-8BF5-CA5CB35C16BE}" type="presParOf" srcId="{9304AD26-A353-4286-82B7-A2D16F066CBF}" destId="{C2D61431-20D2-4D80-92CE-0B73560AF2D7}" srcOrd="8" destOrd="0" presId="urn:microsoft.com/office/officeart/2005/8/layout/hProcess4"/>
    <dgm:cxn modelId="{F1A29DC0-5DDE-40D6-9275-FC51DFE2AB88}" type="presParOf" srcId="{C2D61431-20D2-4D80-92CE-0B73560AF2D7}" destId="{79AC61E7-1245-44DF-B12C-B8A4104C8B5C}" srcOrd="0" destOrd="0" presId="urn:microsoft.com/office/officeart/2005/8/layout/hProcess4"/>
    <dgm:cxn modelId="{E6BC55BB-C5CB-40D6-9743-23D6511958BC}" type="presParOf" srcId="{C2D61431-20D2-4D80-92CE-0B73560AF2D7}" destId="{DB91164C-7F67-4032-8B97-ABFF0AA064CE}" srcOrd="1" destOrd="0" presId="urn:microsoft.com/office/officeart/2005/8/layout/hProcess4"/>
    <dgm:cxn modelId="{14B50856-B9D7-420B-9828-01CA777C04CD}" type="presParOf" srcId="{C2D61431-20D2-4D80-92CE-0B73560AF2D7}" destId="{DA469969-E18A-4947-9353-622547298BFB}" srcOrd="2" destOrd="0" presId="urn:microsoft.com/office/officeart/2005/8/layout/hProcess4"/>
    <dgm:cxn modelId="{5C31B311-10ED-4622-B9CF-DD1228D19593}" type="presParOf" srcId="{C2D61431-20D2-4D80-92CE-0B73560AF2D7}" destId="{F0ACA0B7-9977-4AFD-A2D6-B45B4E6AB265}" srcOrd="3" destOrd="0" presId="urn:microsoft.com/office/officeart/2005/8/layout/hProcess4"/>
    <dgm:cxn modelId="{7DEE3EBA-A3CA-47AF-8724-E540F2EF2BB0}" type="presParOf" srcId="{C2D61431-20D2-4D80-92CE-0B73560AF2D7}" destId="{AC951319-4E58-4B45-9577-7A0B2B8534A0}" srcOrd="4" destOrd="0" presId="urn:microsoft.com/office/officeart/2005/8/layout/hProcess4"/>
    <dgm:cxn modelId="{43A2384D-8644-4B44-B0C0-881739815EF4}" type="presParOf" srcId="{9304AD26-A353-4286-82B7-A2D16F066CBF}" destId="{F496E009-EE57-48A7-A364-7D65EDE27B52}" srcOrd="9" destOrd="0" presId="urn:microsoft.com/office/officeart/2005/8/layout/hProcess4"/>
    <dgm:cxn modelId="{42918068-482E-400B-9753-9DDF501E1AAB}" type="presParOf" srcId="{9304AD26-A353-4286-82B7-A2D16F066CBF}" destId="{99DBFCBE-2B15-439A-8575-5776DDE14A17}" srcOrd="10" destOrd="0" presId="urn:microsoft.com/office/officeart/2005/8/layout/hProcess4"/>
    <dgm:cxn modelId="{4177782B-FE9C-4449-817B-CC0018790C89}" type="presParOf" srcId="{99DBFCBE-2B15-439A-8575-5776DDE14A17}" destId="{1820027C-D904-4844-BCF6-7D1AD4E220F4}" srcOrd="0" destOrd="0" presId="urn:microsoft.com/office/officeart/2005/8/layout/hProcess4"/>
    <dgm:cxn modelId="{A8DDC9BE-4163-426A-B0C6-AB8A34F74F9E}" type="presParOf" srcId="{99DBFCBE-2B15-439A-8575-5776DDE14A17}" destId="{E4B3A726-36A1-45EA-B6D0-B3A12BCB8BF0}" srcOrd="1" destOrd="0" presId="urn:microsoft.com/office/officeart/2005/8/layout/hProcess4"/>
    <dgm:cxn modelId="{292D227A-7259-4BD1-9D48-52D274AF1918}" type="presParOf" srcId="{99DBFCBE-2B15-439A-8575-5776DDE14A17}" destId="{36269BA1-299D-4B1C-9F44-02FF605332B0}" srcOrd="2" destOrd="0" presId="urn:microsoft.com/office/officeart/2005/8/layout/hProcess4"/>
    <dgm:cxn modelId="{FB026431-6330-4C0E-BE7F-96F10F8A0DD5}" type="presParOf" srcId="{99DBFCBE-2B15-439A-8575-5776DDE14A17}" destId="{8624E6EC-8639-4DEF-9B70-868C6815D04B}" srcOrd="3" destOrd="0" presId="urn:microsoft.com/office/officeart/2005/8/layout/hProcess4"/>
    <dgm:cxn modelId="{A04118DE-6876-44FD-A869-2C16E1958C0F}" type="presParOf" srcId="{99DBFCBE-2B15-439A-8575-5776DDE14A17}" destId="{6AE4D0BE-EF23-459C-9F9C-9172475BA80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28FF5-0906-4AF9-8AD0-C13C44A93D8C}">
      <dsp:nvSpPr>
        <dsp:cNvPr id="0" name=""/>
        <dsp:cNvSpPr/>
      </dsp:nvSpPr>
      <dsp:spPr>
        <a:xfrm>
          <a:off x="2925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475B7-4A73-4B45-8FC1-0A43302EAFDF}">
      <dsp:nvSpPr>
        <dsp:cNvPr id="0" name=""/>
        <dsp:cNvSpPr/>
      </dsp:nvSpPr>
      <dsp:spPr>
        <a:xfrm>
          <a:off x="679758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29265-1173-4A15-9E97-A4A59AE16402}">
      <dsp:nvSpPr>
        <dsp:cNvPr id="0" name=""/>
        <dsp:cNvSpPr/>
      </dsp:nvSpPr>
      <dsp:spPr>
        <a:xfrm>
          <a:off x="267287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方案设计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79603" y="2886070"/>
        <a:ext cx="1032817" cy="395880"/>
      </dsp:txXfrm>
    </dsp:sp>
    <dsp:sp modelId="{4A3D1E18-0BFD-44BD-A35C-E76BAE79573C}">
      <dsp:nvSpPr>
        <dsp:cNvPr id="0" name=""/>
        <dsp:cNvSpPr/>
      </dsp:nvSpPr>
      <dsp:spPr>
        <a:xfrm>
          <a:off x="1494388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数据下载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加密压缩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524216" y="2250662"/>
        <a:ext cx="1129974" cy="958747"/>
      </dsp:txXfrm>
    </dsp:sp>
    <dsp:sp modelId="{AB19CEFE-2EC8-496B-B917-C42F8C538F66}">
      <dsp:nvSpPr>
        <dsp:cNvPr id="0" name=""/>
        <dsp:cNvSpPr/>
      </dsp:nvSpPr>
      <dsp:spPr>
        <a:xfrm>
          <a:off x="2161307" y="1511872"/>
          <a:ext cx="1419953" cy="1419953"/>
        </a:xfrm>
        <a:prstGeom prst="circularArrow">
          <a:avLst>
            <a:gd name="adj1" fmla="val 2509"/>
            <a:gd name="adj2" fmla="val 304139"/>
            <a:gd name="adj3" fmla="val 19520351"/>
            <a:gd name="adj4" fmla="val 12575511"/>
            <a:gd name="adj5" fmla="val 2927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CE679-1706-4DE6-8E38-9E0E189BE33B}">
      <dsp:nvSpPr>
        <dsp:cNvPr id="0" name=""/>
        <dsp:cNvSpPr/>
      </dsp:nvSpPr>
      <dsp:spPr>
        <a:xfrm>
          <a:off x="1758750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数据准备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771066" y="1902624"/>
        <a:ext cx="1032817" cy="395880"/>
      </dsp:txXfrm>
    </dsp:sp>
    <dsp:sp modelId="{E7365E89-A992-48DF-A2DE-60AE22852326}">
      <dsp:nvSpPr>
        <dsp:cNvPr id="0" name=""/>
        <dsp:cNvSpPr/>
      </dsp:nvSpPr>
      <dsp:spPr>
        <a:xfrm>
          <a:off x="2985850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传输协议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断点续传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015678" y="1975170"/>
        <a:ext cx="1129974" cy="958740"/>
      </dsp:txXfrm>
    </dsp:sp>
    <dsp:sp modelId="{90BCEA93-0A16-45D0-B920-E55702CF49BD}">
      <dsp:nvSpPr>
        <dsp:cNvPr id="0" name=""/>
        <dsp:cNvSpPr/>
      </dsp:nvSpPr>
      <dsp:spPr>
        <a:xfrm>
          <a:off x="3662684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9EF2-ADE6-4C23-9B18-26D22C097853}">
      <dsp:nvSpPr>
        <dsp:cNvPr id="0" name=""/>
        <dsp:cNvSpPr/>
      </dsp:nvSpPr>
      <dsp:spPr>
        <a:xfrm>
          <a:off x="3250213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分发传输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262529" y="2886070"/>
        <a:ext cx="1032817" cy="395880"/>
      </dsp:txXfrm>
    </dsp:sp>
    <dsp:sp modelId="{E366CFD7-AE69-4944-9FED-3FA1270DC986}">
      <dsp:nvSpPr>
        <dsp:cNvPr id="0" name=""/>
        <dsp:cNvSpPr/>
      </dsp:nvSpPr>
      <dsp:spPr>
        <a:xfrm>
          <a:off x="4477313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文件保存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4507141" y="2250662"/>
        <a:ext cx="1129974" cy="958747"/>
      </dsp:txXfrm>
    </dsp:sp>
    <dsp:sp modelId="{E1BB8F14-35E3-4692-9337-FE410957364A}">
      <dsp:nvSpPr>
        <dsp:cNvPr id="0" name=""/>
        <dsp:cNvSpPr/>
      </dsp:nvSpPr>
      <dsp:spPr>
        <a:xfrm>
          <a:off x="5144233" y="1511872"/>
          <a:ext cx="1419953" cy="1419953"/>
        </a:xfrm>
        <a:prstGeom prst="circularArrow">
          <a:avLst>
            <a:gd name="adj1" fmla="val 2509"/>
            <a:gd name="adj2" fmla="val 304139"/>
            <a:gd name="adj3" fmla="val 19520351"/>
            <a:gd name="adj4" fmla="val 12575511"/>
            <a:gd name="adj5" fmla="val 2927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97AF-EE79-46C8-89CE-CA044A9B23E6}">
      <dsp:nvSpPr>
        <dsp:cNvPr id="0" name=""/>
        <dsp:cNvSpPr/>
      </dsp:nvSpPr>
      <dsp:spPr>
        <a:xfrm>
          <a:off x="4741675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备份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4753991" y="1902624"/>
        <a:ext cx="1032817" cy="395880"/>
      </dsp:txXfrm>
    </dsp:sp>
    <dsp:sp modelId="{DB91164C-7F67-4032-8B97-ABFF0AA064CE}">
      <dsp:nvSpPr>
        <dsp:cNvPr id="0" name=""/>
        <dsp:cNvSpPr/>
      </dsp:nvSpPr>
      <dsp:spPr>
        <a:xfrm>
          <a:off x="5968776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数据库加载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检索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导出结果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998604" y="1975170"/>
        <a:ext cx="1129974" cy="958740"/>
      </dsp:txXfrm>
    </dsp:sp>
    <dsp:sp modelId="{F496E009-EE57-48A7-A364-7D65EDE27B52}">
      <dsp:nvSpPr>
        <dsp:cNvPr id="0" name=""/>
        <dsp:cNvSpPr/>
      </dsp:nvSpPr>
      <dsp:spPr>
        <a:xfrm>
          <a:off x="6645609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CA0B7-9977-4AFD-A2D6-B45B4E6AB265}">
      <dsp:nvSpPr>
        <dsp:cNvPr id="0" name=""/>
        <dsp:cNvSpPr/>
      </dsp:nvSpPr>
      <dsp:spPr>
        <a:xfrm>
          <a:off x="6233138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离线使用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6245454" y="2886070"/>
        <a:ext cx="1032817" cy="395880"/>
      </dsp:txXfrm>
    </dsp:sp>
    <dsp:sp modelId="{E4B3A726-36A1-45EA-B6D0-B3A12BCB8BF0}">
      <dsp:nvSpPr>
        <dsp:cNvPr id="0" name=""/>
        <dsp:cNvSpPr/>
      </dsp:nvSpPr>
      <dsp:spPr>
        <a:xfrm>
          <a:off x="7460239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4E6EC-8639-4DEF-9B70-868C6815D04B}">
      <dsp:nvSpPr>
        <dsp:cNvPr id="0" name=""/>
        <dsp:cNvSpPr/>
      </dsp:nvSpPr>
      <dsp:spPr>
        <a:xfrm>
          <a:off x="7724601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测试发布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7736917" y="1902624"/>
        <a:ext cx="1032817" cy="39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chemeClr val="accent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周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工作汇报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项目进度汇报</a:t>
            </a:r>
            <a:endParaRPr lang="zh-CN" altLang="en-US" sz="5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84215126"/>
              </p:ext>
            </p:extLst>
          </p:nvPr>
        </p:nvGraphicFramePr>
        <p:xfrm>
          <a:off x="179512" y="764704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右箭头 10"/>
          <p:cNvSpPr/>
          <p:nvPr/>
        </p:nvSpPr>
        <p:spPr>
          <a:xfrm>
            <a:off x="251520" y="4293096"/>
            <a:ext cx="8784976" cy="648072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4.1 ~ 4.10      4.10 ~ 4.30     5.1 ~ 5.15       5.15 ~ 5.31    6.1 ~ 6.30        7.1 ~ 7.7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844824"/>
            <a:ext cx="1728192" cy="33123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123728" y="5149924"/>
            <a:ext cx="576064" cy="432048"/>
          </a:xfrm>
          <a:prstGeom prst="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C++ </a:t>
            </a:r>
            <a:r>
              <a:rPr lang="zh-CN" altLang="en-US" sz="5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学习</a:t>
            </a:r>
            <a:endParaRPr lang="zh-CN" altLang="en-US" sz="5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3174"/>
              </p:ext>
            </p:extLst>
          </p:nvPr>
        </p:nvGraphicFramePr>
        <p:xfrm>
          <a:off x="251520" y="1397000"/>
          <a:ext cx="8352928" cy="3977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/>
                <a:gridCol w="1512168"/>
                <a:gridCol w="5544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工作成果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数据类型（陆璐）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函数（吴军）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表达式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).doc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2013.4.15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数据类型（陆璐）遗留问题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docx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作用域和生命周期（陆璐）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容器（吴军）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重载函数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类定义、初始化、析构（陆璐）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异常（吴军）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函数模板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0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C++ </a:t>
            </a:r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学习</a:t>
            </a:r>
            <a:endParaRPr lang="zh-CN" altLang="en-US" sz="5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23724"/>
              </p:ext>
            </p:extLst>
          </p:nvPr>
        </p:nvGraphicFramePr>
        <p:xfrm>
          <a:off x="251520" y="1397000"/>
          <a:ext cx="8352928" cy="361617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/>
                <a:gridCol w="1512168"/>
                <a:gridCol w="5544616"/>
              </a:tblGrid>
              <a:tr h="427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工作成果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重载函数、函数模板（陆璐）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en-US" altLang="zh-CN" dirty="0" err="1" smtClean="0"/>
                        <a:t>htmlcxx</a:t>
                      </a:r>
                      <a:r>
                        <a:rPr lang="zh-CN" altLang="en-US" dirty="0" smtClean="0"/>
                        <a:t>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2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类定义、初始化、析构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作用域和生命周期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友元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2013.4.18-2013.4.19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分析代码：</a:t>
                      </a:r>
                      <a:r>
                        <a:rPr lang="en-US" altLang="zh-CN" dirty="0" err="1" smtClean="0"/>
                        <a:t>Node.cpp,Node.h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分析代码：</a:t>
                      </a:r>
                      <a:r>
                        <a:rPr lang="en-US" altLang="zh-CN" dirty="0" err="1" smtClean="0"/>
                        <a:t>PaserSax.cpp,PaserSax.h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分析代码：</a:t>
                      </a:r>
                      <a:r>
                        <a:rPr lang="en-US" altLang="zh-CN" dirty="0" err="1" smtClean="0"/>
                        <a:t>PaserDom.cpp,PaserDom.h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下周工作</a:t>
            </a:r>
            <a:endParaRPr lang="zh-CN" altLang="en-US" sz="5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763688" y="2852936"/>
            <a:ext cx="2232248" cy="1152128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优化专利下载</a:t>
            </a:r>
            <a:r>
              <a:rPr lang="zh-CN" altLang="en-US" dirty="0" smtClean="0">
                <a:solidFill>
                  <a:schemeClr val="tx1"/>
                </a:solidFill>
              </a:rPr>
              <a:t>工具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44008" y="2838475"/>
            <a:ext cx="2232248" cy="115212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下载英文</a:t>
            </a:r>
            <a:r>
              <a:rPr lang="zh-CN" altLang="en-US" dirty="0" smtClean="0">
                <a:solidFill>
                  <a:schemeClr val="tx1"/>
                </a:solidFill>
              </a:rPr>
              <a:t>专利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067944" y="3212976"/>
            <a:ext cx="504056" cy="4320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304</Words>
  <Application>Microsoft Office PowerPoint</Application>
  <PresentationFormat>全屏显示(4:3)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 2013年3月第3周工作汇报 </vt:lpstr>
      <vt:lpstr>项目进度汇报</vt:lpstr>
      <vt:lpstr>C++ 学习</vt:lpstr>
      <vt:lpstr>C++ 学习</vt:lpstr>
      <vt:lpstr>下周工作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780</cp:revision>
  <dcterms:created xsi:type="dcterms:W3CDTF">2012-11-28T13:43:43Z</dcterms:created>
  <dcterms:modified xsi:type="dcterms:W3CDTF">2013-04-19T06:51:35Z</dcterms:modified>
</cp:coreProperties>
</file>