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2FD27-E779-429C-9EFC-4C189088A42B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BE7C-B988-463F-A64C-B34798570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tan_(programming_library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Crypto++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otan (programming library)"/>
              </a:rPr>
              <a:t>Botan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has implemented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Rijndael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since its very first release in 2001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Crypto++"/>
              </a:rPr>
              <a:t>Crypto++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BE7C-B988-463F-A64C-B34798570D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BE7C-B988-463F-A64C-B34798570D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tan_(programming_library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rypto++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0232" y="1928802"/>
            <a:ext cx="612699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800" dirty="0" smtClean="0"/>
              <a:t>AES</a:t>
            </a:r>
            <a:r>
              <a:rPr lang="zh-CN" altLang="en-US" sz="4800" dirty="0" smtClean="0"/>
              <a:t>算法直接进行加密</a:t>
            </a:r>
            <a:endParaRPr lang="zh-CN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3786190"/>
            <a:ext cx="539763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800" dirty="0" smtClean="0"/>
              <a:t>基于</a:t>
            </a:r>
            <a:r>
              <a:rPr lang="en-US" altLang="zh-CN" sz="4800" dirty="0" smtClean="0"/>
              <a:t>xml</a:t>
            </a:r>
            <a:r>
              <a:rPr lang="zh-CN" altLang="en-US" sz="4800" dirty="0" smtClean="0"/>
              <a:t>文档的加密</a:t>
            </a:r>
            <a:endParaRPr lang="zh-CN" altLang="en-US" sz="4800" dirty="0"/>
          </a:p>
        </p:txBody>
      </p:sp>
      <p:sp>
        <p:nvSpPr>
          <p:cNvPr id="10" name="左大括号 9"/>
          <p:cNvSpPr/>
          <p:nvPr/>
        </p:nvSpPr>
        <p:spPr>
          <a:xfrm>
            <a:off x="1000100" y="2285992"/>
            <a:ext cx="642942" cy="214314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0232" y="1928802"/>
            <a:ext cx="310854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800" dirty="0" smtClean="0"/>
              <a:t>C++</a:t>
            </a:r>
            <a:r>
              <a:rPr lang="zh-CN" altLang="en-US" sz="4800" dirty="0" smtClean="0"/>
              <a:t>直接写</a:t>
            </a:r>
            <a:endParaRPr lang="zh-CN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3786190"/>
            <a:ext cx="326243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800" dirty="0" smtClean="0"/>
              <a:t>第三方的库</a:t>
            </a:r>
            <a:endParaRPr lang="zh-CN" altLang="en-US" sz="4800" dirty="0"/>
          </a:p>
        </p:txBody>
      </p:sp>
      <p:sp>
        <p:nvSpPr>
          <p:cNvPr id="10" name="左大括号 9"/>
          <p:cNvSpPr/>
          <p:nvPr/>
        </p:nvSpPr>
        <p:spPr>
          <a:xfrm>
            <a:off x="1000100" y="2285992"/>
            <a:ext cx="642942" cy="214314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3786190"/>
            <a:ext cx="11430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hlinkClick r:id="rId3" tooltip="Botan (programming library)"/>
              </a:rPr>
              <a:t>Botan</a:t>
            </a:r>
            <a:r>
              <a:rPr lang="en-US" dirty="0" smtClean="0">
                <a:solidFill>
                  <a:schemeClr val="tx2"/>
                </a:solidFill>
              </a:rPr>
              <a:t> 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826" y="4357694"/>
            <a:ext cx="11338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hlinkClick r:id="rId4" tooltip="Crypto++"/>
              </a:rPr>
              <a:t>Crypto++</a:t>
            </a:r>
            <a:r>
              <a:rPr lang="en-US" dirty="0" smtClean="0"/>
              <a:t> 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5929322" y="3929066"/>
            <a:ext cx="402909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2000241"/>
            <a:ext cx="3786214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400" dirty="0" smtClean="0"/>
              <a:t>涉及到 </a:t>
            </a:r>
            <a:r>
              <a:rPr lang="en-US" altLang="zh-CN" sz="4400" dirty="0" err="1" smtClean="0"/>
              <a:t>.net</a:t>
            </a:r>
            <a:r>
              <a:rPr lang="en-US" altLang="zh-CN" sz="4400" smtClean="0"/>
              <a:t>  c#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加密解密算法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void</a:t>
            </a:r>
            <a:r>
              <a:rPr lang="en-US" altLang="zh-CN" b="1" dirty="0" smtClean="0"/>
              <a:t> AES::Encryption</a:t>
            </a:r>
            <a:r>
              <a:rPr lang="en-US" altLang="zh-CN" b="1" dirty="0" smtClean="0"/>
              <a:t>()//</a:t>
            </a:r>
            <a:r>
              <a:rPr lang="zh-CN" altLang="en-US" b="1" dirty="0" smtClean="0"/>
              <a:t>加密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  <a:endParaRPr lang="zh-CN" altLang="en-US" b="1" dirty="0" smtClean="0"/>
          </a:p>
          <a:p>
            <a:r>
              <a:rPr lang="en-US" altLang="zh-CN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j,k</a:t>
            </a:r>
            <a:r>
              <a:rPr lang="en-US" altLang="zh-CN" b="1" dirty="0" smtClean="0"/>
              <a:t>=0;</a:t>
            </a:r>
          </a:p>
          <a:p>
            <a:r>
              <a:rPr lang="en-US" altLang="zh-CN" dirty="0" smtClean="0"/>
              <a:t>round=0;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round=round+1;</a:t>
            </a:r>
            <a:endParaRPr lang="en-US" altLang="zh-CN" b="1" dirty="0" smtClean="0"/>
          </a:p>
          <a:p>
            <a:r>
              <a:rPr lang="en-US" altLang="zh-CN" dirty="0" smtClean="0"/>
              <a:t>for(j=1;j&lt;</a:t>
            </a:r>
            <a:r>
              <a:rPr lang="en-US" altLang="zh-CN" dirty="0" err="1" smtClean="0"/>
              <a:t>Nr;j</a:t>
            </a:r>
            <a:r>
              <a:rPr lang="en-US" altLang="zh-CN" dirty="0" smtClean="0"/>
              <a:t>++)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  <a:endParaRPr lang="zh-CN" altLang="en-US" b="1" dirty="0" smtClean="0"/>
          </a:p>
          <a:p>
            <a:r>
              <a:rPr lang="en-US" altLang="zh-CN" dirty="0" err="1" smtClean="0"/>
              <a:t>SubBytes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ShiftRows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MixColumns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round=round+1;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  <a:endParaRPr lang="zh-CN" altLang="en-US" b="1" dirty="0" smtClean="0"/>
          </a:p>
          <a:p>
            <a:r>
              <a:rPr lang="en-US" altLang="zh-CN" dirty="0" err="1" smtClean="0"/>
              <a:t>SubBytes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ShiftRows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void</a:t>
            </a:r>
            <a:r>
              <a:rPr lang="en-US" altLang="zh-CN" b="1" dirty="0" smtClean="0"/>
              <a:t> AES::Decryption()//</a:t>
            </a:r>
            <a:r>
              <a:rPr lang="zh-CN" altLang="en-US" b="1" dirty="0" smtClean="0"/>
              <a:t>解密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  <a:endParaRPr lang="zh-CN" altLang="en-US" b="1" dirty="0" smtClean="0"/>
          </a:p>
          <a:p>
            <a:r>
              <a:rPr lang="en-US" altLang="zh-CN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j,k</a:t>
            </a:r>
            <a:r>
              <a:rPr lang="en-US" altLang="zh-CN" b="1" dirty="0" smtClean="0"/>
              <a:t>=0;</a:t>
            </a:r>
          </a:p>
          <a:p>
            <a:r>
              <a:rPr lang="en-US" altLang="zh-CN" dirty="0" smtClean="0"/>
              <a:t>round=Nr;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round=round-1;</a:t>
            </a:r>
            <a:endParaRPr lang="en-US" altLang="zh-CN" b="1" dirty="0" smtClean="0"/>
          </a:p>
          <a:p>
            <a:r>
              <a:rPr lang="en-US" altLang="zh-CN" dirty="0" smtClean="0"/>
              <a:t>for(j=Nr-1;j&gt;0;j--)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  <a:endParaRPr lang="zh-CN" altLang="en-US" b="1" dirty="0" smtClean="0"/>
          </a:p>
          <a:p>
            <a:r>
              <a:rPr lang="en-US" altLang="zh-CN" dirty="0" err="1" smtClean="0"/>
              <a:t>InvShiftRows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InvSubBytes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round=round-1;</a:t>
            </a:r>
            <a:endParaRPr lang="en-US" altLang="zh-CN" b="1" dirty="0" smtClean="0"/>
          </a:p>
          <a:p>
            <a:r>
              <a:rPr lang="en-US" altLang="zh-CN" dirty="0" err="1" smtClean="0"/>
              <a:t>InvMixColumns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  <a:endParaRPr lang="zh-CN" altLang="en-US" b="1" dirty="0" smtClean="0"/>
          </a:p>
          <a:p>
            <a:r>
              <a:rPr lang="en-US" altLang="zh-CN" dirty="0" err="1" smtClean="0"/>
              <a:t>InvShiftRows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InvSubBytes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err="1" smtClean="0"/>
              <a:t>AddRoundKey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具体步骤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52578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SubBytes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                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ShiftRows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MixColumns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byte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Multi(byte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a,byte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b);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AddRoundKey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KeyExpansion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InvShiftRows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InvSubBytes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InvMixColumns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();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43438" y="1571612"/>
            <a:ext cx="4500562" cy="5257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字节替代变换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循环移位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列混合变换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元域上的乘法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运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算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圈密钥加法变换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密钥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扩展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循环右移函数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利用逆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盒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InvSBox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实现逆字节代替变换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逆向列混合变换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24</TotalTime>
  <Words>187</Words>
  <PresentationFormat>全屏显示(4:3)</PresentationFormat>
  <Paragraphs>71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暗香扑面</vt:lpstr>
      <vt:lpstr>C++加密</vt:lpstr>
      <vt:lpstr>AES算法</vt:lpstr>
      <vt:lpstr>基于xml文档</vt:lpstr>
      <vt:lpstr>AES加密解密算法</vt:lpstr>
      <vt:lpstr>AES具体步骤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C++加密</dc:title>
  <cp:lastModifiedBy>微软用户</cp:lastModifiedBy>
  <cp:revision>6</cp:revision>
  <dcterms:modified xsi:type="dcterms:W3CDTF">2013-04-22T07:47:14Z</dcterms:modified>
</cp:coreProperties>
</file>