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6024" y="1772816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C++ 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基础知识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dirty="0">
                <a:latin typeface="方正姚体" pitchFamily="2" charset="-122"/>
                <a:ea typeface="方正姚体" pitchFamily="2" charset="-122"/>
              </a:rPr>
            </a:b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函数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4581128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吴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军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2013.4.12</a:t>
            </a:r>
            <a:endParaRPr lang="zh-CN" altLang="en-US" sz="28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返回值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1520" y="2526114"/>
            <a:ext cx="1800200" cy="12241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返回值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43971" y="1556792"/>
            <a:ext cx="2196244" cy="8640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没有返回值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void foo();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59550" y="3789040"/>
            <a:ext cx="2172762" cy="9361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有返回值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08104" y="2695060"/>
            <a:ext cx="3530288" cy="7200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一定要有返回值，否则编译错误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Main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函数除外，隐式插入返回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；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08104" y="3559156"/>
            <a:ext cx="3530288" cy="5053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返回非引用分类型：副本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08104" y="4207228"/>
            <a:ext cx="3530288" cy="6480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返回引用分类型：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不能返回局部对象的引用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08104" y="5071324"/>
            <a:ext cx="3530288" cy="6480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返回指针：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不能返回指向局部对象的指针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8" idx="1"/>
          </p:cNvCxnSpPr>
          <p:nvPr/>
        </p:nvCxnSpPr>
        <p:spPr>
          <a:xfrm flipV="1">
            <a:off x="2051720" y="1988840"/>
            <a:ext cx="692251" cy="114934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9" idx="1"/>
          </p:cNvCxnSpPr>
          <p:nvPr/>
        </p:nvCxnSpPr>
        <p:spPr>
          <a:xfrm>
            <a:off x="2051720" y="3138182"/>
            <a:ext cx="707830" cy="111891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/>
        </p:nvSpPr>
        <p:spPr>
          <a:xfrm>
            <a:off x="4940215" y="2564904"/>
            <a:ext cx="720080" cy="3384376"/>
          </a:xfrm>
          <a:prstGeom prst="leftBrace">
            <a:avLst>
              <a:gd name="adj1" fmla="val 33975"/>
              <a:gd name="adj2" fmla="val 50000"/>
            </a:avLst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1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局部对象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1600" y="1052736"/>
            <a:ext cx="7272808" cy="11521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又名：自动对象 ，比如形参，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for(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I = 0;I &lt;10;i++)</a:t>
            </a: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定义：函数或者程序块内的变量，和函数或者程序块一起产生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和消亡；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2348880"/>
            <a:ext cx="7272808" cy="4248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静态局部对象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(static 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局部对象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size_t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count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 )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statci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k = 0;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return k++;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main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 )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for(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size_t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I = 0; i &lt;10 ; i ++)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cout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&lt;&lt; count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 )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}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8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内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联函数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15616" y="1124744"/>
            <a:ext cx="7272808" cy="20882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函数调用流程：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、保存寄存器；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、复制实参；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、转向一个新的位置执行；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、返回时恢复寄存器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3356992"/>
            <a:ext cx="7272808" cy="27182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、内联函数避免函数调用的开销 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、编程习惯：内联函数放置在头文件中；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nline 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foo(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&amp;v1)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{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return  v1+100;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6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类成员函数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001" y="1556792"/>
            <a:ext cx="4320480" cy="35283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class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　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Sale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{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public: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	double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avgPrice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( )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const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	{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		return 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avgPrice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= 10;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	}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	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	double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getAvgPrice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()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;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private: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	double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avgPrice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;</a:t>
            </a: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004048" y="1556792"/>
            <a:ext cx="4084485" cy="3492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、类成员函数定义两种方式：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     ①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类内</a:t>
            </a:r>
            <a:r>
              <a:rPr lang="zh-CN" altLang="en-US" smtClean="0">
                <a:latin typeface="Adobe 楷体 Std R" pitchFamily="18" charset="-122"/>
                <a:ea typeface="Adobe 楷体 Std R" pitchFamily="18" charset="-122"/>
              </a:rPr>
              <a:t>定义</a:t>
            </a:r>
            <a:r>
              <a:rPr lang="zh-CN" altLang="en-US" smtClean="0">
                <a:latin typeface="Adobe 楷体 Std R" pitchFamily="18" charset="-122"/>
                <a:ea typeface="Adobe 楷体 Std R" pitchFamily="18" charset="-122"/>
              </a:rPr>
              <a:t>（相当于内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联函数）；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    ②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类外定义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采用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作用域符号）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、类参数表后面的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;</a:t>
            </a:r>
          </a:p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、类成员函数包含的隐含形参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(this)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616234" y="3140968"/>
            <a:ext cx="387814" cy="3600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重载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函数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1268760"/>
            <a:ext cx="68407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定义</a:t>
            </a:r>
            <a:endParaRPr lang="en-US" altLang="zh-CN" sz="3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出现在相同的作用域，且名字相同而参数表不同的两个函数，成为重载函数</a:t>
            </a:r>
            <a:r>
              <a:rPr lang="zh-CN" altLang="en-US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4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指向函数指针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712968" cy="17281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定义：指向函数而非指向对象的指针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b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ool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( *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pf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) (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&amp;,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 );     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括号是必须的！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C++ 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编程规范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Typedef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bool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(*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cmpFcn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&amp;, 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&amp;)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3429000"/>
            <a:ext cx="8712968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、初始化和赋值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:</a:t>
            </a: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函数指针只能通过同类型的函数或者函数指针或者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值常量表达式进行初始化或者复制；如果函数指针没有初始化，或者赋值为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，则指针不能在函数调用中使用；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Bool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lengthCompare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string &amp;,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string &amp;);</a:t>
            </a: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cmpFcn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pf1 = 0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；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cmpFcn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pf2 =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lengthCompare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;</a:t>
            </a: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p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f2 =pf1;</a:t>
            </a:r>
          </a:p>
          <a:p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2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指向函数指针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02" y="1196752"/>
            <a:ext cx="8712968" cy="2376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、通过指针调用函数：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指向函数的指针可以调用它所指向的函数，可以不需要使用解引用操作符，直接通过指针调用函数：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cmpFcn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pf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=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lengthCompare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;</a:t>
            </a:r>
          </a:p>
          <a:p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lengthCompare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(“h1”,”bye”);</a:t>
            </a:r>
          </a:p>
          <a:p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p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f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 “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hi”,”bye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”)</a:t>
            </a: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*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pf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）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(“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hi”,”bye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”);</a:t>
            </a: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502" y="3645024"/>
            <a:ext cx="8712968" cy="22322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、函数指针形参：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函数的形参可以是指向函数的指针；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自动将第三个参数转换为一个指向函数的指针</a:t>
            </a:r>
            <a:endParaRPr lang="en-US" altLang="zh-CN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void 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useBigger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&amp;,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bool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(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&amp;,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&amp;));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直接将第三个参数转换为一个指向函数的指针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void 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userBigger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&amp;, </a:t>
            </a:r>
            <a:r>
              <a:rPr lang="en-US" altLang="zh-CN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bool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(*) 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&amp;, </a:t>
            </a:r>
            <a:r>
              <a:rPr lang="en-US" altLang="zh-CN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string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&amp;));  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3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Thank you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！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207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函数相关知识点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40152" y="1833510"/>
            <a:ext cx="1656184" cy="10081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函数声明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88831" y="1470983"/>
            <a:ext cx="1656184" cy="5040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参数传递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88831" y="2060068"/>
            <a:ext cx="1656184" cy="504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返回值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988831" y="2655860"/>
            <a:ext cx="1656184" cy="5040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局部对象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59832" y="3789040"/>
            <a:ext cx="1656184" cy="5040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内联函数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59832" y="4458072"/>
            <a:ext cx="1656184" cy="47157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重载函数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76019" y="5070779"/>
            <a:ext cx="1656184" cy="4608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类成员函数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59832" y="5637724"/>
            <a:ext cx="1656184" cy="47452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指向函数指针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60276" y="1808430"/>
            <a:ext cx="1656184" cy="10081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函数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定义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952183" y="4363093"/>
            <a:ext cx="1656184" cy="10081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函数类型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636167" y="1330904"/>
            <a:ext cx="352663" cy="1963164"/>
          </a:xfrm>
          <a:prstGeom prst="leftBrace">
            <a:avLst>
              <a:gd name="adj1" fmla="val 5154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2644806" y="3789040"/>
            <a:ext cx="352663" cy="2412267"/>
          </a:xfrm>
          <a:prstGeom prst="leftBrace">
            <a:avLst>
              <a:gd name="adj1" fmla="val 5154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5148064" y="2178334"/>
            <a:ext cx="576064" cy="477526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83104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函数声明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153571" y="1124744"/>
            <a:ext cx="3378869" cy="7920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头文件中提供函数声明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31032" y="1124744"/>
            <a:ext cx="3827330" cy="7920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一次定义，多次声明</a:t>
            </a:r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2" y="2463234"/>
            <a:ext cx="3827330" cy="211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2411760" y="1950386"/>
            <a:ext cx="432048" cy="504056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2463234"/>
            <a:ext cx="3312368" cy="21150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、一致性维护</a:t>
            </a:r>
            <a:endParaRPr lang="en-US" altLang="zh-CN" sz="2000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 2</a:t>
            </a:r>
            <a:r>
              <a:rPr lang="zh-CN" altLang="en-US" sz="20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、调用灵活（多个声明）</a:t>
            </a:r>
            <a:endParaRPr lang="zh-CN" altLang="en-US" sz="2800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516216" y="1959178"/>
            <a:ext cx="432048" cy="504056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1032" y="5229200"/>
            <a:ext cx="7701408" cy="9361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默认参数</a:t>
            </a:r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 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foo(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i=0,int j = 0 )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7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8310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参数传递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---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非引用参数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48" y="999009"/>
            <a:ext cx="4152900" cy="1547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74" y="2600908"/>
            <a:ext cx="2933700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539552" y="1124744"/>
            <a:ext cx="3240360" cy="1296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常见的非引用参数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5593" y="2708920"/>
            <a:ext cx="3240360" cy="129614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非引用指针形参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39552" y="4471814"/>
            <a:ext cx="3240360" cy="20165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非引用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c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onst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形参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、非引用非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参数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可以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   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用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传递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实参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、函数可以传递非引用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非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   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参数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55" y="4584803"/>
            <a:ext cx="283845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30" y="5480112"/>
            <a:ext cx="2428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右箭头 19"/>
          <p:cNvSpPr/>
          <p:nvPr/>
        </p:nvSpPr>
        <p:spPr>
          <a:xfrm>
            <a:off x="3859487" y="1628800"/>
            <a:ext cx="280465" cy="2880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3847234" y="3212976"/>
            <a:ext cx="280465" cy="2880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847234" y="5336096"/>
            <a:ext cx="280465" cy="2880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8310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参数传递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---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非引用参数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15616" y="1412776"/>
            <a:ext cx="6912768" cy="266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复制实参的局限性</a:t>
            </a:r>
            <a:endParaRPr lang="en-US" altLang="zh-CN" sz="2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、当需要在函数中修改实参的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值时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、当需要以大型对象作为实参传递时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、没有办法实现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对象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（比如，类）的复制时</a:t>
            </a:r>
            <a:endParaRPr lang="zh-CN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8310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参数传递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---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引用参数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251520" y="692696"/>
            <a:ext cx="1656184" cy="1656184"/>
          </a:xfrm>
          <a:prstGeom prst="cloudCallout">
            <a:avLst>
              <a:gd name="adj1" fmla="val 72866"/>
              <a:gd name="adj2" fmla="val 407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意义</a:t>
            </a:r>
            <a:endParaRPr lang="zh-CN" altLang="en-US" sz="28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50921" y="1340768"/>
            <a:ext cx="5245231" cy="13681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、使用形参返回更多额外的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信息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foo(char * source, char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&amp;c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,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&amp;count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0920" y="2960894"/>
            <a:ext cx="5245231" cy="13681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、利用</a:t>
            </a:r>
            <a:r>
              <a:rPr lang="en-US" altLang="zh-CN" dirty="0" err="1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const</a:t>
            </a:r>
            <a:r>
              <a:rPr lang="zh-CN" altLang="en-US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引用避免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赋值</a:t>
            </a:r>
            <a:endParaRPr lang="en-US" altLang="zh-CN" dirty="0" smtClean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foo(char &amp;</a:t>
            </a:r>
            <a:r>
              <a:rPr lang="en-US" altLang="zh-CN" dirty="0" err="1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str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[100000]);//</a:t>
            </a:r>
            <a:r>
              <a:rPr lang="zh-CN" altLang="en-US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大型数组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foo(</a:t>
            </a:r>
            <a:r>
              <a:rPr lang="en-US" altLang="zh-CN" dirty="0" err="1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class_type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instance);//</a:t>
            </a:r>
            <a:r>
              <a:rPr lang="zh-CN" altLang="en-US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类类型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50919" y="4581128"/>
            <a:ext cx="5245231" cy="18722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、传递指向指针的引用，交换指针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值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void foo(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* &amp;v1, 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*&amp;v2)</a:t>
            </a:r>
          </a:p>
          <a:p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* &amp;v1 =&gt; 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右至左  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v1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是一个引用，且它与指向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型对象的指针相关联</a:t>
            </a:r>
          </a:p>
        </p:txBody>
      </p:sp>
    </p:spTree>
    <p:extLst>
      <p:ext uri="{BB962C8B-B14F-4D97-AF65-F5344CB8AC3E}">
        <p14:creationId xmlns:p14="http://schemas.microsoft.com/office/powerpoint/2010/main" val="38987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参数传递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—</a:t>
            </a:r>
            <a:br>
              <a:rPr lang="en-US" altLang="zh-CN" dirty="0" smtClean="0"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vector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以及其他容器参数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71600" y="1700808"/>
            <a:ext cx="6768752" cy="2736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原则</a:t>
            </a:r>
            <a:endParaRPr lang="en-US" altLang="zh-CN" sz="3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、通常函数不应该有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vector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以及其他标准容器类型的形参；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、调用含有普通的非引用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vector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形参的函数将会复制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vector </a:t>
            </a: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中的每一个元素，一般采用容器对应的引用类型作为形参；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C++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程序猿规范：通过传递执行容器需要处理的迭代器来传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递容器，迭代器相当于传递执行容器元素的指针；</a:t>
            </a:r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5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参数传递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—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数组形参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5536" y="1994347"/>
            <a:ext cx="1872208" cy="925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数组性质</a:t>
            </a:r>
            <a:endParaRPr lang="zh-CN" altLang="en-US" sz="28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9792" y="1628800"/>
            <a:ext cx="4320480" cy="6590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不能复制数组；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2420888"/>
            <a:ext cx="4320480" cy="9361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使用数组名师，数组名会自动转化为指向第一个元素的指针</a:t>
            </a:r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；忽视数组的大小；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9792" y="4277590"/>
            <a:ext cx="6336704" cy="6590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非引用形参：复制数组第一个元素指针   </a:t>
            </a:r>
            <a:r>
              <a:rPr lang="en-US" altLang="zh-CN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foo(</a:t>
            </a:r>
            <a:r>
              <a:rPr lang="en-US" altLang="zh-CN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*)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5146177"/>
            <a:ext cx="6336703" cy="6590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引用形参：通过第一个元素指针修改数组  </a:t>
            </a:r>
            <a:r>
              <a:rPr lang="en-US" altLang="zh-CN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foo(</a:t>
            </a:r>
            <a:r>
              <a:rPr lang="en-US" altLang="zh-CN" dirty="0" err="1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 *&amp;)</a:t>
            </a:r>
            <a:endParaRPr lang="en-US" altLang="zh-CN" dirty="0">
              <a:solidFill>
                <a:schemeClr val="bg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5536" y="4474132"/>
            <a:ext cx="1872208" cy="925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形参</a:t>
            </a:r>
          </a:p>
        </p:txBody>
      </p:sp>
      <p:sp>
        <p:nvSpPr>
          <p:cNvPr id="11" name="矩形 10"/>
          <p:cNvSpPr/>
          <p:nvPr/>
        </p:nvSpPr>
        <p:spPr>
          <a:xfrm>
            <a:off x="7236296" y="1628800"/>
            <a:ext cx="1800200" cy="1728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三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种定义方式：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foo(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*);</a:t>
            </a:r>
          </a:p>
          <a:p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foo(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[]) ;</a:t>
            </a:r>
          </a:p>
          <a:p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foo(</a:t>
            </a:r>
            <a:r>
              <a:rPr lang="en-US" altLang="zh-CN" dirty="0" err="1" smtClean="0">
                <a:latin typeface="Adobe 楷体 Std R" pitchFamily="18" charset="-122"/>
                <a:ea typeface="Adobe 楷体 Std R" pitchFamily="18" charset="-122"/>
              </a:rPr>
              <a:t>int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[10]);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788024" y="3501008"/>
            <a:ext cx="504056" cy="504056"/>
          </a:xfrm>
          <a:prstGeom prst="downArrow">
            <a:avLst>
              <a:gd name="adj1" fmla="val 50000"/>
              <a:gd name="adj2" fmla="val 4864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2339752" y="1484784"/>
            <a:ext cx="360040" cy="1944216"/>
          </a:xfrm>
          <a:prstGeom prst="leftBrace">
            <a:avLst>
              <a:gd name="adj1" fmla="val 30311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339752" y="4077072"/>
            <a:ext cx="360040" cy="1944216"/>
          </a:xfrm>
          <a:prstGeom prst="leftBrace">
            <a:avLst>
              <a:gd name="adj1" fmla="val 30311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26308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参数传递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—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可变形参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1844824"/>
            <a:ext cx="583264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常见声明形式</a:t>
            </a:r>
          </a:p>
          <a:p>
            <a:endParaRPr lang="en-US" altLang="zh-CN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void foo ( </a:t>
            </a:r>
            <a:r>
              <a:rPr lang="en-US" altLang="zh-CN" sz="2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type_t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v1, </a:t>
            </a:r>
            <a:r>
              <a:rPr lang="en-US" altLang="zh-CN" sz="2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type_t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v2,… );</a:t>
            </a:r>
          </a:p>
          <a:p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void foo(…);</a:t>
            </a:r>
          </a:p>
          <a:p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如：</a:t>
            </a:r>
            <a:r>
              <a:rPr lang="en-US" altLang="zh-CN" sz="2400" dirty="0" err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(“%s,$d,%f”,v1,v2,v3);</a:t>
            </a:r>
            <a:endParaRPr lang="zh-CN" altLang="en-US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endParaRPr lang="zh-CN" altLang="en-US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1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1010</Words>
  <Application>Microsoft Office PowerPoint</Application>
  <PresentationFormat>全屏显示(4:3)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C++ 基础知识 函数</vt:lpstr>
      <vt:lpstr>函数相关知识点</vt:lpstr>
      <vt:lpstr>函数声明</vt:lpstr>
      <vt:lpstr>参数传递---非引用参数</vt:lpstr>
      <vt:lpstr>参数传递---非引用参数</vt:lpstr>
      <vt:lpstr>参数传递---引用参数</vt:lpstr>
      <vt:lpstr>参数传递— vector以及其他容器参数</vt:lpstr>
      <vt:lpstr>参数传递—数组形参</vt:lpstr>
      <vt:lpstr>参数传递—可变形参</vt:lpstr>
      <vt:lpstr>返回值</vt:lpstr>
      <vt:lpstr>局部对象</vt:lpstr>
      <vt:lpstr>内联函数</vt:lpstr>
      <vt:lpstr>类成员函数</vt:lpstr>
      <vt:lpstr>重载函数</vt:lpstr>
      <vt:lpstr>指向函数指针</vt:lpstr>
      <vt:lpstr>指向函数指针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tclsevers</cp:lastModifiedBy>
  <cp:revision>319</cp:revision>
  <dcterms:created xsi:type="dcterms:W3CDTF">2013-04-12T11:40:25Z</dcterms:created>
  <dcterms:modified xsi:type="dcterms:W3CDTF">2013-04-15T11:36:46Z</dcterms:modified>
</cp:coreProperties>
</file>