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3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2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2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0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1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7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07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3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0DBE16B-14CD-40C9-9E5C-A54287797D5D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6D2905D-5B00-472A-828E-1724D6621F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0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5B632-FED5-4F33-9C77-7BC62C1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377" y="147208"/>
            <a:ext cx="7315200" cy="3255264"/>
          </a:xfrm>
        </p:spPr>
        <p:txBody>
          <a:bodyPr/>
          <a:lstStyle/>
          <a:p>
            <a:r>
              <a:rPr lang="zh-CN" altLang="en-US" dirty="0"/>
              <a:t>微课网项目报告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41648-F36F-4A34-B819-BBF8BF0FB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组长：杜建俣</a:t>
            </a:r>
            <a:endParaRPr lang="en-US" altLang="zh-CN" dirty="0"/>
          </a:p>
          <a:p>
            <a:r>
              <a:rPr lang="zh-CN" altLang="en-US" dirty="0"/>
              <a:t>组员：陈浩基 张逸群 徐昊</a:t>
            </a:r>
          </a:p>
        </p:txBody>
      </p:sp>
    </p:spTree>
    <p:extLst>
      <p:ext uri="{BB962C8B-B14F-4D97-AF65-F5344CB8AC3E}">
        <p14:creationId xmlns:p14="http://schemas.microsoft.com/office/powerpoint/2010/main" val="124215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5081F-2703-4B72-AC5A-30568A39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4EBEF-EA62-40A1-AB7D-3665647D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设计模式是一套被反复使用的、多数人知晓的、经过分类编目的、代码设计经验的总结。使用设计模式是为了重用代码、让代码更容易被他人理解、保证代码可靠性。 毫无疑问，设计模式于己于他人于系统都是多赢的，设计模式使代码编制真正工程化，设计模式是软件工程的基石，如同大厦的一块块砖石一样。项目中合理地运用设计模式可以完美地解决很多问题，每种模式在现实中都有相应的原理来与之对应，每种模式都描述了一个在我们周围不断重复发生的问题，以及该问题的核心解决方案，这也是设计模式能被广泛应用的原因。</a:t>
            </a:r>
          </a:p>
        </p:txBody>
      </p:sp>
    </p:spTree>
    <p:extLst>
      <p:ext uri="{BB962C8B-B14F-4D97-AF65-F5344CB8AC3E}">
        <p14:creationId xmlns:p14="http://schemas.microsoft.com/office/powerpoint/2010/main" val="24169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9D2A0-6189-4616-8B5D-EBA45F3B2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9AA33-1528-43EC-9639-56183011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教学现在已经是各个高校或个人普遍使用的教学方式。这种方便快捷的学习方式深受大家喜爱。用户可观看课程视频、文章等内容，弥补学习中的不足；同时用户也可以在网络教学平台上获取积分或进行充值购买，学习名师名校的课程得到跟深层次的知识。网络教学平台也应该兼顾大众学科，以照顾到更多的用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7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4C8DF-6647-48CA-ABD1-8DE1165A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0B9D55-358E-4D5D-B201-C02FE541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dirty="0"/>
              <a:t>完成以下内容</a:t>
            </a:r>
            <a:endParaRPr lang="en-US" altLang="zh-CN" sz="3200" dirty="0"/>
          </a:p>
          <a:p>
            <a:pPr lvl="0"/>
            <a:endParaRPr lang="en-US" altLang="zh-CN" dirty="0"/>
          </a:p>
          <a:p>
            <a:pPr lvl="0"/>
            <a:r>
              <a:rPr lang="zh-CN" altLang="zh-CN" dirty="0"/>
              <a:t>用户登陆</a:t>
            </a:r>
            <a:r>
              <a:rPr lang="en-US" altLang="zh-CN" dirty="0"/>
              <a:t>/</a:t>
            </a:r>
            <a:r>
              <a:rPr lang="zh-CN" altLang="zh-CN" dirty="0"/>
              <a:t>注册</a:t>
            </a:r>
            <a:r>
              <a:rPr lang="en-US" altLang="zh-CN" dirty="0"/>
              <a:t>/</a:t>
            </a:r>
            <a:r>
              <a:rPr lang="zh-CN" altLang="zh-CN" dirty="0"/>
              <a:t>个人空间</a:t>
            </a:r>
          </a:p>
          <a:p>
            <a:pPr lvl="0"/>
            <a:r>
              <a:rPr lang="zh-CN" altLang="zh-CN" dirty="0"/>
              <a:t>用户课程学习</a:t>
            </a:r>
            <a:r>
              <a:rPr lang="en-US" altLang="zh-CN" dirty="0"/>
              <a:t>/</a:t>
            </a:r>
            <a:r>
              <a:rPr lang="zh-CN" altLang="zh-CN" dirty="0"/>
              <a:t>课程自测</a:t>
            </a:r>
          </a:p>
          <a:p>
            <a:pPr lvl="0"/>
            <a:r>
              <a:rPr lang="zh-CN" altLang="zh-CN" dirty="0"/>
              <a:t>用户购买</a:t>
            </a:r>
            <a:r>
              <a:rPr lang="en-US" altLang="zh-CN" dirty="0"/>
              <a:t>/</a:t>
            </a:r>
            <a:r>
              <a:rPr lang="zh-CN" altLang="zh-CN" dirty="0"/>
              <a:t>充值课程</a:t>
            </a:r>
          </a:p>
          <a:p>
            <a:pPr lvl="0"/>
            <a:r>
              <a:rPr lang="zh-CN" altLang="zh-CN" dirty="0"/>
              <a:t>后台管理用户信息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42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5328-35A9-4326-87C2-BDA72857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整体完成度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C7352-392D-48BD-AD64-5365652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完成了可以运行的</a:t>
            </a:r>
            <a:r>
              <a:rPr lang="en-US" altLang="zh-CN" dirty="0"/>
              <a:t>1.0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新增了新的两个页面</a:t>
            </a:r>
          </a:p>
        </p:txBody>
      </p:sp>
    </p:spTree>
    <p:extLst>
      <p:ext uri="{BB962C8B-B14F-4D97-AF65-F5344CB8AC3E}">
        <p14:creationId xmlns:p14="http://schemas.microsoft.com/office/powerpoint/2010/main" val="93047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91A8F-DA89-444B-B91A-B4D72A68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部分截图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BD5479-841B-4A93-ADEC-42F167F4E1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083" y="1295880"/>
            <a:ext cx="7270376" cy="426624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6815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7910B-6C35-45AE-BA2B-DE3F08A2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部分截图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E8D1444-4892-44FB-AA14-A41739A1E84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2686" y="1330114"/>
            <a:ext cx="6740138" cy="419777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16802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837EF-8388-48F4-A01D-956FB430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部分截图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CB58232-55EF-4CA2-A261-521997CC777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282" y="1317812"/>
            <a:ext cx="7445656" cy="379207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26880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4B7C5-E444-4997-9A78-EA0046EE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项目难点以及解决方案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E30D1-C7FF-493B-9B4E-74EBF073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前端的设计：通过学习以及一些通用样式例如</a:t>
            </a:r>
            <a:r>
              <a:rPr lang="en-US" altLang="zh-CN" dirty="0"/>
              <a:t>Bootstrap</a:t>
            </a:r>
          </a:p>
          <a:p>
            <a:r>
              <a:rPr lang="zh-CN" altLang="en-US" dirty="0"/>
              <a:t>数据的传输方式：使用</a:t>
            </a:r>
            <a:r>
              <a:rPr lang="en-US" altLang="zh-CN" dirty="0"/>
              <a:t>MySQL</a:t>
            </a:r>
            <a:r>
              <a:rPr lang="zh-CN" altLang="en-US" dirty="0"/>
              <a:t>数据库，</a:t>
            </a:r>
            <a:r>
              <a:rPr lang="en-US" altLang="zh-CN" dirty="0"/>
              <a:t>JSON</a:t>
            </a:r>
            <a:r>
              <a:rPr lang="zh-CN" altLang="en-US" dirty="0"/>
              <a:t>以及</a:t>
            </a:r>
            <a:r>
              <a:rPr lang="en-US" altLang="zh-CN" dirty="0"/>
              <a:t>XML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代码文件过多以及代码结构：使用面向对象以及设计模式进行优化</a:t>
            </a:r>
          </a:p>
        </p:txBody>
      </p:sp>
    </p:spTree>
    <p:extLst>
      <p:ext uri="{BB962C8B-B14F-4D97-AF65-F5344CB8AC3E}">
        <p14:creationId xmlns:p14="http://schemas.microsoft.com/office/powerpoint/2010/main" val="28871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E6DF-3BC4-46C8-9567-53E002CD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8591-C75E-4BC5-A98B-039197011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/>
            <a:r>
              <a:rPr lang="zh-CN" altLang="en-US" b="1" dirty="0"/>
              <a:t>移动设备优先</a:t>
            </a:r>
            <a:r>
              <a:rPr lang="zh-CN" altLang="en-US" dirty="0"/>
              <a:t>：自 </a:t>
            </a:r>
            <a:r>
              <a:rPr lang="en-US" altLang="zh-CN" dirty="0"/>
              <a:t>Bootstrap 3 </a:t>
            </a:r>
            <a:r>
              <a:rPr lang="zh-CN" altLang="en-US" dirty="0"/>
              <a:t>起，框架包含了贯穿于整个库的移动设备优先的样式。</a:t>
            </a:r>
          </a:p>
          <a:p>
            <a:pPr latinLnBrk="1"/>
            <a:r>
              <a:rPr lang="zh-CN" altLang="en-US" b="1" dirty="0"/>
              <a:t>浏览器支持</a:t>
            </a:r>
            <a:r>
              <a:rPr lang="zh-CN" altLang="en-US" dirty="0"/>
              <a:t>：所有的主流浏览器都支持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b="1" dirty="0"/>
              <a:t>容易上手</a:t>
            </a:r>
            <a:r>
              <a:rPr lang="zh-CN" altLang="en-US" dirty="0"/>
              <a:t>：只要您具备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的基础知识，您就可以开始学习 </a:t>
            </a:r>
            <a:r>
              <a:rPr lang="en-US" altLang="zh-CN" dirty="0"/>
              <a:t>Bootstrap</a:t>
            </a:r>
            <a:r>
              <a:rPr lang="zh-CN" altLang="en-US" dirty="0"/>
              <a:t>。</a:t>
            </a:r>
          </a:p>
          <a:p>
            <a:pPr latinLnBrk="1"/>
            <a:r>
              <a:rPr lang="zh-CN" altLang="en-US" b="1" dirty="0"/>
              <a:t>响应式设计</a:t>
            </a:r>
            <a:r>
              <a:rPr lang="zh-CN" altLang="en-US" dirty="0"/>
              <a:t>：</a:t>
            </a:r>
            <a:r>
              <a:rPr lang="en-US" altLang="zh-CN" dirty="0"/>
              <a:t>Bootstrap </a:t>
            </a:r>
            <a:r>
              <a:rPr lang="zh-CN" altLang="en-US" dirty="0"/>
              <a:t>的响应式 </a:t>
            </a:r>
            <a:r>
              <a:rPr lang="en-US" altLang="zh-CN" dirty="0"/>
              <a:t>CSS </a:t>
            </a:r>
            <a:r>
              <a:rPr lang="zh-CN" altLang="en-US" dirty="0"/>
              <a:t>能够自适应于台式机、平板电脑和手机。它为开发人员创建接口提供了一个简洁统一的解决方案。</a:t>
            </a:r>
          </a:p>
          <a:p>
            <a:pPr latinLnBrk="1"/>
            <a:r>
              <a:rPr lang="zh-CN" altLang="en-US" dirty="0"/>
              <a:t>它包含了功能强大的内置组件，易于定制。</a:t>
            </a:r>
          </a:p>
          <a:p>
            <a:pPr latinLnBrk="1"/>
            <a:r>
              <a:rPr lang="zh-CN" altLang="en-US" dirty="0"/>
              <a:t>它还提供了基于 </a:t>
            </a:r>
            <a:r>
              <a:rPr lang="en-US" altLang="zh-CN" dirty="0"/>
              <a:t>Web </a:t>
            </a:r>
            <a:r>
              <a:rPr lang="zh-CN" altLang="en-US" dirty="0"/>
              <a:t>的定制。</a:t>
            </a:r>
          </a:p>
          <a:p>
            <a:pPr latinLnBrk="1"/>
            <a:r>
              <a:rPr lang="zh-CN" altLang="en-US" dirty="0"/>
              <a:t>它是开源的。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7C9FA3-4AE9-4068-B8CD-22A46C0C491A}"/>
              </a:ext>
            </a:extLst>
          </p:cNvPr>
          <p:cNvSpPr txBox="1"/>
          <p:nvPr/>
        </p:nvSpPr>
        <p:spPr>
          <a:xfrm>
            <a:off x="161365" y="170329"/>
            <a:ext cx="401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为什么选择这些解决方案</a:t>
            </a:r>
          </a:p>
        </p:txBody>
      </p:sp>
    </p:spTree>
    <p:extLst>
      <p:ext uri="{BB962C8B-B14F-4D97-AF65-F5344CB8AC3E}">
        <p14:creationId xmlns:p14="http://schemas.microsoft.com/office/powerpoint/2010/main" val="350208930"/>
      </p:ext>
    </p:extLst>
  </p:cSld>
  <p:clrMapOvr>
    <a:masterClrMapping/>
  </p:clrMapOvr>
</p:sld>
</file>

<file path=ppt/theme/theme1.xml><?xml version="1.0" encoding="utf-8"?>
<a:theme xmlns:a="http://schemas.openxmlformats.org/drawingml/2006/main" name="框架">
  <a:themeElements>
    <a:clrScheme name="框架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框架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框架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38</TotalTime>
  <Words>478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 2</vt:lpstr>
      <vt:lpstr>框架</vt:lpstr>
      <vt:lpstr>微课网项目报告</vt:lpstr>
      <vt:lpstr>项目简介</vt:lpstr>
      <vt:lpstr>项目目标</vt:lpstr>
      <vt:lpstr>整体完成度</vt:lpstr>
      <vt:lpstr>部分截图</vt:lpstr>
      <vt:lpstr>部分截图</vt:lpstr>
      <vt:lpstr>部分截图</vt:lpstr>
      <vt:lpstr>项目难点以及解决方案</vt:lpstr>
      <vt:lpstr>Bootstrap</vt:lpstr>
      <vt:lpstr>设计模式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微课网项目报告</dc:title>
  <dc:creator>Alex Woods</dc:creator>
  <cp:lastModifiedBy>Alex Woods</cp:lastModifiedBy>
  <cp:revision>3</cp:revision>
  <dcterms:created xsi:type="dcterms:W3CDTF">2020-06-29T15:44:07Z</dcterms:created>
  <dcterms:modified xsi:type="dcterms:W3CDTF">2020-06-29T16:22:51Z</dcterms:modified>
</cp:coreProperties>
</file>