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533" autoAdjust="0"/>
  </p:normalViewPr>
  <p:slideViewPr>
    <p:cSldViewPr snapToGrid="0">
      <p:cViewPr varScale="1">
        <p:scale>
          <a:sx n="76" d="100"/>
          <a:sy n="76" d="100"/>
        </p:scale>
        <p:origin x="9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F0D00-AF6C-42C1-BB6C-57AD83B6DC36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A9727-0314-406E-8991-3A7CD1389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79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：主要有两个参与者，一个是用户一个是管理员，管理员可以对用户进行操作包括用户删除，信息管理与修改；用户和管理员都可以进行登录，用户可以进行课程学习并且进行可以进行课程自测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A9727-0314-406E-8991-3A7CD138969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109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整个实时监测数据都是使用</a:t>
            </a:r>
            <a:r>
              <a:rPr lang="en-US" altLang="zh-CN" dirty="0"/>
              <a:t>JS</a:t>
            </a:r>
            <a:r>
              <a:rPr lang="zh-CN" altLang="en-US" dirty="0"/>
              <a:t>完成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A9727-0314-406E-8991-3A7CD138969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628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zh-CN" altLang="en-US" dirty="0"/>
              <a:t>：代码结构优化后，主页的代码如左图所示，类似于设计模式中的外观模式，调用方法来加载页面，在方法中与数据库通信进行动态更新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A9727-0314-406E-8991-3A7CD138969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631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3E82-03EA-4A0B-8CA0-83040BE97BE7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C287D01E-1734-434C-9C23-BE6CD693C06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30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3E82-03EA-4A0B-8CA0-83040BE97BE7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D01E-1734-434C-9C23-BE6CD693C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69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3E82-03EA-4A0B-8CA0-83040BE97BE7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D01E-1734-434C-9C23-BE6CD693C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01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3E82-03EA-4A0B-8CA0-83040BE97BE7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D01E-1734-434C-9C23-BE6CD693C06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78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3E82-03EA-4A0B-8CA0-83040BE97BE7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D01E-1734-434C-9C23-BE6CD693C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93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3E82-03EA-4A0B-8CA0-83040BE97BE7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D01E-1734-434C-9C23-BE6CD693C06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59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3E82-03EA-4A0B-8CA0-83040BE97BE7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D01E-1734-434C-9C23-BE6CD693C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56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3E82-03EA-4A0B-8CA0-83040BE97BE7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D01E-1734-434C-9C23-BE6CD693C06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3E82-03EA-4A0B-8CA0-83040BE97BE7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D01E-1734-434C-9C23-BE6CD693C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694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3E82-03EA-4A0B-8CA0-83040BE97BE7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D01E-1734-434C-9C23-BE6CD693C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42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3E82-03EA-4A0B-8CA0-83040BE97BE7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D01E-1734-434C-9C23-BE6CD693C0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776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A513E82-03EA-4A0B-8CA0-83040BE97BE7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7D01E-1734-434C-9C23-BE6CD693C06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6682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561B0-D31B-4F6E-98D1-8A1C4949F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4231" y="2693892"/>
            <a:ext cx="5518066" cy="226855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个人项目报告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杜建俣</a:t>
            </a:r>
          </a:p>
        </p:txBody>
      </p:sp>
    </p:spTree>
    <p:extLst>
      <p:ext uri="{BB962C8B-B14F-4D97-AF65-F5344CB8AC3E}">
        <p14:creationId xmlns:p14="http://schemas.microsoft.com/office/powerpoint/2010/main" val="410349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DAF7FE6-FA4E-4B53-8C8E-A9E74667EC45}"/>
              </a:ext>
            </a:extLst>
          </p:cNvPr>
          <p:cNvSpPr txBox="1"/>
          <p:nvPr/>
        </p:nvSpPr>
        <p:spPr>
          <a:xfrm>
            <a:off x="2626659" y="726141"/>
            <a:ext cx="6741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我所负责的内容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1CB11F3-DB2D-4E19-A4F2-480F6216A2FB}"/>
              </a:ext>
            </a:extLst>
          </p:cNvPr>
          <p:cNvSpPr txBox="1"/>
          <p:nvPr/>
        </p:nvSpPr>
        <p:spPr>
          <a:xfrm>
            <a:off x="2563906" y="1183342"/>
            <a:ext cx="5316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i="1" dirty="0"/>
              <a:t>功能需求分析，后台处理等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696184-16B9-4898-99A9-ACB73984ED4F}"/>
              </a:ext>
            </a:extLst>
          </p:cNvPr>
          <p:cNvSpPr/>
          <p:nvPr/>
        </p:nvSpPr>
        <p:spPr>
          <a:xfrm>
            <a:off x="3155576" y="2679557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负责内容完成度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27A5E4-30B6-43F2-814E-CA48C336D829}"/>
              </a:ext>
            </a:extLst>
          </p:cNvPr>
          <p:cNvSpPr txBox="1"/>
          <p:nvPr/>
        </p:nvSpPr>
        <p:spPr>
          <a:xfrm>
            <a:off x="3155576" y="3433482"/>
            <a:ext cx="64366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i="1" dirty="0"/>
              <a:t>后台处理基本完成，并且使用一些通用的设计模式，以及数据库动态加载页面</a:t>
            </a:r>
          </a:p>
        </p:txBody>
      </p:sp>
    </p:spTree>
    <p:extLst>
      <p:ext uri="{BB962C8B-B14F-4D97-AF65-F5344CB8AC3E}">
        <p14:creationId xmlns:p14="http://schemas.microsoft.com/office/powerpoint/2010/main" val="13340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9D45E-3AB0-479D-B86A-D679E9132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用况建模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CF2230F-BE19-48DB-B893-D4FA18C0F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1808" y="1685085"/>
            <a:ext cx="7547376" cy="448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84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59E9B-9A03-4BC4-BB9E-C2C264FF8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部分代码实现讲解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3BBF488-FFE1-4398-9F62-9DCE4F8E2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9431" y="1630607"/>
            <a:ext cx="2864749" cy="39973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E26D353-0F00-4198-83A0-CFD051793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101" y="1493272"/>
            <a:ext cx="3520745" cy="22633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3DA3850-521A-4DAB-9582-93580AEB54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4767" y="1493272"/>
            <a:ext cx="3409048" cy="336463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8D96237-1731-4E71-96B5-8686EC70FF3B}"/>
              </a:ext>
            </a:extLst>
          </p:cNvPr>
          <p:cNvSpPr txBox="1"/>
          <p:nvPr/>
        </p:nvSpPr>
        <p:spPr>
          <a:xfrm>
            <a:off x="4290646" y="4129873"/>
            <a:ext cx="3064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在新的界面的注册中实时监测输入的正确性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C663153-BB6D-4929-B286-F894C54D040B}"/>
              </a:ext>
            </a:extLst>
          </p:cNvPr>
          <p:cNvSpPr txBox="1"/>
          <p:nvPr/>
        </p:nvSpPr>
        <p:spPr>
          <a:xfrm>
            <a:off x="4290646" y="5084466"/>
            <a:ext cx="434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遭遇难点：</a:t>
            </a:r>
            <a:r>
              <a:rPr lang="en-US" altLang="zh-CN" dirty="0"/>
              <a:t>PHP</a:t>
            </a:r>
            <a:r>
              <a:rPr lang="zh-CN" altLang="en-US" dirty="0"/>
              <a:t>与</a:t>
            </a:r>
            <a:r>
              <a:rPr lang="en-US" altLang="zh-CN" dirty="0"/>
              <a:t>JS</a:t>
            </a:r>
            <a:r>
              <a:rPr lang="zh-CN" altLang="en-US" dirty="0"/>
              <a:t>进行数据传送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F4233DF-4DD2-4C4A-964A-3E8473B7A825}"/>
              </a:ext>
            </a:extLst>
          </p:cNvPr>
          <p:cNvSpPr txBox="1"/>
          <p:nvPr/>
        </p:nvSpPr>
        <p:spPr>
          <a:xfrm>
            <a:off x="4290646" y="5627932"/>
            <a:ext cx="405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解决方案：使用</a:t>
            </a:r>
            <a:r>
              <a:rPr lang="en-US" altLang="zh-CN" dirty="0"/>
              <a:t>JSON</a:t>
            </a:r>
            <a:r>
              <a:rPr lang="zh-CN" altLang="en-US" dirty="0"/>
              <a:t>编解码</a:t>
            </a:r>
          </a:p>
        </p:txBody>
      </p:sp>
    </p:spTree>
    <p:extLst>
      <p:ext uri="{BB962C8B-B14F-4D97-AF65-F5344CB8AC3E}">
        <p14:creationId xmlns:p14="http://schemas.microsoft.com/office/powerpoint/2010/main" val="198655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F771F-7B28-4EF9-A5C0-AD84EF0C0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代码结构优化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303054F-828D-45C4-BCB3-59BD2143D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4383" y="253983"/>
            <a:ext cx="3880519" cy="39973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3C63053-62B6-4A56-96E0-249590C05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97" y="1261934"/>
            <a:ext cx="6393734" cy="534208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3D1BB56-CB32-42E4-A619-4C20688847E6}"/>
              </a:ext>
            </a:extLst>
          </p:cNvPr>
          <p:cNvSpPr txBox="1"/>
          <p:nvPr/>
        </p:nvSpPr>
        <p:spPr>
          <a:xfrm>
            <a:off x="7375490" y="2962514"/>
            <a:ext cx="3436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新主页的</a:t>
            </a:r>
            <a:r>
              <a:rPr lang="en-US" altLang="zh-CN" dirty="0"/>
              <a:t>PHP</a:t>
            </a:r>
            <a:r>
              <a:rPr lang="zh-CN" altLang="en-US" dirty="0"/>
              <a:t>文件一开始将</a:t>
            </a:r>
            <a:r>
              <a:rPr lang="en-US" altLang="zh-CN" dirty="0"/>
              <a:t>PHP</a:t>
            </a:r>
            <a:r>
              <a:rPr lang="zh-CN" altLang="en-US" dirty="0"/>
              <a:t>后台处理语句和</a:t>
            </a:r>
            <a:r>
              <a:rPr lang="en-US" altLang="zh-CN" dirty="0"/>
              <a:t>HTML</a:t>
            </a:r>
            <a:r>
              <a:rPr lang="zh-CN" altLang="en-US" dirty="0"/>
              <a:t>语句混合在一起，观感很差并且违背了面向对象的封装原则，所有代码暴露在外。</a:t>
            </a:r>
          </a:p>
        </p:txBody>
      </p:sp>
    </p:spTree>
    <p:extLst>
      <p:ext uri="{BB962C8B-B14F-4D97-AF65-F5344CB8AC3E}">
        <p14:creationId xmlns:p14="http://schemas.microsoft.com/office/powerpoint/2010/main" val="324758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B9781-F97A-4DAE-8E4A-F6F42FAB2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代码结构优化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52459CB-AFCA-4ECE-8095-504C63EED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5560" y="109313"/>
            <a:ext cx="3376246" cy="66393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BF13020-4FE0-44CC-9A51-14AF30E71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288" y="2118874"/>
            <a:ext cx="5220152" cy="4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77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87F32-3A93-4B6F-AE53-56E1D9A70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个人心得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0CE497D-17FB-461E-9DB3-499ABB14ECFE}"/>
              </a:ext>
            </a:extLst>
          </p:cNvPr>
          <p:cNvSpPr txBox="1"/>
          <p:nvPr/>
        </p:nvSpPr>
        <p:spPr>
          <a:xfrm>
            <a:off x="2611808" y="1712365"/>
            <a:ext cx="73662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体会到了面向对象的重要性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封装：只隐藏对象的属性和实现细节，仅对外提供公共访问方式</a:t>
            </a:r>
          </a:p>
          <a:p>
            <a:pPr lvl="1"/>
            <a:r>
              <a:rPr lang="zh-CN" altLang="en-US" dirty="0"/>
              <a:t>好处：将变化隔离、便于使用、提高复用性、提高安全性</a:t>
            </a:r>
          </a:p>
          <a:p>
            <a:pPr lvl="1"/>
            <a:r>
              <a:rPr lang="zh-CN" altLang="en-US" dirty="0"/>
              <a:t>原则：将不需要对外提供的内容隐藏起来；把属性隐藏，提供公共方法对其访问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35425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CDBD5-B853-4137-9D2F-C76CD1813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24244" y="2727292"/>
            <a:ext cx="7958331" cy="107722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谢谢老师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展示完毕</a:t>
            </a:r>
          </a:p>
        </p:txBody>
      </p:sp>
    </p:spTree>
    <p:extLst>
      <p:ext uri="{BB962C8B-B14F-4D97-AF65-F5344CB8AC3E}">
        <p14:creationId xmlns:p14="http://schemas.microsoft.com/office/powerpoint/2010/main" val="3629023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麦迪逊">
  <a:themeElements>
    <a:clrScheme name="麦迪逊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麦迪逊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麦迪逊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TM16401375[[fn=麦迪逊]]</Template>
  <TotalTime>35</TotalTime>
  <Words>284</Words>
  <Application>Microsoft Office PowerPoint</Application>
  <PresentationFormat>宽屏</PresentationFormat>
  <Paragraphs>27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Arial</vt:lpstr>
      <vt:lpstr>MS Shell Dlg 2</vt:lpstr>
      <vt:lpstr>Wingdings</vt:lpstr>
      <vt:lpstr>Wingdings 3</vt:lpstr>
      <vt:lpstr>麦迪逊</vt:lpstr>
      <vt:lpstr>个人项目报告  杜建俣</vt:lpstr>
      <vt:lpstr>PowerPoint 演示文稿</vt:lpstr>
      <vt:lpstr>用况建模</vt:lpstr>
      <vt:lpstr>部分代码实现讲解</vt:lpstr>
      <vt:lpstr>代码结构优化</vt:lpstr>
      <vt:lpstr>代码结构优化</vt:lpstr>
      <vt:lpstr>个人心得</vt:lpstr>
      <vt:lpstr>谢谢老师  展示完毕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个人项目报告  杜建俣</dc:title>
  <dc:creator>Alex Woods</dc:creator>
  <cp:lastModifiedBy>Alex Woods</cp:lastModifiedBy>
  <cp:revision>5</cp:revision>
  <dcterms:created xsi:type="dcterms:W3CDTF">2020-06-29T15:06:59Z</dcterms:created>
  <dcterms:modified xsi:type="dcterms:W3CDTF">2020-06-29T15:42:54Z</dcterms:modified>
</cp:coreProperties>
</file>