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B94C5F-7475-4680-AEF5-CD7031D6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9524-5549-42D1-AC1F-2DCC24C162C2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微课网 个人项目报告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55994" y="4419162"/>
            <a:ext cx="8825658" cy="861420"/>
          </a:xfrm>
        </p:spPr>
        <p:txBody>
          <a:bodyPr/>
          <a:lstStyle/>
          <a:p>
            <a:r>
              <a:rPr lang="zh-CN" altLang="en-US" dirty="0"/>
              <a:t>陈浩基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后台管理部分是在其他部分基本完成后才进行编码的。</a:t>
            </a:r>
            <a:endParaRPr lang="en-US" altLang="zh-CN" dirty="0"/>
          </a:p>
          <a:p>
            <a:r>
              <a:rPr lang="zh-CN" altLang="en-US" dirty="0"/>
              <a:t>测试采用了</a:t>
            </a:r>
            <a:r>
              <a:rPr lang="en-US" altLang="zh-CN" dirty="0" err="1"/>
              <a:t>selenium+python</a:t>
            </a:r>
            <a:r>
              <a:rPr lang="zh-CN" altLang="en-US" dirty="0"/>
              <a:t>的自动测试方法。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unittest</a:t>
            </a:r>
            <a:r>
              <a:rPr lang="zh-CN" altLang="en-US" dirty="0"/>
              <a:t>进行多个测试用例集成测试。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我所进行的需求分析（功能模块部分）</a:t>
            </a:r>
            <a:endParaRPr lang="zh-CN" altLang="en-US" dirty="0"/>
          </a:p>
        </p:txBody>
      </p:sp>
      <p:pic>
        <p:nvPicPr>
          <p:cNvPr id="23" name="图片 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8535" y="2052955"/>
            <a:ext cx="682688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主要负责部分：后台管理（用户增删改查）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472" y="1853248"/>
            <a:ext cx="9264523" cy="4771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查看用户信息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0964" y="1449421"/>
            <a:ext cx="7455167" cy="4741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查看用户信息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52" y="1152983"/>
            <a:ext cx="10806096" cy="1501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6111" y="2672294"/>
            <a:ext cx="759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连接数据库并设置一个</a:t>
            </a:r>
            <a:r>
              <a:rPr lang="en-US" altLang="zh-CN" dirty="0"/>
              <a:t>lesson</a:t>
            </a:r>
            <a:r>
              <a:rPr lang="zh-CN" altLang="en-US" dirty="0"/>
              <a:t>数组存储课程信息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5" y="3473299"/>
            <a:ext cx="6840735" cy="32359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72400" y="4659531"/>
            <a:ext cx="379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读取数据库信息并使用表格以及</a:t>
            </a:r>
            <a:r>
              <a:rPr lang="en-US" altLang="zh-CN" dirty="0"/>
              <a:t>bootstrap</a:t>
            </a:r>
            <a:r>
              <a:rPr lang="zh-CN" altLang="en-US" dirty="0"/>
              <a:t>效果打印出来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删除用户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7934" y="1853248"/>
            <a:ext cx="6596132" cy="4195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删除用户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711" y="1294076"/>
            <a:ext cx="9683521" cy="42698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111" y="5892800"/>
            <a:ext cx="75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管理员需要按下三个单选按钮后才能执行删除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修改用户信息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0843" y="1707198"/>
            <a:ext cx="8780117" cy="4682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修改用户信息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572" y="1366788"/>
            <a:ext cx="4418028" cy="53229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1544320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选择用户后选择要修改的项目，之后执行修改。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257</Words>
  <Application>WPS 演示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Wingdings 3</vt:lpstr>
      <vt:lpstr>Symbol</vt:lpstr>
      <vt:lpstr>Arial</vt:lpstr>
      <vt:lpstr>Century Gothic</vt:lpstr>
      <vt:lpstr>微软雅黑</vt:lpstr>
      <vt:lpstr>Arial Unicode MS</vt:lpstr>
      <vt:lpstr>Calibri</vt:lpstr>
      <vt:lpstr>离子</vt:lpstr>
      <vt:lpstr>微课网 个人项目报告 </vt:lpstr>
      <vt:lpstr>我所进行的需求分析（功能模块部分）</vt:lpstr>
      <vt:lpstr>主要负责部分：后台管理（用户增删改查）</vt:lpstr>
      <vt:lpstr>查看用户信息</vt:lpstr>
      <vt:lpstr>查看用户信息</vt:lpstr>
      <vt:lpstr>删除用户</vt:lpstr>
      <vt:lpstr>删除用户</vt:lpstr>
      <vt:lpstr>修改用户信息</vt:lpstr>
      <vt:lpstr>修改用户信息</vt:lpstr>
      <vt:lpstr>集成测试环节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微课网 个人项目报告 </dc:title>
  <dc:creator>Alex Woods</dc:creator>
  <cp:lastModifiedBy>alex7</cp:lastModifiedBy>
  <cp:revision>5</cp:revision>
  <dcterms:created xsi:type="dcterms:W3CDTF">2020-06-28T12:31:00Z</dcterms:created>
  <dcterms:modified xsi:type="dcterms:W3CDTF">2020-06-28T13:19:06Z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