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9" r:id="rId8"/>
    <p:sldId id="268" r:id="rId9"/>
    <p:sldId id="271" r:id="rId10"/>
    <p:sldId id="270" r:id="rId11"/>
    <p:sldId id="262" r:id="rId12"/>
    <p:sldId id="263" r:id="rId13"/>
    <p:sldId id="264" r:id="rId14"/>
    <p:sldId id="265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68" autoAdjust="0"/>
  </p:normalViewPr>
  <p:slideViewPr>
    <p:cSldViewPr snapToGrid="0">
      <p:cViewPr varScale="1">
        <p:scale>
          <a:sx n="77" d="100"/>
          <a:sy n="77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426C1-4B6E-487A-BEA0-4D402D5EBDE2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034D2D-2645-43ED-ADCF-8B1BB51C65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42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这里会挑一些来进行讲解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34D2D-2645-43ED-ADCF-8B1BB51C65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023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登录界面的顶部导航栏应用至全局，被封装成</a:t>
            </a:r>
            <a:r>
              <a:rPr lang="en-US" altLang="zh-CN" dirty="0"/>
              <a:t>top</a:t>
            </a:r>
            <a:r>
              <a:rPr lang="zh-CN" altLang="en-US" dirty="0"/>
              <a:t>类，使用</a:t>
            </a:r>
            <a:r>
              <a:rPr lang="en-US" altLang="zh-CN" dirty="0"/>
              <a:t>show</a:t>
            </a:r>
            <a:r>
              <a:rPr lang="zh-CN" altLang="en-US" dirty="0"/>
              <a:t>函数进行显示。使用了</a:t>
            </a:r>
            <a:r>
              <a:rPr lang="en-US" altLang="zh-CN" dirty="0"/>
              <a:t>dropdown—menu</a:t>
            </a:r>
            <a:r>
              <a:rPr lang="zh-CN" altLang="en-US" dirty="0"/>
              <a:t>下拉菜单栏将同类课程集中在一起。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34D2D-2645-43ED-ADCF-8B1BB51C65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808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旧的导航栏点击登录注册会跳转到新的网页上，新版的则会有一个弹出框。这个效果是</a:t>
            </a:r>
            <a:r>
              <a:rPr lang="en-US" altLang="zh-CN" dirty="0"/>
              <a:t>bootstrap</a:t>
            </a:r>
            <a:r>
              <a:rPr lang="zh-CN" altLang="en-US" dirty="0"/>
              <a:t>的模态框，提高整体性，减少不必要的页面打开。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34D2D-2645-43ED-ADCF-8B1BB51C65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507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34D2D-2645-43ED-ADCF-8B1BB51C65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80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这个是旧课程页，上方是课程内容，下面是题目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34D2D-2645-43ED-ADCF-8B1BB51C655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129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zh-CN" altLang="en-US" dirty="0"/>
              <a:t>这是新的课程页，采用了网格系统进行布局。比起之前的课程页更紧凑，更丰富。内容使用小标签卡来进行分页淡入淡出显示。右侧是对文章的评论，采用了</a:t>
            </a:r>
            <a:r>
              <a:rPr lang="en-US" altLang="zh-CN" dirty="0"/>
              <a:t>XML</a:t>
            </a:r>
            <a:r>
              <a:rPr lang="zh-CN" altLang="en-US" dirty="0"/>
              <a:t>文件读取的方式。对于</a:t>
            </a:r>
            <a:r>
              <a:rPr lang="en-US" altLang="zh-CN" dirty="0"/>
              <a:t>XML</a:t>
            </a:r>
            <a:r>
              <a:rPr lang="zh-CN" altLang="en-US" dirty="0"/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如果需要在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文档中显示动态数据，那么每当数据改变时将花费大量的时间来编辑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。通过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，数据能够存储在独立的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文件中。这样就可以专注于使用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HTML/CSS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进行显示和布局，并确保修改底层数据不再需要对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进行任何的改变。通过使用几行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代码，就可以读取一个外部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XML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文件，并更新的网页的数据内容。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34D2D-2645-43ED-ADCF-8B1BB51C65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96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例如如下的分配方式，对于网页的分配起到很好的效果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34D2D-2645-43ED-ADCF-8B1BB51C65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898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整体需要使用</a:t>
            </a:r>
            <a:r>
              <a:rPr lang="en-US" altLang="zh-CN" dirty="0"/>
              <a:t>container</a:t>
            </a:r>
            <a:r>
              <a:rPr lang="zh-CN" altLang="en-US" dirty="0"/>
              <a:t>包裹，之后使用</a:t>
            </a:r>
            <a:r>
              <a:rPr lang="en-US" altLang="zh-CN" dirty="0"/>
              <a:t>class col-md-x</a:t>
            </a:r>
            <a:r>
              <a:rPr lang="zh-CN" altLang="en-US" dirty="0"/>
              <a:t>（列的数） </a:t>
            </a:r>
            <a:r>
              <a:rPr lang="en-US" altLang="zh-CN" dirty="0"/>
              <a:t>column</a:t>
            </a:r>
            <a:r>
              <a:rPr lang="zh-CN" altLang="en-US" dirty="0"/>
              <a:t>进行分块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034D2D-2645-43ED-ADCF-8B1BB51C655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323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49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70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1861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756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124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7001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55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19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558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8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33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63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1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44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7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87E18-4647-4544-BFB5-D9834BFD0203}" type="datetimeFigureOut">
              <a:rPr lang="zh-CN" altLang="en-US" smtClean="0"/>
              <a:t>2020/6/29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3D8C973-5535-4490-9BE7-56A4290D1B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015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261E6-313F-4203-998E-4D1676D181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微课网 个人项目报告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B4D445-5148-4CCC-AD12-FCE7BA877D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张逸群</a:t>
            </a:r>
          </a:p>
        </p:txBody>
      </p:sp>
    </p:spTree>
    <p:extLst>
      <p:ext uri="{BB962C8B-B14F-4D97-AF65-F5344CB8AC3E}">
        <p14:creationId xmlns:p14="http://schemas.microsoft.com/office/powerpoint/2010/main" val="2640884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4F2B2-349A-40D2-AD84-4EEBC8EDA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新的首页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79C9BBE-333D-41DA-9D80-47851B1606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63" y="1488281"/>
            <a:ext cx="6322843" cy="3881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E5BC834-A6BA-486D-BBF1-FD8163879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177" y="904461"/>
            <a:ext cx="4652394" cy="43434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45A0D5-D995-42FD-8A13-8EB701B1F708}"/>
              </a:ext>
            </a:extLst>
          </p:cNvPr>
          <p:cNvSpPr txBox="1"/>
          <p:nvPr/>
        </p:nvSpPr>
        <p:spPr>
          <a:xfrm>
            <a:off x="477078" y="5369718"/>
            <a:ext cx="6322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主页六个选项卡来选出优质课程，选项卡包括图片，标题，小标题，以及一个按钮链接，对比之前的样式更加紧凑。</a:t>
            </a:r>
          </a:p>
        </p:txBody>
      </p:sp>
    </p:spTree>
    <p:extLst>
      <p:ext uri="{BB962C8B-B14F-4D97-AF65-F5344CB8AC3E}">
        <p14:creationId xmlns:p14="http://schemas.microsoft.com/office/powerpoint/2010/main" val="318566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002E44-6039-464C-9A08-C869339EA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旧课程页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CDDA6E-EA2D-405F-97E3-8F17DFC92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20929" y="1771482"/>
            <a:ext cx="6909477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149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87D10-768D-48BF-A5FF-44E7B62E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新课程页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118DA8A-D7AF-446E-A2FF-70054A6097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312" y="1585583"/>
            <a:ext cx="5473371" cy="36868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51FCF1-CCD3-4D84-86D1-3DB68E640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85583"/>
            <a:ext cx="5707252" cy="36817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BA00711-A0BB-4278-9F2C-8E5287393EE1}"/>
              </a:ext>
            </a:extLst>
          </p:cNvPr>
          <p:cNvSpPr txBox="1"/>
          <p:nvPr/>
        </p:nvSpPr>
        <p:spPr>
          <a:xfrm>
            <a:off x="2287621" y="5873980"/>
            <a:ext cx="7616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采用了网格系统进行布局设计，让网站易于浏览，并降低用户端的负载。</a:t>
            </a:r>
          </a:p>
        </p:txBody>
      </p:sp>
    </p:spTree>
    <p:extLst>
      <p:ext uri="{BB962C8B-B14F-4D97-AF65-F5344CB8AC3E}">
        <p14:creationId xmlns:p14="http://schemas.microsoft.com/office/powerpoint/2010/main" val="1103544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F01A8E-C360-444E-98E0-58C9E11E8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网格系统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B7FCE4-A429-481E-B876-738FA150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268411"/>
          </a:xfrm>
        </p:spPr>
        <p:txBody>
          <a:bodyPr>
            <a:normAutofit/>
          </a:bodyPr>
          <a:lstStyle/>
          <a:p>
            <a:r>
              <a:rPr lang="zh-CN" altLang="en-US" dirty="0"/>
              <a:t>摘自维基百科：在平面设计中，网格是一种由一系列用于组织内容的相交的直线组成的结构。它广泛应用于打印设计中的设计布局和内容结构。在网页设计中，它是一种用于快速创建一致的布局和有效地使用 </a:t>
            </a:r>
            <a:r>
              <a:rPr lang="en-US" altLang="zh-CN" dirty="0"/>
              <a:t>HTML </a:t>
            </a:r>
            <a:r>
              <a:rPr lang="zh-CN" altLang="en-US" dirty="0"/>
              <a:t>和 </a:t>
            </a:r>
            <a:r>
              <a:rPr lang="en-US" altLang="zh-CN" dirty="0"/>
              <a:t>CSS </a:t>
            </a:r>
            <a:r>
              <a:rPr lang="zh-CN" altLang="en-US" dirty="0"/>
              <a:t>的方法。响应式网格系统随着屏幕或视口（</a:t>
            </a:r>
            <a:r>
              <a:rPr lang="en-US" altLang="zh-CN" dirty="0"/>
              <a:t>viewport</a:t>
            </a:r>
            <a:r>
              <a:rPr lang="zh-CN" altLang="en-US" dirty="0"/>
              <a:t>）尺寸的增加，系统会自动分为最多</a:t>
            </a:r>
            <a:r>
              <a:rPr lang="en-US" altLang="zh-CN" dirty="0"/>
              <a:t>12</a:t>
            </a:r>
            <a:r>
              <a:rPr lang="zh-CN" altLang="en-US" dirty="0"/>
              <a:t>列。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8FC07D-CE97-45B4-8A04-B060A1C2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676" y="4124325"/>
            <a:ext cx="10010775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92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5455A-CD76-4BA5-9C5A-D20BA838C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新课程页网格如下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9FD797D-08D1-4FFC-A582-F42A32BB9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182451"/>
            <a:ext cx="9410249" cy="415803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0149A6-EBC7-4BDF-A4EB-0C6F196FB508}"/>
              </a:ext>
            </a:extLst>
          </p:cNvPr>
          <p:cNvSpPr txBox="1"/>
          <p:nvPr/>
        </p:nvSpPr>
        <p:spPr>
          <a:xfrm>
            <a:off x="3249038" y="2306732"/>
            <a:ext cx="13521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12</a:t>
            </a:r>
          </a:p>
          <a:p>
            <a:r>
              <a:rPr lang="en-US" altLang="zh-CN" sz="2800" b="1" dirty="0"/>
              <a:t>2 6 1 3</a:t>
            </a:r>
          </a:p>
          <a:p>
            <a:r>
              <a:rPr lang="en-US" altLang="zh-CN" sz="2800" b="1" dirty="0"/>
              <a:t>1 6 1 4</a:t>
            </a:r>
          </a:p>
          <a:p>
            <a:r>
              <a:rPr lang="en-US" altLang="zh-CN" sz="2800" b="1" dirty="0"/>
              <a:t>12</a:t>
            </a:r>
          </a:p>
          <a:p>
            <a:r>
              <a:rPr lang="en-US" altLang="zh-CN" sz="2800" b="1" dirty="0"/>
              <a:t>4 4 4</a:t>
            </a:r>
            <a:endParaRPr lang="zh-CN" altLang="en-US" sz="28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1ADFC80-892D-45A7-BC85-2D4473F3A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2458" y="97277"/>
            <a:ext cx="3597639" cy="6858000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DE457BC0-D2FA-4BD2-A734-35301E6C6AD0}"/>
              </a:ext>
            </a:extLst>
          </p:cNvPr>
          <p:cNvCxnSpPr/>
          <p:nvPr/>
        </p:nvCxnSpPr>
        <p:spPr>
          <a:xfrm flipH="1">
            <a:off x="3910519" y="680936"/>
            <a:ext cx="1955260" cy="183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F7EAF62-C7AE-4060-AE6A-D808C5C64042}"/>
              </a:ext>
            </a:extLst>
          </p:cNvPr>
          <p:cNvCxnSpPr/>
          <p:nvPr/>
        </p:nvCxnSpPr>
        <p:spPr>
          <a:xfrm flipH="1">
            <a:off x="4601183" y="1930400"/>
            <a:ext cx="1838528" cy="968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7A6ABB1-B9D9-4C6B-B18A-403C537369C3}"/>
              </a:ext>
            </a:extLst>
          </p:cNvPr>
          <p:cNvCxnSpPr/>
          <p:nvPr/>
        </p:nvCxnSpPr>
        <p:spPr>
          <a:xfrm flipH="1" flipV="1">
            <a:off x="4601183" y="3445753"/>
            <a:ext cx="1926077" cy="6787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D720117-F809-494F-816C-3684F666236F}"/>
              </a:ext>
            </a:extLst>
          </p:cNvPr>
          <p:cNvCxnSpPr/>
          <p:nvPr/>
        </p:nvCxnSpPr>
        <p:spPr>
          <a:xfrm flipH="1" flipV="1">
            <a:off x="4028782" y="3871609"/>
            <a:ext cx="2265014" cy="963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FDB8EC1-5C99-4F2F-8565-63131AA0F257}"/>
              </a:ext>
            </a:extLst>
          </p:cNvPr>
          <p:cNvCxnSpPr/>
          <p:nvPr/>
        </p:nvCxnSpPr>
        <p:spPr>
          <a:xfrm flipH="1" flipV="1">
            <a:off x="4274972" y="4450405"/>
            <a:ext cx="2252288" cy="1892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43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8452C-AC8F-4577-88A2-B42932BD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3960" y="2768600"/>
            <a:ext cx="8596668" cy="1320800"/>
          </a:xfrm>
        </p:spPr>
        <p:txBody>
          <a:bodyPr/>
          <a:lstStyle/>
          <a:p>
            <a:r>
              <a:rPr lang="en-US" altLang="zh-CN" dirty="0"/>
              <a:t>THANKS!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089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1A6CA-95A8-4065-9AD8-0046437E3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640" y="2268071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1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负责部分以及完成度</a:t>
            </a:r>
          </a:p>
        </p:txBody>
      </p:sp>
    </p:spTree>
    <p:extLst>
      <p:ext uri="{BB962C8B-B14F-4D97-AF65-F5344CB8AC3E}">
        <p14:creationId xmlns:p14="http://schemas.microsoft.com/office/powerpoint/2010/main" val="1787303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C59AD2-C9DF-4E16-9C2F-A0A1C733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主要负责：前端</a:t>
            </a:r>
            <a:r>
              <a:rPr lang="en-US" altLang="zh-CN" dirty="0"/>
              <a:t>html</a:t>
            </a:r>
            <a:r>
              <a:rPr lang="zh-CN" altLang="en-US" dirty="0"/>
              <a:t>页面的开发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DE09D2-6F92-4D43-8DFB-0AB3D5C97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完成进度：</a:t>
            </a:r>
            <a:endParaRPr lang="en-US" altLang="zh-CN" sz="2800" dirty="0"/>
          </a:p>
          <a:p>
            <a:pPr lvl="2"/>
            <a:r>
              <a:rPr lang="en-US" altLang="zh-CN" sz="2000" dirty="0"/>
              <a:t>1.0</a:t>
            </a:r>
            <a:r>
              <a:rPr lang="zh-CN" altLang="en-US" sz="2000" dirty="0"/>
              <a:t>版本的前端设计已经完成</a:t>
            </a:r>
            <a:endParaRPr lang="en-US" altLang="zh-CN" sz="2000" dirty="0"/>
          </a:p>
          <a:p>
            <a:pPr lvl="2"/>
            <a:r>
              <a:rPr lang="en-US" altLang="zh-CN" sz="2000" dirty="0"/>
              <a:t>2.0</a:t>
            </a:r>
            <a:r>
              <a:rPr lang="zh-CN" altLang="en-US" sz="2000" dirty="0"/>
              <a:t>版本的前端设计已经更新了首页以及课程页的样式（还未添加内容）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016171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1476E-4763-4FF4-B3E9-BFADD3F30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228" y="2438400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PART 2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效果以及代码的展示与讲解</a:t>
            </a:r>
          </a:p>
        </p:txBody>
      </p:sp>
    </p:spTree>
    <p:extLst>
      <p:ext uri="{BB962C8B-B14F-4D97-AF65-F5344CB8AC3E}">
        <p14:creationId xmlns:p14="http://schemas.microsoft.com/office/powerpoint/2010/main" val="252783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80D82-BA6F-4637-8125-47273DB2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登录界面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95074ED-9A4F-49E8-8172-2B66E0763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215" y="1380659"/>
            <a:ext cx="8130996" cy="388143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0A55F9C-F9D2-4611-B3CD-F89AA72BA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0704" y="125506"/>
            <a:ext cx="6527392" cy="6858000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0D620A4-1E98-44A3-8632-EAC6FEA41742}"/>
              </a:ext>
            </a:extLst>
          </p:cNvPr>
          <p:cNvCxnSpPr>
            <a:cxnSpLocks/>
          </p:cNvCxnSpPr>
          <p:nvPr/>
        </p:nvCxnSpPr>
        <p:spPr>
          <a:xfrm flipV="1">
            <a:off x="3056965" y="1138518"/>
            <a:ext cx="2474259" cy="2421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98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57C9E8-1A14-43E4-A955-21F666580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新的导航栏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3257938-BB48-4A80-8E6F-1C8057C21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508" y="1385041"/>
            <a:ext cx="10512751" cy="4575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121BE5-A1EE-49D1-9900-D423560A5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4" y="1842595"/>
            <a:ext cx="10220325" cy="4848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B9022D-F0DE-4017-86A3-18FC871DB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485" y="0"/>
            <a:ext cx="6851515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090A34A-60C4-4256-98A0-6C1E1F6578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07" y="77821"/>
            <a:ext cx="54607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7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30BBB-ACE4-4100-B8D8-A193AAB6D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旧的首页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BDE8297-141A-483E-B53F-31768756A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584" y="1603997"/>
            <a:ext cx="9141841" cy="443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22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F8B0B-9A81-4510-A7A5-6C20E57B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新的课程选项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B1664F-2396-49A9-953D-0480A6D7A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1385336"/>
            <a:ext cx="6596641" cy="38814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207A1B0-1BAB-4FD6-9796-CF5863FC8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6555" y="278055"/>
            <a:ext cx="5915289" cy="519460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3DA9258-2DBC-4627-A2D2-A8DF0DDDDB14}"/>
              </a:ext>
            </a:extLst>
          </p:cNvPr>
          <p:cNvSpPr txBox="1"/>
          <p:nvPr/>
        </p:nvSpPr>
        <p:spPr>
          <a:xfrm>
            <a:off x="337930" y="5472664"/>
            <a:ext cx="5758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相比旧版更加紧凑的首页设计，轮播图的内容来自数据库存储而非之前的静态设定。</a:t>
            </a:r>
          </a:p>
        </p:txBody>
      </p:sp>
    </p:spTree>
    <p:extLst>
      <p:ext uri="{BB962C8B-B14F-4D97-AF65-F5344CB8AC3E}">
        <p14:creationId xmlns:p14="http://schemas.microsoft.com/office/powerpoint/2010/main" val="503415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FB5E34-D2F7-4DFB-BB0E-568C8045B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旧的课程选项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4DDAF1A-AB1A-45BE-8EE2-BAF8C79F5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980" y="2061197"/>
            <a:ext cx="7393194" cy="451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4699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208</TotalTime>
  <Words>563</Words>
  <Application>Microsoft Office PowerPoint</Application>
  <PresentationFormat>宽屏</PresentationFormat>
  <Paragraphs>43</Paragraphs>
  <Slides>15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Arial</vt:lpstr>
      <vt:lpstr>Trebuchet MS</vt:lpstr>
      <vt:lpstr>Wingdings 3</vt:lpstr>
      <vt:lpstr>平面</vt:lpstr>
      <vt:lpstr>微课网 个人项目报告</vt:lpstr>
      <vt:lpstr>PART 1  负责部分以及完成度</vt:lpstr>
      <vt:lpstr>主要负责：前端html页面的开发</vt:lpstr>
      <vt:lpstr>PART 2  效果以及代码的展示与讲解</vt:lpstr>
      <vt:lpstr>登录界面</vt:lpstr>
      <vt:lpstr>新的导航栏</vt:lpstr>
      <vt:lpstr>旧的首页</vt:lpstr>
      <vt:lpstr>新的课程选项</vt:lpstr>
      <vt:lpstr>旧的课程选项</vt:lpstr>
      <vt:lpstr>新的首页</vt:lpstr>
      <vt:lpstr>旧课程页</vt:lpstr>
      <vt:lpstr>新课程页</vt:lpstr>
      <vt:lpstr>网格系统</vt:lpstr>
      <vt:lpstr>新课程页网格如下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微课网 个人项目报告</dc:title>
  <dc:creator>Alex Woods</dc:creator>
  <cp:lastModifiedBy>Alex Woods</cp:lastModifiedBy>
  <cp:revision>13</cp:revision>
  <dcterms:created xsi:type="dcterms:W3CDTF">2020-06-29T01:45:20Z</dcterms:created>
  <dcterms:modified xsi:type="dcterms:W3CDTF">2020-06-29T05:13:47Z</dcterms:modified>
</cp:coreProperties>
</file>