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8C8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2E4E9-B34F-4113-B7DD-F75C072BC864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65FE6-552F-4ADA-B615-870ADD490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65FE6-552F-4ADA-B615-870ADD4901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7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0C3CE-EEDC-40CB-8C01-18274405B503}" type="datetimeFigureOut">
              <a:rPr lang="en-US" smtClean="0"/>
              <a:t>8/7/2015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5E61-B2C3-428F-9F71-A4F83036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66637" y="4106303"/>
            <a:ext cx="3493970" cy="1732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29" y="4481093"/>
            <a:ext cx="4455428" cy="1964497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88" y="128817"/>
            <a:ext cx="4597561" cy="19106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253" y="1780676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Attributes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6563" y="3858293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Species List</a:t>
            </a:r>
            <a:endParaRPr lang="en-US" sz="1600" dirty="0"/>
          </a:p>
        </p:txBody>
      </p:sp>
      <p:sp>
        <p:nvSpPr>
          <p:cNvPr id="6" name="Oval 5"/>
          <p:cNvSpPr/>
          <p:nvPr/>
        </p:nvSpPr>
        <p:spPr>
          <a:xfrm>
            <a:off x="150986" y="2869983"/>
            <a:ext cx="1323653" cy="58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species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58559" y="3282218"/>
            <a:ext cx="1114215" cy="693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Identify HUC 8s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479697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Select records in HUC 8s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5" idx="3"/>
            <a:endCxn id="7" idx="1"/>
          </p:cNvCxnSpPr>
          <p:nvPr/>
        </p:nvCxnSpPr>
        <p:spPr>
          <a:xfrm flipV="1">
            <a:off x="1503726" y="3628727"/>
            <a:ext cx="454833" cy="59051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1"/>
          </p:cNvCxnSpPr>
          <p:nvPr/>
        </p:nvCxnSpPr>
        <p:spPr>
          <a:xfrm>
            <a:off x="1474639" y="3164233"/>
            <a:ext cx="483920" cy="46449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 flipV="1">
            <a:off x="3072774" y="3236157"/>
            <a:ext cx="406923" cy="39257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8" idx="1"/>
          </p:cNvCxnSpPr>
          <p:nvPr/>
        </p:nvCxnSpPr>
        <p:spPr>
          <a:xfrm>
            <a:off x="1453416" y="2141623"/>
            <a:ext cx="2026281" cy="109453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5120983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fields with NAs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8" idx="3"/>
            <a:endCxn id="37" idx="1"/>
          </p:cNvCxnSpPr>
          <p:nvPr/>
        </p:nvCxnSpPr>
        <p:spPr>
          <a:xfrm>
            <a:off x="4865737" y="3236157"/>
            <a:ext cx="255246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740340" y="2895846"/>
            <a:ext cx="1386040" cy="68062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fields not correlated with presence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stCxn id="37" idx="3"/>
            <a:endCxn id="48" idx="1"/>
          </p:cNvCxnSpPr>
          <p:nvPr/>
        </p:nvCxnSpPr>
        <p:spPr>
          <a:xfrm>
            <a:off x="6507023" y="3236157"/>
            <a:ext cx="2333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8359697" y="2895846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Identify redundant fields</a:t>
            </a:r>
            <a:endParaRPr lang="en-US" sz="1400" dirty="0"/>
          </a:p>
        </p:txBody>
      </p:sp>
      <p:cxnSp>
        <p:nvCxnSpPr>
          <p:cNvPr id="66" name="Straight Arrow Connector 65"/>
          <p:cNvCxnSpPr>
            <a:stCxn id="48" idx="3"/>
            <a:endCxn id="63" idx="1"/>
          </p:cNvCxnSpPr>
          <p:nvPr/>
        </p:nvCxnSpPr>
        <p:spPr>
          <a:xfrm>
            <a:off x="8126380" y="3236157"/>
            <a:ext cx="233317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/>
          <p:cNvSpPr/>
          <p:nvPr/>
        </p:nvSpPr>
        <p:spPr>
          <a:xfrm>
            <a:off x="8208348" y="4580187"/>
            <a:ext cx="1386040" cy="6806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Remove redundant fields</a:t>
            </a:r>
            <a:endParaRPr lang="en-US" sz="1400" dirty="0"/>
          </a:p>
        </p:txBody>
      </p:sp>
      <p:sp>
        <p:nvSpPr>
          <p:cNvPr id="81" name="Round Diagonal Corner Rectangle 80"/>
          <p:cNvSpPr/>
          <p:nvPr/>
        </p:nvSpPr>
        <p:spPr>
          <a:xfrm>
            <a:off x="10133924" y="4257090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Round Diagonal Corner Rectangle 81"/>
          <p:cNvSpPr/>
          <p:nvPr/>
        </p:nvSpPr>
        <p:spPr>
          <a:xfrm>
            <a:off x="10133924" y="5045606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GLM inputs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stCxn id="72" idx="3"/>
            <a:endCxn id="81" idx="2"/>
          </p:cNvCxnSpPr>
          <p:nvPr/>
        </p:nvCxnSpPr>
        <p:spPr>
          <a:xfrm flipV="1">
            <a:off x="9594388" y="4597401"/>
            <a:ext cx="539536" cy="32309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2" idx="3"/>
            <a:endCxn id="82" idx="2"/>
          </p:cNvCxnSpPr>
          <p:nvPr/>
        </p:nvCxnSpPr>
        <p:spPr>
          <a:xfrm>
            <a:off x="9594388" y="4920498"/>
            <a:ext cx="539536" cy="46541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1100588" y="6083166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100587" y="6260940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7849590" y="273132"/>
            <a:ext cx="3325091" cy="7006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Data screening</a:t>
            </a:r>
            <a:endParaRPr lang="en-US" sz="3200" dirty="0"/>
          </a:p>
        </p:txBody>
      </p:sp>
      <p:sp>
        <p:nvSpPr>
          <p:cNvPr id="33" name="Rounded Rectangle 32"/>
          <p:cNvSpPr/>
          <p:nvPr/>
        </p:nvSpPr>
        <p:spPr>
          <a:xfrm>
            <a:off x="10025030" y="2895846"/>
            <a:ext cx="1386040" cy="68062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Final field list</a:t>
            </a:r>
            <a:endParaRPr lang="en-US" sz="1400" i="1" dirty="0"/>
          </a:p>
        </p:txBody>
      </p:sp>
      <p:cxnSp>
        <p:nvCxnSpPr>
          <p:cNvPr id="17" name="Straight Arrow Connector 16"/>
          <p:cNvCxnSpPr>
            <a:stCxn id="63" idx="3"/>
            <a:endCxn id="33" idx="1"/>
          </p:cNvCxnSpPr>
          <p:nvPr/>
        </p:nvCxnSpPr>
        <p:spPr>
          <a:xfrm>
            <a:off x="9745737" y="3236157"/>
            <a:ext cx="279293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33" idx="2"/>
            <a:endCxn id="72" idx="0"/>
          </p:cNvCxnSpPr>
          <p:nvPr/>
        </p:nvCxnSpPr>
        <p:spPr>
          <a:xfrm rot="5400000">
            <a:off x="9307850" y="3169986"/>
            <a:ext cx="1003719" cy="18166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92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75" y="814387"/>
            <a:ext cx="5657850" cy="52292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9918" y="96873"/>
            <a:ext cx="2405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Moxostoma_collapsum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656456" y="261720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90253" y="81438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0481" y="419885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52913" y="404447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6912" y="484518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7368" y="1970872"/>
            <a:ext cx="43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0937" y="1532897"/>
            <a:ext cx="43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632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810" y="116123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Noturus_insignis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1081087"/>
            <a:ext cx="7477125" cy="4695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3250" y="188093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8607" y="1762180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3845" y="2394456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3110" y="2782668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5999" y="112475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28202" y="1455521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86607" y="2100631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69290" y="2709508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49518" y="497938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44073" y="4354156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43110" y="480741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05799" y="384088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152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054" y="87248"/>
            <a:ext cx="2421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Aphredoderus_sayanus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200150"/>
            <a:ext cx="60769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637" y="87248"/>
            <a:ext cx="234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Etheostoma_flabellare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767" y="601579"/>
            <a:ext cx="5960845" cy="564711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400698" y="368387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063243" y="242509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5671" y="242509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5671" y="601579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6830" y="433689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75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068" y="77622"/>
            <a:ext cx="24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Nocomis_leptocephalus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38175"/>
            <a:ext cx="6096000" cy="55816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21976" y="130881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61520" y="77442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03380" y="32716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56456" y="263097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6912" y="310583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7140" y="209643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26798" y="192222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2200" y="109758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80456" y="3277306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94570" y="274276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935254" y="3122336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53303" y="4535499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13746" y="499863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786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" y="1279510"/>
            <a:ext cx="11985608" cy="3119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42" y="6176"/>
            <a:ext cx="4571691" cy="10401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93503"/>
            <a:ext cx="4455428" cy="19644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8941" y="6495576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8942" y="6673350"/>
            <a:ext cx="4474369" cy="105878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" y="1171483"/>
            <a:ext cx="4045769" cy="39195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73" y="708761"/>
            <a:ext cx="5784205" cy="484501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034012" y="2808821"/>
            <a:ext cx="702645" cy="6448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64" y="783301"/>
            <a:ext cx="6298636" cy="56929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7" y="4077117"/>
            <a:ext cx="5732497" cy="2580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679" y="0"/>
            <a:ext cx="2846371" cy="4573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775" y="106881"/>
            <a:ext cx="14192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2182308" y="2761805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9" y="4961780"/>
            <a:ext cx="8979689" cy="189621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253" y="1780676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Attributes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46563" y="3790918"/>
            <a:ext cx="1357163" cy="7218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Catchment Species List</a:t>
            </a:r>
            <a:endParaRPr lang="en-US" sz="1600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74835" y="2502570"/>
            <a:ext cx="1407473" cy="558264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0"/>
          </p:cNvCxnSpPr>
          <p:nvPr/>
        </p:nvCxnSpPr>
        <p:spPr>
          <a:xfrm flipV="1">
            <a:off x="825145" y="3157089"/>
            <a:ext cx="1357163" cy="63382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9590" y="273132"/>
            <a:ext cx="3325091" cy="7006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MaxEnt Analysis</a:t>
            </a:r>
            <a:endParaRPr lang="en-US" sz="3200" dirty="0"/>
          </a:p>
        </p:txBody>
      </p:sp>
      <p:sp>
        <p:nvSpPr>
          <p:cNvPr id="11" name="Oval 10"/>
          <p:cNvSpPr/>
          <p:nvPr/>
        </p:nvSpPr>
        <p:spPr>
          <a:xfrm>
            <a:off x="180073" y="2814712"/>
            <a:ext cx="1323653" cy="588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Select species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1" idx="6"/>
            <a:endCxn id="2" idx="2"/>
          </p:cNvCxnSpPr>
          <p:nvPr/>
        </p:nvCxnSpPr>
        <p:spPr>
          <a:xfrm flipV="1">
            <a:off x="1503726" y="3102116"/>
            <a:ext cx="678582" cy="6846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683280" y="2056065"/>
            <a:ext cx="1739984" cy="92124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Maxent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9" idx="3"/>
            <a:endCxn id="21" idx="1"/>
          </p:cNvCxnSpPr>
          <p:nvPr/>
        </p:nvCxnSpPr>
        <p:spPr>
          <a:xfrm>
            <a:off x="5414530" y="2516685"/>
            <a:ext cx="268750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2182308" y="1773821"/>
            <a:ext cx="1386040" cy="680622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Final field list</a:t>
            </a:r>
            <a:endParaRPr lang="en-US" sz="1400" i="1" dirty="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2182308" y="2755609"/>
            <a:ext cx="1386040" cy="6806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MaxEnt SWD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8490" y="2176374"/>
            <a:ext cx="1386040" cy="68062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i="1" dirty="0" smtClean="0"/>
              <a:t>Maxent BAT file</a:t>
            </a:r>
            <a:endParaRPr lang="en-US" sz="1400" i="1" dirty="0"/>
          </a:p>
        </p:txBody>
      </p:sp>
      <p:cxnSp>
        <p:nvCxnSpPr>
          <p:cNvPr id="31" name="Straight Arrow Connector 30"/>
          <p:cNvCxnSpPr>
            <a:stCxn id="25" idx="3"/>
            <a:endCxn id="29" idx="1"/>
          </p:cNvCxnSpPr>
          <p:nvPr/>
        </p:nvCxnSpPr>
        <p:spPr>
          <a:xfrm>
            <a:off x="3568348" y="2114132"/>
            <a:ext cx="460142" cy="402553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8" idx="0"/>
            <a:endCxn id="29" idx="1"/>
          </p:cNvCxnSpPr>
          <p:nvPr/>
        </p:nvCxnSpPr>
        <p:spPr>
          <a:xfrm flipV="1">
            <a:off x="3568348" y="2516685"/>
            <a:ext cx="460142" cy="57923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1"/>
          </p:cNvCxnSpPr>
          <p:nvPr/>
        </p:nvCxnSpPr>
        <p:spPr>
          <a:xfrm>
            <a:off x="2875328" y="3442427"/>
            <a:ext cx="0" cy="1519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8688153">
            <a:off x="1602385" y="4636405"/>
            <a:ext cx="883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(GRIDCODE)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8688153">
            <a:off x="2067012" y="4636404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accent6">
                    <a:lumMod val="75000"/>
                  </a:schemeClr>
                </a:solidFill>
              </a:rPr>
              <a:t>(FeatureID)</a:t>
            </a:r>
            <a:endParaRPr lang="en-US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7814218" y="1547120"/>
            <a:ext cx="1511167" cy="568077"/>
          </a:xfrm>
          <a:prstGeom prst="roundRect">
            <a:avLst/>
          </a:prstGeom>
          <a:solidFill>
            <a:srgbClr val="F0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Catchment habitat likelihood</a:t>
            </a:r>
            <a:endParaRPr lang="en-US" sz="1400" dirty="0"/>
          </a:p>
        </p:txBody>
      </p:sp>
      <p:sp>
        <p:nvSpPr>
          <p:cNvPr id="43" name="Rounded Rectangle 42"/>
          <p:cNvSpPr/>
          <p:nvPr/>
        </p:nvSpPr>
        <p:spPr>
          <a:xfrm>
            <a:off x="7814219" y="3583788"/>
            <a:ext cx="1511167" cy="568077"/>
          </a:xfrm>
          <a:prstGeom prst="roundRect">
            <a:avLst/>
          </a:prstGeom>
          <a:solidFill>
            <a:srgbClr val="F08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Variable Importance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196" y="1190910"/>
            <a:ext cx="2517884" cy="12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379" y="182880"/>
            <a:ext cx="227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Etheostoma_olmstedi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838" y="366712"/>
            <a:ext cx="6553200" cy="612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0441" y="470471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34443" y="69987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90897" y="134620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26230" y="1480958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44438" y="297287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2879" y="285390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71125" y="2734936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69338" y="338126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07859" y="273493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55109" y="480093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27334" y="5124099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30441" y="584985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317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Clinostomus_funduloides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652462"/>
            <a:ext cx="7667625" cy="5553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611129" y="88333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0500" y="152966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96044" y="65246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65456" y="277360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24189" y="2927981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51572" y="2127271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688502" y="92146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41809" y="2773601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83669" y="1815819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80500" y="411270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716742" y="2422114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786968" y="198570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91908" y="411270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4052" y="472595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15968" y="4141095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766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666875"/>
            <a:ext cx="3457575" cy="35242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482" y="96873"/>
            <a:ext cx="200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Notropis_altipinnis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173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372" y="106498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Lepomis_auritus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850" y="368480"/>
            <a:ext cx="5989973" cy="6406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68059" y="1261311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87587" y="76254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7147" y="1408878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06691" y="1238338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1175" y="381528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76463" y="2750327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20905" y="2949712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47369" y="3642743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76475" y="5595931"/>
            <a:ext cx="439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>
                    <a:alpha val="44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en-US" sz="3600" dirty="0">
              <a:solidFill>
                <a:srgbClr val="FF0000">
                  <a:alpha val="44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89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154</Words>
  <Application>Microsoft Office PowerPoint</Application>
  <PresentationFormat>Widescreen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Fay</dc:creator>
  <cp:lastModifiedBy>John Fay</cp:lastModifiedBy>
  <cp:revision>33</cp:revision>
  <cp:lastPrinted>2015-07-28T16:26:27Z</cp:lastPrinted>
  <dcterms:created xsi:type="dcterms:W3CDTF">2015-07-15T12:07:41Z</dcterms:created>
  <dcterms:modified xsi:type="dcterms:W3CDTF">2015-08-07T19:22:52Z</dcterms:modified>
</cp:coreProperties>
</file>