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1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D433-AB08-4B9B-9CAA-6876BD863D19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63D4-E947-4F1F-8257-502884807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068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D433-AB08-4B9B-9CAA-6876BD863D19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63D4-E947-4F1F-8257-502884807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97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D433-AB08-4B9B-9CAA-6876BD863D19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63D4-E947-4F1F-8257-502884807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819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D433-AB08-4B9B-9CAA-6876BD863D19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63D4-E947-4F1F-8257-502884807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93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D433-AB08-4B9B-9CAA-6876BD863D19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63D4-E947-4F1F-8257-502884807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37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D433-AB08-4B9B-9CAA-6876BD863D19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63D4-E947-4F1F-8257-502884807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16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D433-AB08-4B9B-9CAA-6876BD863D19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63D4-E947-4F1F-8257-502884807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29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D433-AB08-4B9B-9CAA-6876BD863D19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63D4-E947-4F1F-8257-502884807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5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D433-AB08-4B9B-9CAA-6876BD863D19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63D4-E947-4F1F-8257-502884807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39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D433-AB08-4B9B-9CAA-6876BD863D19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63D4-E947-4F1F-8257-502884807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932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D433-AB08-4B9B-9CAA-6876BD863D19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63D4-E947-4F1F-8257-502884807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93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2D433-AB08-4B9B-9CAA-6876BD863D19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463D4-E947-4F1F-8257-502884807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07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all non-urban hydric soils to wetland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1595" y="6224645"/>
            <a:ext cx="2822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Brighter colors = more uplift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78462" y="5603913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448284" y="5514431"/>
            <a:ext cx="1604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69511" y="5514431"/>
            <a:ext cx="895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Maxent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409" y="1818500"/>
            <a:ext cx="3891307" cy="3657600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97" y="1690688"/>
            <a:ext cx="3891307" cy="3657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325" y="1773759"/>
            <a:ext cx="3891307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938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flowline to forest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294" y="1944876"/>
            <a:ext cx="3891320" cy="36576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5492"/>
            <a:ext cx="3891320" cy="3657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548" y="2045492"/>
            <a:ext cx="3891320" cy="3657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1595" y="6224645"/>
            <a:ext cx="2822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Brighter colors = more uplift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78462" y="5603913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448284" y="5514431"/>
            <a:ext cx="1604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69511" y="5514431"/>
            <a:ext cx="895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482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Composites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921" y="1456944"/>
            <a:ext cx="4864133" cy="4572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105" y="1573816"/>
            <a:ext cx="4864134" cy="457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08117" y="5552138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Flowline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Forest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469932" y="5552138"/>
            <a:ext cx="238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Hydric Soils </a:t>
            </a:r>
            <a:r>
              <a:rPr lang="en-US" dirty="0" smtClean="0">
                <a:sym typeface="Wingdings" panose="05000000000000000000" pitchFamily="2" charset="2"/>
              </a:rPr>
              <a:t> Wetland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28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38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Convert all non-urban hydric soils to wetland</vt:lpstr>
      <vt:lpstr>Convert flowline to forest</vt:lpstr>
      <vt:lpstr>Model Composites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Fay</dc:creator>
  <cp:lastModifiedBy>John Fay</cp:lastModifiedBy>
  <cp:revision>8</cp:revision>
  <dcterms:created xsi:type="dcterms:W3CDTF">2015-08-13T13:20:26Z</dcterms:created>
  <dcterms:modified xsi:type="dcterms:W3CDTF">2015-08-13T14:42:44Z</dcterms:modified>
</cp:coreProperties>
</file>