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8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C3CE-EEDC-40CB-8C01-18274405B503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8733" y="3628726"/>
            <a:ext cx="3493970" cy="173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29" y="4481093"/>
            <a:ext cx="4455428" cy="19644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88" y="128817"/>
            <a:ext cx="4597561" cy="1910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253" y="1780676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Attributes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6563" y="3858293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Species List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150986" y="2869983"/>
            <a:ext cx="1323653" cy="58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species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58559" y="3282218"/>
            <a:ext cx="111421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Identify HUC 8s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479697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records in HUC 8s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1503726" y="3628727"/>
            <a:ext cx="454833" cy="5905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>
            <a:off x="1474639" y="3164233"/>
            <a:ext cx="483920" cy="4644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3072774" y="3236157"/>
            <a:ext cx="406923" cy="3925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1453416" y="2141623"/>
            <a:ext cx="2026281" cy="10945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120983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fields with NAs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8" idx="3"/>
            <a:endCxn id="37" idx="1"/>
          </p:cNvCxnSpPr>
          <p:nvPr/>
        </p:nvCxnSpPr>
        <p:spPr>
          <a:xfrm>
            <a:off x="4865737" y="3236157"/>
            <a:ext cx="25524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740340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fields not correlated with presence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37" idx="3"/>
            <a:endCxn id="48" idx="1"/>
          </p:cNvCxnSpPr>
          <p:nvPr/>
        </p:nvCxnSpPr>
        <p:spPr>
          <a:xfrm>
            <a:off x="6507023" y="3236157"/>
            <a:ext cx="2333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8359697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Identify redundant fields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8" idx="3"/>
            <a:endCxn id="63" idx="1"/>
          </p:cNvCxnSpPr>
          <p:nvPr/>
        </p:nvCxnSpPr>
        <p:spPr>
          <a:xfrm>
            <a:off x="8126380" y="3236157"/>
            <a:ext cx="2333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688698" y="4097643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redundant fields</a:t>
            </a:r>
            <a:endParaRPr lang="en-US" sz="1400" dirty="0"/>
          </a:p>
        </p:txBody>
      </p:sp>
      <p:cxnSp>
        <p:nvCxnSpPr>
          <p:cNvPr id="74" name="Straight Arrow Connector 73"/>
          <p:cNvCxnSpPr>
            <a:stCxn id="63" idx="2"/>
            <a:endCxn id="72" idx="0"/>
          </p:cNvCxnSpPr>
          <p:nvPr/>
        </p:nvCxnSpPr>
        <p:spPr>
          <a:xfrm>
            <a:off x="9052717" y="3576468"/>
            <a:ext cx="329001" cy="521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 Diagonal Corner Rectangle 80"/>
          <p:cNvSpPr/>
          <p:nvPr/>
        </p:nvSpPr>
        <p:spPr>
          <a:xfrm>
            <a:off x="10481661" y="3719485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Round Diagonal Corner Rectangle 81"/>
          <p:cNvSpPr/>
          <p:nvPr/>
        </p:nvSpPr>
        <p:spPr>
          <a:xfrm>
            <a:off x="10481661" y="4537632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GLM inputs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72" idx="3"/>
          </p:cNvCxnSpPr>
          <p:nvPr/>
        </p:nvCxnSpPr>
        <p:spPr>
          <a:xfrm flipV="1">
            <a:off x="10074738" y="4059796"/>
            <a:ext cx="406923" cy="3781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2" idx="3"/>
          </p:cNvCxnSpPr>
          <p:nvPr/>
        </p:nvCxnSpPr>
        <p:spPr>
          <a:xfrm>
            <a:off x="10074738" y="4437954"/>
            <a:ext cx="406923" cy="43998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100588" y="6083166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100587" y="6260940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849590" y="273132"/>
            <a:ext cx="3325091" cy="7006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screening</a:t>
            </a:r>
            <a:endParaRPr lang="en-US" sz="3200" dirty="0"/>
          </a:p>
        </p:txBody>
      </p:sp>
      <p:sp>
        <p:nvSpPr>
          <p:cNvPr id="33" name="Rounded Rectangle 32"/>
          <p:cNvSpPr/>
          <p:nvPr/>
        </p:nvSpPr>
        <p:spPr>
          <a:xfrm>
            <a:off x="10025030" y="2895846"/>
            <a:ext cx="1386040" cy="68062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Final field list</a:t>
            </a:r>
            <a:endParaRPr lang="en-US" sz="1400" i="1" dirty="0"/>
          </a:p>
        </p:txBody>
      </p:sp>
      <p:cxnSp>
        <p:nvCxnSpPr>
          <p:cNvPr id="17" name="Straight Arrow Connector 16"/>
          <p:cNvCxnSpPr>
            <a:stCxn id="63" idx="3"/>
            <a:endCxn id="33" idx="1"/>
          </p:cNvCxnSpPr>
          <p:nvPr/>
        </p:nvCxnSpPr>
        <p:spPr>
          <a:xfrm>
            <a:off x="9745737" y="3236157"/>
            <a:ext cx="27929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9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182308" y="2761805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9" y="4961780"/>
            <a:ext cx="8979689" cy="18962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253" y="1780676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Attributes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6563" y="3790918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Species List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74835" y="2502570"/>
            <a:ext cx="1407473" cy="55826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825145" y="3157089"/>
            <a:ext cx="1357163" cy="63382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9590" y="273132"/>
            <a:ext cx="3325091" cy="7006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MaxEnt Analysis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180073" y="2814712"/>
            <a:ext cx="1323653" cy="58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species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1" idx="6"/>
            <a:endCxn id="2" idx="2"/>
          </p:cNvCxnSpPr>
          <p:nvPr/>
        </p:nvCxnSpPr>
        <p:spPr>
          <a:xfrm flipV="1">
            <a:off x="1503726" y="3102116"/>
            <a:ext cx="678582" cy="684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83280" y="2056065"/>
            <a:ext cx="1739984" cy="9212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9" idx="3"/>
            <a:endCxn id="21" idx="1"/>
          </p:cNvCxnSpPr>
          <p:nvPr/>
        </p:nvCxnSpPr>
        <p:spPr>
          <a:xfrm>
            <a:off x="5414530" y="2516685"/>
            <a:ext cx="268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182308" y="1773821"/>
            <a:ext cx="1386040" cy="68062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Final field list</a:t>
            </a:r>
            <a:endParaRPr lang="en-US" sz="1400" i="1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182308" y="2755609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8490" y="2176374"/>
            <a:ext cx="1386040" cy="68062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Maxent BAT file</a:t>
            </a:r>
            <a:endParaRPr lang="en-US" sz="1400" i="1" dirty="0"/>
          </a:p>
        </p:txBody>
      </p:sp>
      <p:cxnSp>
        <p:nvCxnSpPr>
          <p:cNvPr id="31" name="Straight Arrow Connector 30"/>
          <p:cNvCxnSpPr>
            <a:stCxn id="25" idx="3"/>
            <a:endCxn id="29" idx="1"/>
          </p:cNvCxnSpPr>
          <p:nvPr/>
        </p:nvCxnSpPr>
        <p:spPr>
          <a:xfrm>
            <a:off x="3568348" y="2114132"/>
            <a:ext cx="460142" cy="4025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29" idx="1"/>
          </p:cNvCxnSpPr>
          <p:nvPr/>
        </p:nvCxnSpPr>
        <p:spPr>
          <a:xfrm flipV="1">
            <a:off x="3568348" y="2516685"/>
            <a:ext cx="460142" cy="5792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1"/>
          </p:cNvCxnSpPr>
          <p:nvPr/>
        </p:nvCxnSpPr>
        <p:spPr>
          <a:xfrm>
            <a:off x="2875328" y="3442427"/>
            <a:ext cx="0" cy="1519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8688153">
            <a:off x="1602385" y="4636405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(GRIDCODE)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8688153">
            <a:off x="2067012" y="4636404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(FeatureID)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14218" y="1547120"/>
            <a:ext cx="1511167" cy="568077"/>
          </a:xfrm>
          <a:prstGeom prst="roundRect">
            <a:avLst/>
          </a:prstGeom>
          <a:solidFill>
            <a:srgbClr val="F0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Catchment habitat likelihood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814219" y="3583788"/>
            <a:ext cx="1511167" cy="568077"/>
          </a:xfrm>
          <a:prstGeom prst="roundRect">
            <a:avLst/>
          </a:prstGeom>
          <a:solidFill>
            <a:srgbClr val="F0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 Importance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196" y="1190910"/>
            <a:ext cx="2517884" cy="12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0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Fay</dc:creator>
  <cp:lastModifiedBy>John Fay</cp:lastModifiedBy>
  <cp:revision>13</cp:revision>
  <dcterms:created xsi:type="dcterms:W3CDTF">2015-07-15T12:07:41Z</dcterms:created>
  <dcterms:modified xsi:type="dcterms:W3CDTF">2015-07-15T14:09:21Z</dcterms:modified>
</cp:coreProperties>
</file>