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D433-AB08-4B9B-9CAA-6876BD86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all non-urban hydric soils to wetland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595" y="6224645"/>
            <a:ext cx="282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Brighter colors = more uplift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8462" y="560391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48284" y="551443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9511" y="5514431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Maxent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09" y="1818500"/>
            <a:ext cx="3891307" cy="36576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7" y="1690688"/>
            <a:ext cx="3891307" cy="3657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25" y="1773759"/>
            <a:ext cx="38913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flowline to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94" y="1944876"/>
            <a:ext cx="389132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492"/>
            <a:ext cx="389132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48" y="2045492"/>
            <a:ext cx="389132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595" y="6224645"/>
            <a:ext cx="282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Brighter colors = more uplift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8462" y="560391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48284" y="551443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9511" y="5514431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8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Composites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/>
          <a:stretch/>
        </p:blipFill>
        <p:spPr>
          <a:xfrm>
            <a:off x="12700" y="1456944"/>
            <a:ext cx="4747254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05" y="1573816"/>
            <a:ext cx="4864134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017" y="555213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Flowline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58832" y="5552138"/>
            <a:ext cx="238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Hydric Soils </a:t>
            </a:r>
            <a:r>
              <a:rPr lang="en-US" dirty="0" smtClean="0">
                <a:sym typeface="Wingdings" panose="05000000000000000000" pitchFamily="2" charset="2"/>
              </a:rPr>
              <a:t> Wetland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373313">
            <a:off x="6137330" y="3806517"/>
            <a:ext cx="1094549" cy="5502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High RF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7362" y="4149009"/>
            <a:ext cx="1403982" cy="550247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High Maxent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33028" y="4216582"/>
            <a:ext cx="221349" cy="8402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5228" y="5056862"/>
            <a:ext cx="139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Black</a:t>
            </a:r>
            <a:r>
              <a:rPr lang="en-US" sz="1400" dirty="0" smtClean="0"/>
              <a:t>: Low uplift in all models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34461" y="1923250"/>
            <a:ext cx="533722" cy="24861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84368" y="1609050"/>
            <a:ext cx="151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White</a:t>
            </a:r>
            <a:r>
              <a:rPr lang="en-US" sz="1400" dirty="0" smtClean="0"/>
              <a:t>: High uplift in all models</a:t>
            </a:r>
            <a:endParaRPr lang="en-US" sz="1400" dirty="0"/>
          </a:p>
        </p:txBody>
      </p:sp>
      <p:pic>
        <p:nvPicPr>
          <p:cNvPr id="1030" name="Picture 6" descr="https://imageprocessing.files.wordpress.com/2008/03/safe-color2.gif?w=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02" y="2171861"/>
            <a:ext cx="2221252" cy="2005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5549077" y="3091909"/>
            <a:ext cx="1159214" cy="55024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High GLM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Convert all non-urban hydric soils to wetland</vt:lpstr>
      <vt:lpstr>Convert flowline to forest</vt:lpstr>
      <vt:lpstr>Model Composites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Fay</dc:creator>
  <cp:lastModifiedBy>John Fay</cp:lastModifiedBy>
  <cp:revision>14</cp:revision>
  <dcterms:created xsi:type="dcterms:W3CDTF">2015-08-13T13:20:26Z</dcterms:created>
  <dcterms:modified xsi:type="dcterms:W3CDTF">2015-08-24T17:55:53Z</dcterms:modified>
</cp:coreProperties>
</file>