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7354-A55A-4A62-BC37-84652271ECE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newftp.epa.gov/EPADataCommons/ORD/NHDPlusLandscapeAttributes/StreamCa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04" y="341523"/>
            <a:ext cx="243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Prep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7624" y="1520328"/>
            <a:ext cx="9458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regional </a:t>
            </a:r>
            <a:r>
              <a:rPr lang="en-US" dirty="0" err="1" smtClean="0"/>
              <a:t>StreamCat</a:t>
            </a:r>
            <a:r>
              <a:rPr lang="en-US" dirty="0" smtClean="0"/>
              <a:t> data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ftp://newftp.epa.gov/EPADataCommons/ORD/NHDPlusLandscapeAttributes/StreamCat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/>
              <a:t>MergeStreamCatCSVFiles.py</a:t>
            </a:r>
            <a:r>
              <a:rPr lang="en-US" dirty="0"/>
              <a:t> </a:t>
            </a:r>
            <a:r>
              <a:rPr lang="en-US" dirty="0" smtClean="0"/>
              <a:t>to combined files across regions into single </a:t>
            </a:r>
            <a:r>
              <a:rPr lang="en-US" dirty="0" err="1" smtClean="0"/>
              <a:t>StreamCat</a:t>
            </a:r>
            <a:r>
              <a:rPr lang="en-US" dirty="0" smtClean="0"/>
              <a:t> csv files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6755" y="4438211"/>
            <a:ext cx="1383755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CSV Files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17590" y="3173184"/>
            <a:ext cx="1501239" cy="1078342"/>
            <a:chOff x="2663354" y="308799"/>
            <a:chExt cx="1501239" cy="1078342"/>
          </a:xfrm>
        </p:grpSpPr>
        <p:sp>
          <p:nvSpPr>
            <p:cNvPr id="6" name="Rounded Rectangle 5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03N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69272" y="3162167"/>
            <a:ext cx="1501239" cy="1078342"/>
            <a:chOff x="2663354" y="308799"/>
            <a:chExt cx="1501239" cy="1078342"/>
          </a:xfrm>
        </p:grpSpPr>
        <p:sp>
          <p:nvSpPr>
            <p:cNvPr id="10" name="Rounded Rectangle 9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05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672" y="3191387"/>
            <a:ext cx="1501239" cy="1078342"/>
            <a:chOff x="2663354" y="308799"/>
            <a:chExt cx="1501239" cy="1078342"/>
          </a:xfrm>
        </p:grpSpPr>
        <p:sp>
          <p:nvSpPr>
            <p:cNvPr id="14" name="Rounded Rectangle 13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06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55" y="5341647"/>
            <a:ext cx="1501239" cy="1078342"/>
            <a:chOff x="2663354" y="308799"/>
            <a:chExt cx="1501239" cy="1078342"/>
          </a:xfrm>
        </p:grpSpPr>
        <p:sp>
          <p:nvSpPr>
            <p:cNvPr id="18" name="Rounded Rectangle 17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</p:grpSp>
      <p:cxnSp>
        <p:nvCxnSpPr>
          <p:cNvPr id="22" name="Elbow Connector 21"/>
          <p:cNvCxnSpPr>
            <a:stCxn id="6" idx="2"/>
            <a:endCxn id="4" idx="2"/>
          </p:cNvCxnSpPr>
          <p:nvPr/>
        </p:nvCxnSpPr>
        <p:spPr>
          <a:xfrm rot="16200000" flipH="1">
            <a:off x="3882194" y="3986517"/>
            <a:ext cx="539552" cy="106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4" idx="0"/>
          </p:cNvCxnSpPr>
          <p:nvPr/>
        </p:nvCxnSpPr>
        <p:spPr>
          <a:xfrm>
            <a:off x="5368868" y="4240509"/>
            <a:ext cx="9765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4" idx="6"/>
          </p:cNvCxnSpPr>
          <p:nvPr/>
        </p:nvCxnSpPr>
        <p:spPr>
          <a:xfrm rot="5400000">
            <a:off x="6388715" y="3951524"/>
            <a:ext cx="521349" cy="1157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0" idx="0"/>
          </p:cNvCxnSpPr>
          <p:nvPr/>
        </p:nvCxnSpPr>
        <p:spPr>
          <a:xfrm>
            <a:off x="5378633" y="5143945"/>
            <a:ext cx="9766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389" y="5693818"/>
            <a:ext cx="39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GeoWET</a:t>
            </a:r>
            <a:r>
              <a:rPr lang="en-US" dirty="0" smtClean="0"/>
              <a:t>\Data\</a:t>
            </a:r>
            <a:r>
              <a:rPr lang="en-US" dirty="0" err="1" smtClean="0"/>
              <a:t>StreamCat</a:t>
            </a:r>
            <a:r>
              <a:rPr lang="en-US" dirty="0" smtClean="0"/>
              <a:t>\</a:t>
            </a:r>
            <a:r>
              <a:rPr lang="en-US" dirty="0" err="1" smtClean="0"/>
              <a:t>AllRegions</a:t>
            </a:r>
            <a:r>
              <a:rPr lang="en-US" dirty="0" smtClean="0"/>
              <a:t>\...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0779" y="461727"/>
            <a:ext cx="1403287" cy="8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Presences CSV file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07549" y="2011991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Stream Cat</a:t>
            </a:r>
          </a:p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054624" y="2024948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GIS Tool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9" idx="2"/>
            <a:endCxn id="7" idx="0"/>
          </p:cNvCxnSpPr>
          <p:nvPr/>
        </p:nvCxnSpPr>
        <p:spPr>
          <a:xfrm>
            <a:off x="3569470" y="1390428"/>
            <a:ext cx="64357" cy="63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6" idx="2"/>
          </p:cNvCxnSpPr>
          <p:nvPr/>
        </p:nvCxnSpPr>
        <p:spPr>
          <a:xfrm flipV="1">
            <a:off x="4213030" y="2338954"/>
            <a:ext cx="294519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22583" y="2111529"/>
            <a:ext cx="1270072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Extract Species Data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49496" y="2665916"/>
            <a:ext cx="887496" cy="6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222583" y="3170130"/>
            <a:ext cx="1270072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 SWD file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22" idx="4"/>
            <a:endCxn id="48" idx="0"/>
          </p:cNvCxnSpPr>
          <p:nvPr/>
        </p:nvCxnSpPr>
        <p:spPr>
          <a:xfrm>
            <a:off x="1857619" y="2817263"/>
            <a:ext cx="0" cy="35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76"/>
          <p:cNvSpPr/>
          <p:nvPr/>
        </p:nvSpPr>
        <p:spPr>
          <a:xfrm>
            <a:off x="3655862" y="3849710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Stream Cat</a:t>
            </a:r>
          </a:p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809743" y="348761"/>
            <a:ext cx="1461370" cy="1041667"/>
            <a:chOff x="2703223" y="345474"/>
            <a:chExt cx="1461370" cy="1041667"/>
          </a:xfrm>
        </p:grpSpPr>
        <p:sp>
          <p:nvSpPr>
            <p:cNvPr id="79" name="Rounded Rectangle 78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703223" y="345474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</p:grpSp>
      <p:cxnSp>
        <p:nvCxnSpPr>
          <p:cNvPr id="90" name="Elbow Connector 89"/>
          <p:cNvCxnSpPr>
            <a:stCxn id="79" idx="2"/>
            <a:endCxn id="22" idx="7"/>
          </p:cNvCxnSpPr>
          <p:nvPr/>
        </p:nvCxnSpPr>
        <p:spPr>
          <a:xfrm rot="5400000">
            <a:off x="2525838" y="1171248"/>
            <a:ext cx="824453" cy="1262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2"/>
            <a:endCxn id="22" idx="1"/>
          </p:cNvCxnSpPr>
          <p:nvPr/>
        </p:nvCxnSpPr>
        <p:spPr>
          <a:xfrm rot="16200000" flipH="1">
            <a:off x="853018" y="1659318"/>
            <a:ext cx="874968" cy="236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7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Tool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Design</dc:title>
  <dc:creator>John Fay</dc:creator>
  <cp:lastModifiedBy>John Fay</cp:lastModifiedBy>
  <cp:revision>5</cp:revision>
  <dcterms:created xsi:type="dcterms:W3CDTF">2016-06-08T23:58:47Z</dcterms:created>
  <dcterms:modified xsi:type="dcterms:W3CDTF">2016-06-09T01:50:24Z</dcterms:modified>
</cp:coreProperties>
</file>