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4929" userDrawn="1">
          <p15:clr>
            <a:srgbClr val="A4A3A4"/>
          </p15:clr>
        </p15:guide>
        <p15:guide id="3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390"/>
      </p:cViewPr>
      <p:guideLst>
        <p:guide orient="horz" pos="640"/>
        <p:guide pos="4929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世瑜 吳" userId="7687a4337fe4f655" providerId="LiveId" clId="{E46C5AC0-A9D3-4F5E-BB63-2B2073BE9D19}"/>
    <pc:docChg chg="undo custSel modSld">
      <pc:chgData name="世瑜 吳" userId="7687a4337fe4f655" providerId="LiveId" clId="{E46C5AC0-A9D3-4F5E-BB63-2B2073BE9D19}" dt="2023-12-06T05:56:37.467" v="1141" actId="164"/>
      <pc:docMkLst>
        <pc:docMk/>
      </pc:docMkLst>
      <pc:sldChg chg="addSp delSp modSp mod">
        <pc:chgData name="世瑜 吳" userId="7687a4337fe4f655" providerId="LiveId" clId="{E46C5AC0-A9D3-4F5E-BB63-2B2073BE9D19}" dt="2023-12-06T05:56:37.467" v="1141" actId="164"/>
        <pc:sldMkLst>
          <pc:docMk/>
          <pc:sldMk cId="1231659152" sldId="256"/>
        </pc:sldMkLst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13" creationId="{04A0598D-8E87-47EB-949A-A7871FF83B38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15" creationId="{2FDDA631-A44F-40F9-A719-7DE0FB452C69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16" creationId="{E12407FC-700B-4BA1-B201-A9A1DEA557CC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17" creationId="{D3B2A32E-0504-451C-85D8-DF32E107D42B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18" creationId="{1C4161D9-8B45-49F8-AF59-DBA444729583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19" creationId="{FBBABB71-E5D9-48C7-A0FB-422CE6357EF0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20" creationId="{0D31753C-56E9-4444-BF54-446B465FB6A2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21" creationId="{E92568B1-2EB7-4E10-B569-414E4A830CD3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22" creationId="{3395C2A8-E74C-48B8-A680-3D7770AA9C42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23" creationId="{36CA70FC-29C9-4DBF-AA69-15AC5E65DE1C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24" creationId="{A8AF280E-C82D-4D2F-B7F8-BE264CC2F819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25" creationId="{07E40A59-D07B-4E14-B157-8DEF9B93220E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26" creationId="{40DB7649-9F9E-4630-AD4D-03992E8C4663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27" creationId="{FC1FC1DD-6D1C-4CD9-A0BF-3A69BEB1CBA3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28" creationId="{FD40773D-4FB8-44C0-99F7-E81DB7F861AF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29" creationId="{450C9AE4-8EC7-4398-BC97-C09E2386FD89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30" creationId="{878B0ED1-86BF-4916-8336-2D86C80994E2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31" creationId="{39951CDC-3DB8-4AC7-B404-FEE66278C78C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32" creationId="{D16D372B-AA05-4752-8902-009A7278C1B7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33" creationId="{7AAC7F0E-185C-477F-8212-352FE118026B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34" creationId="{125E7576-FB42-41F4-86FC-530A888E7321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35" creationId="{3616ABF8-C458-47CC-9F2A-7A5D6DFBBE54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36" creationId="{EEA18E4C-03F5-4E85-8228-867E9105CB6E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37" creationId="{EBF7D9A0-A9A8-4D3B-91A3-5C99A0859B2F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38" creationId="{654EB6D4-67ED-460A-B800-AFC906D3E917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39" creationId="{9098F4C1-18A8-46D3-9845-EEE3FC440F9B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40" creationId="{9EF12557-043E-4B8A-BBD8-E8389A48A026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41" creationId="{5C34B294-CC46-40FD-B079-B5DBB11AC5CA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42" creationId="{7C20F6D2-2BE9-44C9-A8AF-6A0CBD7D7827}"/>
          </ac:spMkLst>
        </pc:spChg>
        <pc:spChg chg="del">
          <ac:chgData name="世瑜 吳" userId="7687a4337fe4f655" providerId="LiveId" clId="{E46C5AC0-A9D3-4F5E-BB63-2B2073BE9D19}" dt="2023-12-06T03:43:33.875" v="251" actId="478"/>
          <ac:spMkLst>
            <pc:docMk/>
            <pc:sldMk cId="1231659152" sldId="256"/>
            <ac:spMk id="43" creationId="{1EF56E06-399F-42CB-9762-592718500B15}"/>
          </ac:spMkLst>
        </pc:spChg>
        <pc:spChg chg="del">
          <ac:chgData name="世瑜 吳" userId="7687a4337fe4f655" providerId="LiveId" clId="{E46C5AC0-A9D3-4F5E-BB63-2B2073BE9D19}" dt="2023-12-06T03:43:37.284" v="252" actId="478"/>
          <ac:spMkLst>
            <pc:docMk/>
            <pc:sldMk cId="1231659152" sldId="256"/>
            <ac:spMk id="44" creationId="{2C2DFE38-46C7-4D17-BCB5-12602C431575}"/>
          </ac:spMkLst>
        </pc:spChg>
        <pc:spChg chg="del">
          <ac:chgData name="世瑜 吳" userId="7687a4337fe4f655" providerId="LiveId" clId="{E46C5AC0-A9D3-4F5E-BB63-2B2073BE9D19}" dt="2023-12-06T03:43:37.284" v="252" actId="478"/>
          <ac:spMkLst>
            <pc:docMk/>
            <pc:sldMk cId="1231659152" sldId="256"/>
            <ac:spMk id="45" creationId="{86EFFC5B-CA87-43B0-A6F0-A44550383FF6}"/>
          </ac:spMkLst>
        </pc:spChg>
        <pc:spChg chg="add del mod">
          <ac:chgData name="世瑜 吳" userId="7687a4337fe4f655" providerId="LiveId" clId="{E46C5AC0-A9D3-4F5E-BB63-2B2073BE9D19}" dt="2023-12-06T03:44:08.998" v="261" actId="478"/>
          <ac:spMkLst>
            <pc:docMk/>
            <pc:sldMk cId="1231659152" sldId="256"/>
            <ac:spMk id="46" creationId="{4CCB31E1-73AA-42E2-B3C5-DDAC9307EFF4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47" creationId="{33D6540B-6929-4931-9857-AF6AC43E7A8F}"/>
          </ac:spMkLst>
        </pc:spChg>
        <pc:spChg chg="add del mod">
          <ac:chgData name="世瑜 吳" userId="7687a4337fe4f655" providerId="LiveId" clId="{E46C5AC0-A9D3-4F5E-BB63-2B2073BE9D19}" dt="2023-12-06T03:44:26.859" v="265" actId="478"/>
          <ac:spMkLst>
            <pc:docMk/>
            <pc:sldMk cId="1231659152" sldId="256"/>
            <ac:spMk id="48" creationId="{8C6E1ECD-51FD-411E-8E72-5E5C83A47350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49" creationId="{363B165C-1E8D-473C-BAEA-E9A30D831A38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0" creationId="{0DA9249D-A7D0-4208-9819-1759B6158A42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1" creationId="{231ADE5C-ADBC-4CF5-BFB0-8EAEEC3A5B09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2" creationId="{37100129-04D1-4082-96CC-E22218AF4C69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3" creationId="{3C89B426-E12C-43A4-9BD1-19C000EE2759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4" creationId="{39A20629-DBDD-4707-AE54-80B26125AA6D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5" creationId="{4386797A-B932-4717-BA2F-3F0A4131E732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6" creationId="{3C5D7637-2419-48C5-9476-6B8E1971C06F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57" creationId="{ECF6C052-0A44-476F-9DC9-1503C3A0EE3D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58" creationId="{32231B96-FF64-4ECB-A800-3715734CF713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59" creationId="{E3569135-C1BE-4504-8F7E-AA0119E7326C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60" creationId="{A64379EA-DA44-455B-872A-11BD0A9AEEC4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61" creationId="{218F2646-F65F-4B21-BBC9-B17076E3CADE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62" creationId="{F8CD2127-695A-44C8-9CD0-3F89B0C1E238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63" creationId="{592C2CF8-F384-41CA-8ADF-988CC9373653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64" creationId="{94591814-D873-4210-9F9F-158953FF3715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65" creationId="{F1DC10B8-60BA-420D-81CE-5FC71B5A310C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66" creationId="{95EF2B46-E63B-4C06-9C58-0613976018CC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67" creationId="{AE3843F3-7A63-47F1-A73F-9BD7DE3B94FF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68" creationId="{1AED2DCE-B236-462B-A7A9-8AB446F03AE0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69" creationId="{96C2F44A-780E-4A9F-A97E-E25399E17B6B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70" creationId="{26CDDD29-672B-4F7B-BB5A-A20CACED4BDC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71" creationId="{3FB7BB3F-479B-4BA2-BDCB-AC8CFB2F0E47}"/>
          </ac:spMkLst>
        </pc:spChg>
        <pc:spChg chg="mod">
          <ac:chgData name="世瑜 吳" userId="7687a4337fe4f655" providerId="LiveId" clId="{E46C5AC0-A9D3-4F5E-BB63-2B2073BE9D19}" dt="2023-12-06T03:46:03.313" v="304" actId="571"/>
          <ac:spMkLst>
            <pc:docMk/>
            <pc:sldMk cId="1231659152" sldId="256"/>
            <ac:spMk id="73" creationId="{4B133C73-0FCC-4501-BC9E-8D7F3969E0A9}"/>
          </ac:spMkLst>
        </pc:spChg>
        <pc:spChg chg="mod">
          <ac:chgData name="世瑜 吳" userId="7687a4337fe4f655" providerId="LiveId" clId="{E46C5AC0-A9D3-4F5E-BB63-2B2073BE9D19}" dt="2023-12-06T03:46:03.313" v="304" actId="571"/>
          <ac:spMkLst>
            <pc:docMk/>
            <pc:sldMk cId="1231659152" sldId="256"/>
            <ac:spMk id="74" creationId="{6A0B2F41-B3C9-48AE-B7C5-7901D201A2F0}"/>
          </ac:spMkLst>
        </pc:spChg>
        <pc:spChg chg="del mod topLvl">
          <ac:chgData name="世瑜 吳" userId="7687a4337fe4f655" providerId="LiveId" clId="{E46C5AC0-A9D3-4F5E-BB63-2B2073BE9D19}" dt="2023-12-06T05:40:05.459" v="1024" actId="478"/>
          <ac:spMkLst>
            <pc:docMk/>
            <pc:sldMk cId="1231659152" sldId="256"/>
            <ac:spMk id="102" creationId="{94CB13D0-0CA6-4BD6-8806-49CFE06538B8}"/>
          </ac:spMkLst>
        </pc:spChg>
        <pc:spChg chg="del mod topLvl">
          <ac:chgData name="世瑜 吳" userId="7687a4337fe4f655" providerId="LiveId" clId="{E46C5AC0-A9D3-4F5E-BB63-2B2073BE9D19}" dt="2023-12-06T05:40:05.459" v="1024" actId="478"/>
          <ac:spMkLst>
            <pc:docMk/>
            <pc:sldMk cId="1231659152" sldId="256"/>
            <ac:spMk id="103" creationId="{EE488529-5316-43C3-9220-856EA77231C8}"/>
          </ac:spMkLst>
        </pc:spChg>
        <pc:spChg chg="add del mod">
          <ac:chgData name="世瑜 吳" userId="7687a4337fe4f655" providerId="LiveId" clId="{E46C5AC0-A9D3-4F5E-BB63-2B2073BE9D19}" dt="2023-12-06T05:40:05.459" v="1024" actId="478"/>
          <ac:spMkLst>
            <pc:docMk/>
            <pc:sldMk cId="1231659152" sldId="256"/>
            <ac:spMk id="158" creationId="{C4053589-7C13-4E62-9465-283C9E4B1FF6}"/>
          </ac:spMkLst>
        </pc:spChg>
        <pc:spChg chg="add del mod">
          <ac:chgData name="世瑜 吳" userId="7687a4337fe4f655" providerId="LiveId" clId="{E46C5AC0-A9D3-4F5E-BB63-2B2073BE9D19}" dt="2023-12-06T05:40:05.459" v="1024" actId="478"/>
          <ac:spMkLst>
            <pc:docMk/>
            <pc:sldMk cId="1231659152" sldId="256"/>
            <ac:spMk id="180" creationId="{C258A02B-E399-4CDC-A9A9-45CCF61F85E5}"/>
          </ac:spMkLst>
        </pc:spChg>
        <pc:spChg chg="mod">
          <ac:chgData name="世瑜 吳" userId="7687a4337fe4f655" providerId="LiveId" clId="{E46C5AC0-A9D3-4F5E-BB63-2B2073BE9D19}" dt="2023-12-06T05:09:18.305" v="446"/>
          <ac:spMkLst>
            <pc:docMk/>
            <pc:sldMk cId="1231659152" sldId="256"/>
            <ac:spMk id="188" creationId="{59EBF52D-F8EB-49A6-8047-BA16D50C7F0D}"/>
          </ac:spMkLst>
        </pc:spChg>
        <pc:spChg chg="mod">
          <ac:chgData name="世瑜 吳" userId="7687a4337fe4f655" providerId="LiveId" clId="{E46C5AC0-A9D3-4F5E-BB63-2B2073BE9D19}" dt="2023-12-06T05:09:18.305" v="446"/>
          <ac:spMkLst>
            <pc:docMk/>
            <pc:sldMk cId="1231659152" sldId="256"/>
            <ac:spMk id="189" creationId="{AE744409-F38D-4786-A19C-122795F3283B}"/>
          </ac:spMkLst>
        </pc:spChg>
        <pc:spChg chg="mod">
          <ac:chgData name="世瑜 吳" userId="7687a4337fe4f655" providerId="LiveId" clId="{E46C5AC0-A9D3-4F5E-BB63-2B2073BE9D19}" dt="2023-12-06T05:09:23.494" v="448" actId="571"/>
          <ac:spMkLst>
            <pc:docMk/>
            <pc:sldMk cId="1231659152" sldId="256"/>
            <ac:spMk id="191" creationId="{CB935BE5-2F3B-4D33-993E-B8237090829F}"/>
          </ac:spMkLst>
        </pc:spChg>
        <pc:spChg chg="mod">
          <ac:chgData name="世瑜 吳" userId="7687a4337fe4f655" providerId="LiveId" clId="{E46C5AC0-A9D3-4F5E-BB63-2B2073BE9D19}" dt="2023-12-06T05:09:23.494" v="448" actId="571"/>
          <ac:spMkLst>
            <pc:docMk/>
            <pc:sldMk cId="1231659152" sldId="256"/>
            <ac:spMk id="192" creationId="{0EB3AB7B-3D4B-4F5A-90BD-15B13E88DA56}"/>
          </ac:spMkLst>
        </pc:spChg>
        <pc:spChg chg="mod">
          <ac:chgData name="世瑜 吳" userId="7687a4337fe4f655" providerId="LiveId" clId="{E46C5AC0-A9D3-4F5E-BB63-2B2073BE9D19}" dt="2023-12-06T05:09:26.298" v="449" actId="571"/>
          <ac:spMkLst>
            <pc:docMk/>
            <pc:sldMk cId="1231659152" sldId="256"/>
            <ac:spMk id="194" creationId="{6C13841B-07EE-44EC-926C-BC01883865D2}"/>
          </ac:spMkLst>
        </pc:spChg>
        <pc:spChg chg="mod">
          <ac:chgData name="世瑜 吳" userId="7687a4337fe4f655" providerId="LiveId" clId="{E46C5AC0-A9D3-4F5E-BB63-2B2073BE9D19}" dt="2023-12-06T05:09:26.298" v="449" actId="571"/>
          <ac:spMkLst>
            <pc:docMk/>
            <pc:sldMk cId="1231659152" sldId="256"/>
            <ac:spMk id="195" creationId="{2F48FF42-5F14-4D3E-A110-07DC2EAAE2B8}"/>
          </ac:spMkLst>
        </pc:spChg>
        <pc:spChg chg="add mod">
          <ac:chgData name="世瑜 吳" userId="7687a4337fe4f655" providerId="LiveId" clId="{E46C5AC0-A9D3-4F5E-BB63-2B2073BE9D19}" dt="2023-12-06T05:11:58.571" v="506" actId="164"/>
          <ac:spMkLst>
            <pc:docMk/>
            <pc:sldMk cId="1231659152" sldId="256"/>
            <ac:spMk id="197" creationId="{E66D5D6D-D22A-4510-B66D-C33A043FE573}"/>
          </ac:spMkLst>
        </pc:spChg>
        <pc:spChg chg="add mod">
          <ac:chgData name="世瑜 吳" userId="7687a4337fe4f655" providerId="LiveId" clId="{E46C5AC0-A9D3-4F5E-BB63-2B2073BE9D19}" dt="2023-12-06T05:11:58.571" v="506" actId="164"/>
          <ac:spMkLst>
            <pc:docMk/>
            <pc:sldMk cId="1231659152" sldId="256"/>
            <ac:spMk id="199" creationId="{564C816C-819A-43A2-BDAC-725B97F65EAA}"/>
          </ac:spMkLst>
        </pc:spChg>
        <pc:spChg chg="mod">
          <ac:chgData name="世瑜 吳" userId="7687a4337fe4f655" providerId="LiveId" clId="{E46C5AC0-A9D3-4F5E-BB63-2B2073BE9D19}" dt="2023-12-06T05:13:07.657" v="533" actId="571"/>
          <ac:spMkLst>
            <pc:docMk/>
            <pc:sldMk cId="1231659152" sldId="256"/>
            <ac:spMk id="248" creationId="{3AA58842-E1DF-427F-BE74-115125F73FF1}"/>
          </ac:spMkLst>
        </pc:spChg>
        <pc:spChg chg="mod">
          <ac:chgData name="世瑜 吳" userId="7687a4337fe4f655" providerId="LiveId" clId="{E46C5AC0-A9D3-4F5E-BB63-2B2073BE9D19}" dt="2023-12-06T05:13:07.657" v="533" actId="571"/>
          <ac:spMkLst>
            <pc:docMk/>
            <pc:sldMk cId="1231659152" sldId="256"/>
            <ac:spMk id="249" creationId="{356F0427-21EC-4332-AE81-8EDEFC291AEC}"/>
          </ac:spMkLst>
        </pc:spChg>
        <pc:spChg chg="mod">
          <ac:chgData name="世瑜 吳" userId="7687a4337fe4f655" providerId="LiveId" clId="{E46C5AC0-A9D3-4F5E-BB63-2B2073BE9D19}" dt="2023-12-06T05:13:07.657" v="533" actId="571"/>
          <ac:spMkLst>
            <pc:docMk/>
            <pc:sldMk cId="1231659152" sldId="256"/>
            <ac:spMk id="251" creationId="{4E43212F-62DD-4062-B048-4D64F1032905}"/>
          </ac:spMkLst>
        </pc:spChg>
        <pc:spChg chg="mod">
          <ac:chgData name="世瑜 吳" userId="7687a4337fe4f655" providerId="LiveId" clId="{E46C5AC0-A9D3-4F5E-BB63-2B2073BE9D19}" dt="2023-12-06T05:13:07.657" v="533" actId="571"/>
          <ac:spMkLst>
            <pc:docMk/>
            <pc:sldMk cId="1231659152" sldId="256"/>
            <ac:spMk id="252" creationId="{3D7A6F47-CF0A-4F79-8C2E-F24B2C7962A1}"/>
          </ac:spMkLst>
        </pc:spChg>
        <pc:spChg chg="mod">
          <ac:chgData name="世瑜 吳" userId="7687a4337fe4f655" providerId="LiveId" clId="{E46C5AC0-A9D3-4F5E-BB63-2B2073BE9D19}" dt="2023-12-06T05:13:07.657" v="533" actId="571"/>
          <ac:spMkLst>
            <pc:docMk/>
            <pc:sldMk cId="1231659152" sldId="256"/>
            <ac:spMk id="254" creationId="{DC635578-0DDF-4B92-B3B8-8866B13A7E35}"/>
          </ac:spMkLst>
        </pc:spChg>
        <pc:spChg chg="mod">
          <ac:chgData name="世瑜 吳" userId="7687a4337fe4f655" providerId="LiveId" clId="{E46C5AC0-A9D3-4F5E-BB63-2B2073BE9D19}" dt="2023-12-06T05:13:07.657" v="533" actId="571"/>
          <ac:spMkLst>
            <pc:docMk/>
            <pc:sldMk cId="1231659152" sldId="256"/>
            <ac:spMk id="255" creationId="{89FF1D28-0C78-4BF8-B937-E19F928DB46F}"/>
          </ac:spMkLst>
        </pc:spChg>
        <pc:spChg chg="mod">
          <ac:chgData name="世瑜 吳" userId="7687a4337fe4f655" providerId="LiveId" clId="{E46C5AC0-A9D3-4F5E-BB63-2B2073BE9D19}" dt="2023-12-06T05:13:09.388" v="534" actId="571"/>
          <ac:spMkLst>
            <pc:docMk/>
            <pc:sldMk cId="1231659152" sldId="256"/>
            <ac:spMk id="257" creationId="{DB04D820-B26C-4CAD-BCAA-9434405B3E78}"/>
          </ac:spMkLst>
        </pc:spChg>
        <pc:spChg chg="mod">
          <ac:chgData name="世瑜 吳" userId="7687a4337fe4f655" providerId="LiveId" clId="{E46C5AC0-A9D3-4F5E-BB63-2B2073BE9D19}" dt="2023-12-06T05:13:09.388" v="534" actId="571"/>
          <ac:spMkLst>
            <pc:docMk/>
            <pc:sldMk cId="1231659152" sldId="256"/>
            <ac:spMk id="258" creationId="{3AD1C38D-5C11-4234-AF21-F30A6F61E90D}"/>
          </ac:spMkLst>
        </pc:spChg>
        <pc:spChg chg="del mod topLvl">
          <ac:chgData name="世瑜 吳" userId="7687a4337fe4f655" providerId="LiveId" clId="{E46C5AC0-A9D3-4F5E-BB63-2B2073BE9D19}" dt="2023-12-06T05:40:05.459" v="1024" actId="478"/>
          <ac:spMkLst>
            <pc:docMk/>
            <pc:sldMk cId="1231659152" sldId="256"/>
            <ac:spMk id="260" creationId="{B37758D9-0317-490F-AC44-D3DA12083434}"/>
          </ac:spMkLst>
        </pc:spChg>
        <pc:spChg chg="del mod topLvl">
          <ac:chgData name="世瑜 吳" userId="7687a4337fe4f655" providerId="LiveId" clId="{E46C5AC0-A9D3-4F5E-BB63-2B2073BE9D19}" dt="2023-12-06T05:40:05.459" v="1024" actId="478"/>
          <ac:spMkLst>
            <pc:docMk/>
            <pc:sldMk cId="1231659152" sldId="256"/>
            <ac:spMk id="261" creationId="{CE9A4C84-C9A1-41AC-8945-465A2E8FE6B9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48" creationId="{543403C7-11F6-4A3E-9E91-309A9E4160F9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49" creationId="{24783D34-45FF-44BA-9797-0B6E7EB95340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50" creationId="{472621BA-CB22-4173-BE60-F19C606D8B6E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51" creationId="{28DB2A32-DE9C-49BF-B26E-E67092D87255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52" creationId="{09ADA1E7-FD4F-492E-895B-0AC4208BDEA7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53" creationId="{DBE64AB4-19C3-459A-883A-D4BB9BC6AD0B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54" creationId="{7113CEF8-982D-4068-835C-18348EDC9966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55" creationId="{1DB2EABA-B623-40C5-BCA7-29ABCD0B5D44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56" creationId="{C7F09586-60D3-456F-A2F3-2BFC77F05D69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57" creationId="{16FE863E-771E-4A26-8A59-AFBA890283FF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58" creationId="{DFBA95B4-1557-4EEC-9ED6-9F1DE5AD91E8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59" creationId="{78EF2B9B-C3F8-437F-8252-E54C93B4AAFB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60" creationId="{38F43DF2-3679-4FD9-A780-42A4F3AA48E3}"/>
          </ac:spMkLst>
        </pc:spChg>
        <pc:spChg chg="add del mod">
          <ac:chgData name="世瑜 吳" userId="7687a4337fe4f655" providerId="LiveId" clId="{E46C5AC0-A9D3-4F5E-BB63-2B2073BE9D19}" dt="2023-12-06T05:22:52.671" v="656" actId="478"/>
          <ac:spMkLst>
            <pc:docMk/>
            <pc:sldMk cId="1231659152" sldId="256"/>
            <ac:spMk id="361" creationId="{0863B598-43FD-4C05-9CE7-CB45A49BFABD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362" creationId="{E2BA1332-7D46-423C-8DFA-4CE1E0747CE7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363" creationId="{3E218ACB-DFFB-4D2B-A079-E9A7A093B755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364" creationId="{9FD88BAE-973A-4EC4-A600-7FA69207ACAC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365" creationId="{30B0F8FC-8DA8-43B9-B6AD-6D631E4A7856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366" creationId="{B3B8AB87-BDF7-4838-B0C7-6423CD3C06F5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367" creationId="{4BB85EDF-2F53-44B8-AD0F-D8412831039E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368" creationId="{2A185455-2C1B-4D81-A0B9-7D8774F2D243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369" creationId="{402BD4A4-72A1-4486-BF76-ADDCFC80E469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370" creationId="{325CB060-CB91-4EB7-B2B7-A2E5913F196B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373" creationId="{EF46E346-54F5-43D1-9657-AE8F53DCAD56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374" creationId="{7E76979A-FB45-40B5-A16A-F9220A9755C3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400" creationId="{37A4D3DF-9DAF-4B96-947B-8769C855DB19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408" creationId="{FAD7BB1F-4E9B-426F-94BA-9FEC8EC31BD2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412" creationId="{1B4F2F51-92DB-4A83-8FEC-F4FD1187D9C2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413" creationId="{C7577A6C-2412-4896-98F6-AD2DCC59964C}"/>
          </ac:spMkLst>
        </pc:spChg>
        <pc:spChg chg="mod">
          <ac:chgData name="世瑜 吳" userId="7687a4337fe4f655" providerId="LiveId" clId="{E46C5AC0-A9D3-4F5E-BB63-2B2073BE9D19}" dt="2023-12-06T05:56:19.854" v="1138" actId="165"/>
          <ac:spMkLst>
            <pc:docMk/>
            <pc:sldMk cId="1231659152" sldId="256"/>
            <ac:spMk id="417" creationId="{463B7ABF-E98E-4CDE-810A-29849A8632B6}"/>
          </ac:spMkLst>
        </pc:spChg>
        <pc:spChg chg="mod">
          <ac:chgData name="世瑜 吳" userId="7687a4337fe4f655" providerId="LiveId" clId="{E46C5AC0-A9D3-4F5E-BB63-2B2073BE9D19}" dt="2023-12-06T05:56:19.854" v="1138" actId="165"/>
          <ac:spMkLst>
            <pc:docMk/>
            <pc:sldMk cId="1231659152" sldId="256"/>
            <ac:spMk id="418" creationId="{1002B476-6422-4C4A-8D07-327B6E5474AB}"/>
          </ac:spMkLst>
        </pc:spChg>
        <pc:spChg chg="mod">
          <ac:chgData name="世瑜 吳" userId="7687a4337fe4f655" providerId="LiveId" clId="{E46C5AC0-A9D3-4F5E-BB63-2B2073BE9D19}" dt="2023-12-06T05:56:19.854" v="1138" actId="165"/>
          <ac:spMkLst>
            <pc:docMk/>
            <pc:sldMk cId="1231659152" sldId="256"/>
            <ac:spMk id="420" creationId="{94B4CF2E-58C5-42ED-AFF4-A1F19BD9DF38}"/>
          </ac:spMkLst>
        </pc:spChg>
        <pc:spChg chg="mod">
          <ac:chgData name="世瑜 吳" userId="7687a4337fe4f655" providerId="LiveId" clId="{E46C5AC0-A9D3-4F5E-BB63-2B2073BE9D19}" dt="2023-12-06T05:56:19.854" v="1138" actId="165"/>
          <ac:spMkLst>
            <pc:docMk/>
            <pc:sldMk cId="1231659152" sldId="256"/>
            <ac:spMk id="421" creationId="{888E5CFD-6C45-4941-AC03-F06C1E763216}"/>
          </ac:spMkLst>
        </pc:spChg>
        <pc:spChg chg="mod">
          <ac:chgData name="世瑜 吳" userId="7687a4337fe4f655" providerId="LiveId" clId="{E46C5AC0-A9D3-4F5E-BB63-2B2073BE9D19}" dt="2023-12-06T05:56:19.854" v="1138" actId="165"/>
          <ac:spMkLst>
            <pc:docMk/>
            <pc:sldMk cId="1231659152" sldId="256"/>
            <ac:spMk id="423" creationId="{57989409-A2F4-451B-B678-F1D2ADE8D5EB}"/>
          </ac:spMkLst>
        </pc:spChg>
        <pc:spChg chg="mod">
          <ac:chgData name="世瑜 吳" userId="7687a4337fe4f655" providerId="LiveId" clId="{E46C5AC0-A9D3-4F5E-BB63-2B2073BE9D19}" dt="2023-12-06T05:56:19.854" v="1138" actId="165"/>
          <ac:spMkLst>
            <pc:docMk/>
            <pc:sldMk cId="1231659152" sldId="256"/>
            <ac:spMk id="424" creationId="{614497E1-B310-4E30-9EA3-E8CFA72D3ED1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459" creationId="{BEF56700-E1E0-4D28-855E-8E140D5B49A4}"/>
          </ac:spMkLst>
        </pc:spChg>
        <pc:spChg chg="mod">
          <ac:chgData name="世瑜 吳" userId="7687a4337fe4f655" providerId="LiveId" clId="{E46C5AC0-A9D3-4F5E-BB63-2B2073BE9D19}" dt="2023-12-06T05:31:32.321" v="870" actId="571"/>
          <ac:spMkLst>
            <pc:docMk/>
            <pc:sldMk cId="1231659152" sldId="256"/>
            <ac:spMk id="461" creationId="{DF866C36-42ED-41DE-8377-1EE4E9844344}"/>
          </ac:spMkLst>
        </pc:spChg>
        <pc:spChg chg="mod">
          <ac:chgData name="世瑜 吳" userId="7687a4337fe4f655" providerId="LiveId" clId="{E46C5AC0-A9D3-4F5E-BB63-2B2073BE9D19}" dt="2023-12-06T05:31:32.321" v="870" actId="571"/>
          <ac:spMkLst>
            <pc:docMk/>
            <pc:sldMk cId="1231659152" sldId="256"/>
            <ac:spMk id="462" creationId="{5EAE6F85-D9FA-4A93-88C1-F8379289FA00}"/>
          </ac:spMkLst>
        </pc:spChg>
        <pc:spChg chg="mod">
          <ac:chgData name="世瑜 吳" userId="7687a4337fe4f655" providerId="LiveId" clId="{E46C5AC0-A9D3-4F5E-BB63-2B2073BE9D19}" dt="2023-12-06T05:31:32.321" v="870" actId="571"/>
          <ac:spMkLst>
            <pc:docMk/>
            <pc:sldMk cId="1231659152" sldId="256"/>
            <ac:spMk id="464" creationId="{20EECDE1-D15F-455C-9BFC-CAA0D361BA3D}"/>
          </ac:spMkLst>
        </pc:spChg>
        <pc:spChg chg="mod">
          <ac:chgData name="世瑜 吳" userId="7687a4337fe4f655" providerId="LiveId" clId="{E46C5AC0-A9D3-4F5E-BB63-2B2073BE9D19}" dt="2023-12-06T05:31:32.321" v="870" actId="571"/>
          <ac:spMkLst>
            <pc:docMk/>
            <pc:sldMk cId="1231659152" sldId="256"/>
            <ac:spMk id="465" creationId="{6917EEF6-3A49-44C4-B189-2680FAE928A4}"/>
          </ac:spMkLst>
        </pc:spChg>
        <pc:spChg chg="mod">
          <ac:chgData name="世瑜 吳" userId="7687a4337fe4f655" providerId="LiveId" clId="{E46C5AC0-A9D3-4F5E-BB63-2B2073BE9D19}" dt="2023-12-06T05:31:32.321" v="870" actId="571"/>
          <ac:spMkLst>
            <pc:docMk/>
            <pc:sldMk cId="1231659152" sldId="256"/>
            <ac:spMk id="467" creationId="{8DE160E5-AA5A-4D2E-914F-8FCB471607FF}"/>
          </ac:spMkLst>
        </pc:spChg>
        <pc:spChg chg="mod">
          <ac:chgData name="世瑜 吳" userId="7687a4337fe4f655" providerId="LiveId" clId="{E46C5AC0-A9D3-4F5E-BB63-2B2073BE9D19}" dt="2023-12-06T05:31:32.321" v="870" actId="571"/>
          <ac:spMkLst>
            <pc:docMk/>
            <pc:sldMk cId="1231659152" sldId="256"/>
            <ac:spMk id="468" creationId="{DF47D2D5-ADC1-4C32-AC0A-8797AB976E77}"/>
          </ac:spMkLst>
        </pc:spChg>
        <pc:spChg chg="add mod">
          <ac:chgData name="世瑜 吳" userId="7687a4337fe4f655" providerId="LiveId" clId="{E46C5AC0-A9D3-4F5E-BB63-2B2073BE9D19}" dt="2023-12-06T05:31:32.321" v="870" actId="571"/>
          <ac:spMkLst>
            <pc:docMk/>
            <pc:sldMk cId="1231659152" sldId="256"/>
            <ac:spMk id="485" creationId="{8459292A-5757-4124-813D-CC639269E3B2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13" creationId="{B067C294-AED5-4B76-BAF8-4566216FFE90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17" creationId="{D92A47AC-B110-417D-B8E4-CEAC3C8C8EFC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18" creationId="{1041B35F-AB58-45FB-A6F8-B8A29E18B08E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19" creationId="{ABDEAAEA-A7E5-4EA2-8B53-CA9C98AD01A1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25" creationId="{59657E9B-A7E2-49A2-846A-E379D3C531BA}"/>
          </ac:spMkLst>
        </pc:spChg>
        <pc:spChg chg="add mod">
          <ac:chgData name="世瑜 吳" userId="7687a4337fe4f655" providerId="LiveId" clId="{E46C5AC0-A9D3-4F5E-BB63-2B2073BE9D19}" dt="2023-12-06T05:36:01.220" v="948" actId="571"/>
          <ac:spMkLst>
            <pc:docMk/>
            <pc:sldMk cId="1231659152" sldId="256"/>
            <ac:spMk id="527" creationId="{02D73535-436E-4714-BC14-2D7B240BA33E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29" creationId="{7238CC00-4A36-4593-B0B1-5D767981E54E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31" creationId="{18431DFB-012D-479F-AB81-53992AE80723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33" creationId="{DA5D34F3-CC55-4C79-9E72-B8532396E6A8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35" creationId="{F712E8EB-26AF-4482-A971-422F56438758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36" creationId="{D67EDBBC-37F8-41EF-88C2-D99549F7E158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39" creationId="{16F20479-4279-4B8A-A4EB-0B8E9C3A1699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40" creationId="{E36C14D9-CCA5-44DD-8C46-717C55A9C6DD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41" creationId="{D70704B9-8A74-41BF-A374-7FC4DD5E9A54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44" creationId="{284891A9-6C44-488A-AF4E-B023072B462B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48" creationId="{87520D5D-C338-40CB-A2C9-816CF672AB10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49" creationId="{F3741A3B-0EB8-4DEB-8F63-15B29F6B07ED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52" creationId="{3376CDAB-B1AB-4841-BA39-FBB8CEAF0D0A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53" creationId="{555E4693-2F57-4969-AD38-6BABB7F8AA6C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57" creationId="{F52512F6-4DC5-4952-BE2C-AF8698AAFD30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58" creationId="{E5F2B447-D063-46B7-A3CD-B02145715BCE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59" creationId="{439B2536-A2B6-47B7-9CCF-F8ECF22FBA84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63" creationId="{768E6CE0-43E2-40AE-9291-496882E5AE8C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64" creationId="{18D6BEA3-6681-4D54-AD46-8C2C8CEBDAD6}"/>
          </ac:spMkLst>
        </pc:spChg>
        <pc:spChg chg="add mod topLvl">
          <ac:chgData name="世瑜 吳" userId="7687a4337fe4f655" providerId="LiveId" clId="{E46C5AC0-A9D3-4F5E-BB63-2B2073BE9D19}" dt="2023-12-06T05:56:37.467" v="1141" actId="164"/>
          <ac:spMkLst>
            <pc:docMk/>
            <pc:sldMk cId="1231659152" sldId="256"/>
            <ac:spMk id="575" creationId="{6149349F-D500-404F-A132-26A1430C2416}"/>
          </ac:spMkLst>
        </pc:spChg>
        <pc:spChg chg="add del mod">
          <ac:chgData name="世瑜 吳" userId="7687a4337fe4f655" providerId="LiveId" clId="{E46C5AC0-A9D3-4F5E-BB63-2B2073BE9D19}" dt="2023-12-06T05:43:24.387" v="1090" actId="478"/>
          <ac:spMkLst>
            <pc:docMk/>
            <pc:sldMk cId="1231659152" sldId="256"/>
            <ac:spMk id="578" creationId="{84F043AF-A128-450E-AE72-1C5F15426D33}"/>
          </ac:spMkLst>
        </pc:spChg>
        <pc:spChg chg="add mod">
          <ac:chgData name="世瑜 吳" userId="7687a4337fe4f655" providerId="LiveId" clId="{E46C5AC0-A9D3-4F5E-BB63-2B2073BE9D19}" dt="2023-12-06T05:54:45.904" v="1133" actId="571"/>
          <ac:spMkLst>
            <pc:docMk/>
            <pc:sldMk cId="1231659152" sldId="256"/>
            <ac:spMk id="589" creationId="{64F39247-139F-4E08-90F7-E68248248F45}"/>
          </ac:spMkLst>
        </pc:spChg>
        <pc:spChg chg="add mod">
          <ac:chgData name="世瑜 吳" userId="7687a4337fe4f655" providerId="LiveId" clId="{E46C5AC0-A9D3-4F5E-BB63-2B2073BE9D19}" dt="2023-12-06T05:54:45.904" v="1133" actId="571"/>
          <ac:spMkLst>
            <pc:docMk/>
            <pc:sldMk cId="1231659152" sldId="256"/>
            <ac:spMk id="590" creationId="{6A796331-3A3E-4B2C-A9CF-7C99E09A8F6E}"/>
          </ac:spMkLst>
        </pc:spChg>
        <pc:spChg chg="add mod">
          <ac:chgData name="世瑜 吳" userId="7687a4337fe4f655" providerId="LiveId" clId="{E46C5AC0-A9D3-4F5E-BB63-2B2073BE9D19}" dt="2023-12-06T05:54:45.904" v="1133" actId="571"/>
          <ac:spMkLst>
            <pc:docMk/>
            <pc:sldMk cId="1231659152" sldId="256"/>
            <ac:spMk id="591" creationId="{4B344B13-937B-466F-A72C-8B30520CAD42}"/>
          </ac:spMkLst>
        </pc:spChg>
        <pc:spChg chg="add mod">
          <ac:chgData name="世瑜 吳" userId="7687a4337fe4f655" providerId="LiveId" clId="{E46C5AC0-A9D3-4F5E-BB63-2B2073BE9D19}" dt="2023-12-06T05:54:45.904" v="1133" actId="571"/>
          <ac:spMkLst>
            <pc:docMk/>
            <pc:sldMk cId="1231659152" sldId="256"/>
            <ac:spMk id="592" creationId="{F10E2809-D5F1-4B5B-BA6A-B932F3867F9F}"/>
          </ac:spMkLst>
        </pc:spChg>
        <pc:spChg chg="add mod">
          <ac:chgData name="世瑜 吳" userId="7687a4337fe4f655" providerId="LiveId" clId="{E46C5AC0-A9D3-4F5E-BB63-2B2073BE9D19}" dt="2023-12-06T05:54:45.904" v="1133" actId="571"/>
          <ac:spMkLst>
            <pc:docMk/>
            <pc:sldMk cId="1231659152" sldId="256"/>
            <ac:spMk id="593" creationId="{2893D6E3-5121-4DAD-BDC0-3C7837779245}"/>
          </ac:spMkLst>
        </pc:spChg>
        <pc:spChg chg="add mod">
          <ac:chgData name="世瑜 吳" userId="7687a4337fe4f655" providerId="LiveId" clId="{E46C5AC0-A9D3-4F5E-BB63-2B2073BE9D19}" dt="2023-12-06T05:54:45.904" v="1133" actId="571"/>
          <ac:spMkLst>
            <pc:docMk/>
            <pc:sldMk cId="1231659152" sldId="256"/>
            <ac:spMk id="594" creationId="{DBD1ECB2-4E4E-4330-ADC5-8BDEDCC3A1E0}"/>
          </ac:spMkLst>
        </pc:spChg>
        <pc:spChg chg="add mod">
          <ac:chgData name="世瑜 吳" userId="7687a4337fe4f655" providerId="LiveId" clId="{E46C5AC0-A9D3-4F5E-BB63-2B2073BE9D19}" dt="2023-12-06T05:54:45.904" v="1133" actId="571"/>
          <ac:spMkLst>
            <pc:docMk/>
            <pc:sldMk cId="1231659152" sldId="256"/>
            <ac:spMk id="595" creationId="{C2445C9A-9DC7-45B2-8D26-618AD3F0B821}"/>
          </ac:spMkLst>
        </pc:spChg>
        <pc:grpChg chg="del mod">
          <ac:chgData name="世瑜 吳" userId="7687a4337fe4f655" providerId="LiveId" clId="{E46C5AC0-A9D3-4F5E-BB63-2B2073BE9D19}" dt="2023-12-06T05:40:05.459" v="1024" actId="478"/>
          <ac:grpSpMkLst>
            <pc:docMk/>
            <pc:sldMk cId="1231659152" sldId="256"/>
            <ac:grpSpMk id="6" creationId="{21C5CF21-682B-4E70-925E-992027879CA5}"/>
          </ac:grpSpMkLst>
        </pc:grpChg>
        <pc:grpChg chg="del mod">
          <ac:chgData name="世瑜 吳" userId="7687a4337fe4f655" providerId="LiveId" clId="{E46C5AC0-A9D3-4F5E-BB63-2B2073BE9D19}" dt="2023-12-06T05:40:05.459" v="1024" actId="478"/>
          <ac:grpSpMkLst>
            <pc:docMk/>
            <pc:sldMk cId="1231659152" sldId="256"/>
            <ac:grpSpMk id="7" creationId="{ADE5BF3A-321B-4743-A7DE-32ECE78F135D}"/>
          </ac:grpSpMkLst>
        </pc:grpChg>
        <pc:grpChg chg="del mod">
          <ac:chgData name="世瑜 吳" userId="7687a4337fe4f655" providerId="LiveId" clId="{E46C5AC0-A9D3-4F5E-BB63-2B2073BE9D19}" dt="2023-12-06T05:40:05.459" v="1024" actId="478"/>
          <ac:grpSpMkLst>
            <pc:docMk/>
            <pc:sldMk cId="1231659152" sldId="256"/>
            <ac:grpSpMk id="12" creationId="{EEF78914-5B6F-48E0-82DE-74D5BF319A1F}"/>
          </ac:grpSpMkLst>
        </pc:grpChg>
        <pc:grpChg chg="add del mod">
          <ac:chgData name="世瑜 吳" userId="7687a4337fe4f655" providerId="LiveId" clId="{E46C5AC0-A9D3-4F5E-BB63-2B2073BE9D19}" dt="2023-12-06T05:40:05.459" v="1024" actId="478"/>
          <ac:grpSpMkLst>
            <pc:docMk/>
            <pc:sldMk cId="1231659152" sldId="256"/>
            <ac:grpSpMk id="72" creationId="{0FE08800-F16E-425C-947B-7226D59F9EEA}"/>
          </ac:grpSpMkLst>
        </pc:grpChg>
        <pc:grpChg chg="add del mod">
          <ac:chgData name="世瑜 吳" userId="7687a4337fe4f655" providerId="LiveId" clId="{E46C5AC0-A9D3-4F5E-BB63-2B2073BE9D19}" dt="2023-12-06T05:06:39.736" v="401" actId="165"/>
          <ac:grpSpMkLst>
            <pc:docMk/>
            <pc:sldMk cId="1231659152" sldId="256"/>
            <ac:grpSpMk id="101" creationId="{967E615B-DF2B-459B-A480-DAAF100CA175}"/>
          </ac:grpSpMkLst>
        </pc:grpChg>
        <pc:grpChg chg="add del mod">
          <ac:chgData name="世瑜 吳" userId="7687a4337fe4f655" providerId="LiveId" clId="{E46C5AC0-A9D3-4F5E-BB63-2B2073BE9D19}" dt="2023-12-06T05:40:05.459" v="1024" actId="478"/>
          <ac:grpSpMkLst>
            <pc:docMk/>
            <pc:sldMk cId="1231659152" sldId="256"/>
            <ac:grpSpMk id="187" creationId="{11385E42-C266-4B96-81AA-EE846FEC6B40}"/>
          </ac:grpSpMkLst>
        </pc:grpChg>
        <pc:grpChg chg="add del mod">
          <ac:chgData name="世瑜 吳" userId="7687a4337fe4f655" providerId="LiveId" clId="{E46C5AC0-A9D3-4F5E-BB63-2B2073BE9D19}" dt="2023-12-06T05:40:05.459" v="1024" actId="478"/>
          <ac:grpSpMkLst>
            <pc:docMk/>
            <pc:sldMk cId="1231659152" sldId="256"/>
            <ac:grpSpMk id="190" creationId="{DCBCD6BD-00E6-4F66-A72C-100EE4B086C2}"/>
          </ac:grpSpMkLst>
        </pc:grpChg>
        <pc:grpChg chg="add del mod">
          <ac:chgData name="世瑜 吳" userId="7687a4337fe4f655" providerId="LiveId" clId="{E46C5AC0-A9D3-4F5E-BB63-2B2073BE9D19}" dt="2023-12-06T05:40:05.459" v="1024" actId="478"/>
          <ac:grpSpMkLst>
            <pc:docMk/>
            <pc:sldMk cId="1231659152" sldId="256"/>
            <ac:grpSpMk id="193" creationId="{2185333E-A12D-4287-BA02-D45C7EE1D131}"/>
          </ac:grpSpMkLst>
        </pc:grpChg>
        <pc:grpChg chg="add del mod">
          <ac:chgData name="世瑜 吳" userId="7687a4337fe4f655" providerId="LiveId" clId="{E46C5AC0-A9D3-4F5E-BB63-2B2073BE9D19}" dt="2023-12-06T05:40:05.459" v="1024" actId="478"/>
          <ac:grpSpMkLst>
            <pc:docMk/>
            <pc:sldMk cId="1231659152" sldId="256"/>
            <ac:grpSpMk id="243" creationId="{180EB8B4-C83E-43E5-A71A-BFD3DE444949}"/>
          </ac:grpSpMkLst>
        </pc:grpChg>
        <pc:grpChg chg="add del mod">
          <ac:chgData name="世瑜 吳" userId="7687a4337fe4f655" providerId="LiveId" clId="{E46C5AC0-A9D3-4F5E-BB63-2B2073BE9D19}" dt="2023-12-06T05:40:02.558" v="1023" actId="478"/>
          <ac:grpSpMkLst>
            <pc:docMk/>
            <pc:sldMk cId="1231659152" sldId="256"/>
            <ac:grpSpMk id="247" creationId="{CE48F3C3-667B-4F75-A94B-D019B80541BF}"/>
          </ac:grpSpMkLst>
        </pc:grpChg>
        <pc:grpChg chg="add del mod">
          <ac:chgData name="世瑜 吳" userId="7687a4337fe4f655" providerId="LiveId" clId="{E46C5AC0-A9D3-4F5E-BB63-2B2073BE9D19}" dt="2023-12-06T05:40:02.558" v="1023" actId="478"/>
          <ac:grpSpMkLst>
            <pc:docMk/>
            <pc:sldMk cId="1231659152" sldId="256"/>
            <ac:grpSpMk id="250" creationId="{447AD5BD-46BF-42DA-A7D8-239F0670EB65}"/>
          </ac:grpSpMkLst>
        </pc:grpChg>
        <pc:grpChg chg="add del mod">
          <ac:chgData name="世瑜 吳" userId="7687a4337fe4f655" providerId="LiveId" clId="{E46C5AC0-A9D3-4F5E-BB63-2B2073BE9D19}" dt="2023-12-06T05:40:02.558" v="1023" actId="478"/>
          <ac:grpSpMkLst>
            <pc:docMk/>
            <pc:sldMk cId="1231659152" sldId="256"/>
            <ac:grpSpMk id="253" creationId="{29419FAB-4F16-4CFD-AF72-261DA91833D0}"/>
          </ac:grpSpMkLst>
        </pc:grpChg>
        <pc:grpChg chg="add del mod">
          <ac:chgData name="世瑜 吳" userId="7687a4337fe4f655" providerId="LiveId" clId="{E46C5AC0-A9D3-4F5E-BB63-2B2073BE9D19}" dt="2023-12-06T05:40:02.558" v="1023" actId="478"/>
          <ac:grpSpMkLst>
            <pc:docMk/>
            <pc:sldMk cId="1231659152" sldId="256"/>
            <ac:grpSpMk id="256" creationId="{CF9EF7A1-C2E8-4361-A1B0-7C294057C5F8}"/>
          </ac:grpSpMkLst>
        </pc:grpChg>
        <pc:grpChg chg="add del mod">
          <ac:chgData name="世瑜 吳" userId="7687a4337fe4f655" providerId="LiveId" clId="{E46C5AC0-A9D3-4F5E-BB63-2B2073BE9D19}" dt="2023-12-06T05:17:49.420" v="618" actId="165"/>
          <ac:grpSpMkLst>
            <pc:docMk/>
            <pc:sldMk cId="1231659152" sldId="256"/>
            <ac:grpSpMk id="259" creationId="{8A201E3D-7C6E-4915-8BC1-64B0C97F110E}"/>
          </ac:grpSpMkLst>
        </pc:grpChg>
        <pc:grpChg chg="add mod topLvl">
          <ac:chgData name="世瑜 吳" userId="7687a4337fe4f655" providerId="LiveId" clId="{E46C5AC0-A9D3-4F5E-BB63-2B2073BE9D19}" dt="2023-12-06T05:56:37.467" v="1141" actId="164"/>
          <ac:grpSpMkLst>
            <pc:docMk/>
            <pc:sldMk cId="1231659152" sldId="256"/>
            <ac:grpSpMk id="416" creationId="{C8699F4B-D7FA-4109-ACE6-4A441EC73AEC}"/>
          </ac:grpSpMkLst>
        </pc:grpChg>
        <pc:grpChg chg="add mod topLvl">
          <ac:chgData name="世瑜 吳" userId="7687a4337fe4f655" providerId="LiveId" clId="{E46C5AC0-A9D3-4F5E-BB63-2B2073BE9D19}" dt="2023-12-06T05:56:37.467" v="1141" actId="164"/>
          <ac:grpSpMkLst>
            <pc:docMk/>
            <pc:sldMk cId="1231659152" sldId="256"/>
            <ac:grpSpMk id="419" creationId="{D6183725-DDF8-4F45-BB74-00BEC30B6D14}"/>
          </ac:grpSpMkLst>
        </pc:grpChg>
        <pc:grpChg chg="add mod topLvl">
          <ac:chgData name="世瑜 吳" userId="7687a4337fe4f655" providerId="LiveId" clId="{E46C5AC0-A9D3-4F5E-BB63-2B2073BE9D19}" dt="2023-12-06T05:56:37.467" v="1141" actId="164"/>
          <ac:grpSpMkLst>
            <pc:docMk/>
            <pc:sldMk cId="1231659152" sldId="256"/>
            <ac:grpSpMk id="422" creationId="{43D223A2-D736-417A-A9B0-073F10818C63}"/>
          </ac:grpSpMkLst>
        </pc:grpChg>
        <pc:grpChg chg="add mod">
          <ac:chgData name="世瑜 吳" userId="7687a4337fe4f655" providerId="LiveId" clId="{E46C5AC0-A9D3-4F5E-BB63-2B2073BE9D19}" dt="2023-12-06T05:31:32.321" v="870" actId="571"/>
          <ac:grpSpMkLst>
            <pc:docMk/>
            <pc:sldMk cId="1231659152" sldId="256"/>
            <ac:grpSpMk id="460" creationId="{6104EA97-5441-476F-8612-DCF5230E5251}"/>
          </ac:grpSpMkLst>
        </pc:grpChg>
        <pc:grpChg chg="add mod">
          <ac:chgData name="世瑜 吳" userId="7687a4337fe4f655" providerId="LiveId" clId="{E46C5AC0-A9D3-4F5E-BB63-2B2073BE9D19}" dt="2023-12-06T05:31:32.321" v="870" actId="571"/>
          <ac:grpSpMkLst>
            <pc:docMk/>
            <pc:sldMk cId="1231659152" sldId="256"/>
            <ac:grpSpMk id="463" creationId="{6555AE5F-89D3-48BD-B6FA-A27A5C0BFCBD}"/>
          </ac:grpSpMkLst>
        </pc:grpChg>
        <pc:grpChg chg="add mod">
          <ac:chgData name="世瑜 吳" userId="7687a4337fe4f655" providerId="LiveId" clId="{E46C5AC0-A9D3-4F5E-BB63-2B2073BE9D19}" dt="2023-12-06T05:31:32.321" v="870" actId="571"/>
          <ac:grpSpMkLst>
            <pc:docMk/>
            <pc:sldMk cId="1231659152" sldId="256"/>
            <ac:grpSpMk id="466" creationId="{B5E7185C-413D-4900-AA9D-ACBBC0F128A8}"/>
          </ac:grpSpMkLst>
        </pc:grpChg>
        <pc:grpChg chg="add del mod">
          <ac:chgData name="世瑜 吳" userId="7687a4337fe4f655" providerId="LiveId" clId="{E46C5AC0-A9D3-4F5E-BB63-2B2073BE9D19}" dt="2023-12-06T05:56:19.854" v="1138" actId="165"/>
          <ac:grpSpMkLst>
            <pc:docMk/>
            <pc:sldMk cId="1231659152" sldId="256"/>
            <ac:grpSpMk id="585" creationId="{E834F305-3B51-4382-8483-F9A962F3A89C}"/>
          </ac:grpSpMkLst>
        </pc:grpChg>
        <pc:grpChg chg="add mod">
          <ac:chgData name="世瑜 吳" userId="7687a4337fe4f655" providerId="LiveId" clId="{E46C5AC0-A9D3-4F5E-BB63-2B2073BE9D19}" dt="2023-12-06T05:56:37.467" v="1141" actId="164"/>
          <ac:grpSpMkLst>
            <pc:docMk/>
            <pc:sldMk cId="1231659152" sldId="256"/>
            <ac:grpSpMk id="598" creationId="{3BEBDFBC-97E3-4C99-9203-A15048C15BFF}"/>
          </ac:grpSpMkLst>
        </pc:grp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76" creationId="{BF52E2BC-2599-4ABE-B927-742D7CF10F01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78" creationId="{48A61F4E-A035-42F9-8B59-3EF6A3820883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81" creationId="{F6355B66-4DEC-4D47-97B6-51C15CBD7C35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83" creationId="{8A574B77-1CC7-4A9A-A86D-AC4CA3AE5F56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85" creationId="{57ED2E67-8FC0-4F4A-AE3D-8E16D6603EE4}"/>
          </ac:cxnSpMkLst>
        </pc:cxnChg>
        <pc:cxnChg chg="add mod">
          <ac:chgData name="世瑜 吳" userId="7687a4337fe4f655" providerId="LiveId" clId="{E46C5AC0-A9D3-4F5E-BB63-2B2073BE9D19}" dt="2023-12-06T05:00:43.629" v="341" actId="571"/>
          <ac:cxnSpMkLst>
            <pc:docMk/>
            <pc:sldMk cId="1231659152" sldId="256"/>
            <ac:cxnSpMk id="87" creationId="{2906AA41-A726-49A5-BF7F-6D703EF2467F}"/>
          </ac:cxnSpMkLst>
        </pc:cxnChg>
        <pc:cxnChg chg="add mod">
          <ac:chgData name="世瑜 吳" userId="7687a4337fe4f655" providerId="LiveId" clId="{E46C5AC0-A9D3-4F5E-BB63-2B2073BE9D19}" dt="2023-12-06T05:00:43.629" v="341" actId="571"/>
          <ac:cxnSpMkLst>
            <pc:docMk/>
            <pc:sldMk cId="1231659152" sldId="256"/>
            <ac:cxnSpMk id="88" creationId="{D446AC5D-FFD1-4D9C-97FC-AC95380B0668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89" creationId="{0B1BCE30-EE53-4634-9FF6-F4AEA8CD70A1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97" creationId="{F18A6B04-5CDF-43D7-97E6-406C39A3ACF0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08" creationId="{14FA125B-A5EF-47B2-A862-E8861F4BCBE7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11" creationId="{FA847223-AEB0-4A0F-99BC-CD1BAC2CA670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15" creationId="{9BE6CCF2-2764-4C58-9A70-86F2A235FD29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18" creationId="{6DFC16CC-F709-4B62-B329-6A39AC9BD6CD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21" creationId="{766D3F54-4A0D-4541-8AE4-74CA7E6CF0A8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24" creationId="{181D647B-214A-4502-BC62-AD3FE08C60FF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27" creationId="{0A3C0BFC-7EFF-4D43-B323-9781D363129E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35" creationId="{0591DD6F-C147-421F-A42F-76750DB1A285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38" creationId="{CCBF932A-6FD8-4A5E-8DDA-79077A5BE14E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59" creationId="{D30E4A8A-FBCE-414A-BA36-05296C71F7C3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62" creationId="{A75D2E53-FF25-4675-9CFE-D5CF457729AA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65" creationId="{A7B34E05-4779-430C-95E7-05AC3DD19EF5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71" creationId="{C519D719-2601-4854-AB6E-B15C24063A7D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75" creationId="{7AEB9739-2476-4155-9DB6-94724E6CA8C0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178" creationId="{5321AD46-3C8A-4F86-AB49-970C08EA56E6}"/>
          </ac:cxnSpMkLst>
        </pc:cxnChg>
        <pc:cxnChg chg="add del mod">
          <ac:chgData name="世瑜 吳" userId="7687a4337fe4f655" providerId="LiveId" clId="{E46C5AC0-A9D3-4F5E-BB63-2B2073BE9D19}" dt="2023-12-06T05:09:32.268" v="451" actId="478"/>
          <ac:cxnSpMkLst>
            <pc:docMk/>
            <pc:sldMk cId="1231659152" sldId="256"/>
            <ac:cxnSpMk id="198" creationId="{CFF42D5C-3707-4E11-A656-B8BA89D09B93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00" creationId="{D07EA8E8-5C16-4E39-99F4-2CCD4D41960E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03" creationId="{F830DC34-1621-41D1-9E72-605ABA062E86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06" creationId="{0AD5B276-A55B-456C-A060-24F347E066F3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09" creationId="{68FD401E-A437-4D64-9463-A8A00EA0711D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12" creationId="{4FFABDC9-A1D7-43C0-8931-76C2A14E8CF4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16" creationId="{0A2A7D80-5ADA-42E4-9BB3-B45562E61092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19" creationId="{447E2BC5-D24F-4632-BA38-CC4335C5C51A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22" creationId="{F1DA79EE-8894-4C31-93E2-153A9F557263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25" creationId="{9541485D-8AC4-4A45-A147-C7A6B4E6E03E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28" creationId="{F65D00EA-1D35-4949-8D87-F26D3B301E7F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39" creationId="{3564ED0B-2E01-4220-A9FF-3A6873A815C8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41" creationId="{9C802338-6F50-48EA-A47E-B420622B38FF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244" creationId="{8ECDE194-8E0D-4DE6-96B1-CB1830CCDC60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262" creationId="{B19968F2-E67D-41E7-BD0E-CF5FFC3D752F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263" creationId="{56F2754B-92C0-4BCD-BFE8-D759FE5905E6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264" creationId="{24EEBF9B-463C-48AF-92A0-A6C4479431F2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274" creationId="{7A62DAE2-35ED-49BA-8E68-FA3E471BD731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276" creationId="{458CE223-1D6F-4016-A50D-796A8D71A009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277" creationId="{D061AE11-6D4B-49CB-9952-F31FE3E2422F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290" creationId="{B0B09C84-E1E3-4555-85E2-80F240A6B2DF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294" creationId="{25F6547F-7EAE-4BD5-BE45-6E3943F4FB23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299" creationId="{3D1BB4C2-3A65-402C-92B9-97D63C50CCB7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302" creationId="{EED270B3-6859-4F8F-8487-6551A31D52C1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307" creationId="{86DF7720-DFFF-47FB-A2C6-A09DA8F721C4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312" creationId="{AC81160D-AA11-4209-89E9-EA716752E263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316" creationId="{66277C3D-C434-42AC-9552-DFA87287A1E0}"/>
          </ac:cxnSpMkLst>
        </pc:cxnChg>
        <pc:cxnChg chg="add del mod">
          <ac:chgData name="世瑜 吳" userId="7687a4337fe4f655" providerId="LiveId" clId="{E46C5AC0-A9D3-4F5E-BB63-2B2073BE9D19}" dt="2023-12-06T05:40:02.558" v="1023" actId="478"/>
          <ac:cxnSpMkLst>
            <pc:docMk/>
            <pc:sldMk cId="1231659152" sldId="256"/>
            <ac:cxnSpMk id="318" creationId="{66F0C21D-3ACC-421B-9996-0EA4AB87EDEA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321" creationId="{3D970A31-D36E-4FA6-829D-52E92574AA58}"/>
          </ac:cxnSpMkLst>
        </pc:cxnChg>
        <pc:cxnChg chg="add del mod">
          <ac:chgData name="世瑜 吳" userId="7687a4337fe4f655" providerId="LiveId" clId="{E46C5AC0-A9D3-4F5E-BB63-2B2073BE9D19}" dt="2023-12-06T05:40:05.459" v="1024" actId="478"/>
          <ac:cxnSpMkLst>
            <pc:docMk/>
            <pc:sldMk cId="1231659152" sldId="256"/>
            <ac:cxnSpMk id="327" creationId="{0924978F-2711-4F79-9632-A4A92FA1FC66}"/>
          </ac:cxnSpMkLst>
        </pc:cxnChg>
        <pc:cxnChg chg="add del mod">
          <ac:chgData name="世瑜 吳" userId="7687a4337fe4f655" providerId="LiveId" clId="{E46C5AC0-A9D3-4F5E-BB63-2B2073BE9D19}" dt="2023-12-06T05:20:21.009" v="632" actId="478"/>
          <ac:cxnSpMkLst>
            <pc:docMk/>
            <pc:sldMk cId="1231659152" sldId="256"/>
            <ac:cxnSpMk id="371" creationId="{263FE09C-83AD-4A84-B24F-FA7AF714F5FC}"/>
          </ac:cxnSpMkLst>
        </pc:cxnChg>
        <pc:cxnChg chg="add del mod">
          <ac:chgData name="世瑜 吳" userId="7687a4337fe4f655" providerId="LiveId" clId="{E46C5AC0-A9D3-4F5E-BB63-2B2073BE9D19}" dt="2023-12-06T05:20:21.009" v="632" actId="478"/>
          <ac:cxnSpMkLst>
            <pc:docMk/>
            <pc:sldMk cId="1231659152" sldId="256"/>
            <ac:cxnSpMk id="372" creationId="{4597928F-44A5-4236-9F4A-3DECD69BDEFC}"/>
          </ac:cxnSpMkLst>
        </pc:cxnChg>
        <pc:cxnChg chg="add del mod">
          <ac:chgData name="世瑜 吳" userId="7687a4337fe4f655" providerId="LiveId" clId="{E46C5AC0-A9D3-4F5E-BB63-2B2073BE9D19}" dt="2023-12-06T05:25:16.755" v="740" actId="478"/>
          <ac:cxnSpMkLst>
            <pc:docMk/>
            <pc:sldMk cId="1231659152" sldId="256"/>
            <ac:cxnSpMk id="375" creationId="{D4C4BDB7-1660-42F4-BD4B-12D6572F8238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76" creationId="{E1EA6DBB-C84F-4E8C-94B7-EC4D87471018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82" creationId="{0ACBB54F-371F-4D3C-99BF-BE9C2FE4E1CB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83" creationId="{3F364E69-B856-49C0-8F6C-6122E3873EE9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84" creationId="{AB637571-527B-40A2-AA80-E9C1B4A787DD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85" creationId="{1168A26E-C325-4451-B73F-5A6FB29516D6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86" creationId="{02E12F49-CC74-401F-A93E-D4B905715ABE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87" creationId="{109585CC-73C2-49AE-AD58-CD4E71C0D971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88" creationId="{A006E8F4-C5EC-47F2-8323-2FF98722F771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89" creationId="{B2C9CEE2-6A6A-445A-BCC0-C8B16C5F5545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90" creationId="{B355667E-1DF4-457F-9ADA-9E5BA17752DA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91" creationId="{AEE7F49D-571E-4D2E-8A77-1078CC61F956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92" creationId="{22BBD5F8-D112-4798-9A00-F611C5A855B4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93" creationId="{968453E2-E5EE-45FC-A31B-B6038CF53EFA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94" creationId="{D72AFB3E-0DBB-4410-AABA-EFF9609A9FDF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95" creationId="{365662AE-7A82-49B9-9BF6-0FF4D1C3AA8E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96" creationId="{D92A4EF7-D42A-48DD-88C3-E3E6EDCEFECD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97" creationId="{74CDAFD2-841F-4F4A-B1D0-4269F03EF6BC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98" creationId="{88ABC9D6-9BBA-4CF4-BAC0-248DDB3E7264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399" creationId="{CDB058F1-39B6-47C4-9D25-BAE44934C879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01" creationId="{ADAF1970-1FD4-41DE-88D3-A19869E62084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06" creationId="{56E217D7-62B0-4E68-B132-FAA3EFDE902C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14" creationId="{C23509B5-74BE-41A1-AF8F-7EEDC4374168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25" creationId="{CB11FFC1-E283-4D41-9A4D-37CA51B60BAA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26" creationId="{F93FC2BC-0BA4-4F6C-B9DE-FD1EB4A8F703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27" creationId="{106E3CE3-BF0A-41B3-ACA4-3525DC7EA396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28" creationId="{D8A94B98-A140-437F-874B-4193958FC7FE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29" creationId="{0A979705-A3C4-478E-A8DC-B291919232C4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30" creationId="{8AD0E342-878F-4B80-B03B-9DAE710C32D6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31" creationId="{0A3F60BE-80D4-4600-A814-1E0E719B513D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32" creationId="{959D7813-D7C2-45AD-B273-1BF0A0406D09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33" creationId="{ABB5EA06-7BB5-4D67-8889-5E2CBC36F5A7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34" creationId="{96F57F8F-F96E-4E82-88A7-3AC9EF1C75E8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35" creationId="{09E29C6F-769D-4738-956D-7C18383D86C1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36" creationId="{7E6E5321-B587-4170-AC08-FD4455DB7513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37" creationId="{EE4B9A75-B561-4308-85CC-296EE85057B2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38" creationId="{91A2A278-8585-4D01-91EB-31CBA23A400F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39" creationId="{1065C658-DDF0-4308-B3D7-A3DC340D2570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40" creationId="{CD27B2DD-AA58-4225-9A9B-258B02FA1810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69" creationId="{33745382-3BB2-443B-8F4A-7D99162A01C1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70" creationId="{E8B39674-0971-4F92-AF81-07E1B0F61DFC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71" creationId="{4544CF97-F652-4EDB-A0C3-FFA0ADEAECBF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72" creationId="{D618D34F-BB97-4780-9CD4-E7E5F628AE4B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73" creationId="{681770C7-19CF-4826-800D-1871862B421E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74" creationId="{B449E4AD-1EAF-4384-9D3D-EA24CBD4BA0B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75" creationId="{A994DA63-46E0-4FBF-B218-00F96DE33B14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76" creationId="{2762EA56-0A20-4746-8CF7-B02B35118766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77" creationId="{B06DE059-7B83-429B-BD7C-C8663A61BAF5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78" creationId="{29A4AEAA-3234-4D89-9A8C-30145A8AB970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79" creationId="{F379619D-2DCC-461A-A1FD-246054363B0A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80" creationId="{8A094292-6F6F-45CA-BEB6-513D7C52E438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81" creationId="{BA1C497A-BDB6-4176-8ECB-CF9A827046A3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82" creationId="{91A13FDB-31E6-4A2B-83DF-B75FE6426BF6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83" creationId="{817C578B-BBB1-4D32-8A3F-3857998BB6B9}"/>
          </ac:cxnSpMkLst>
        </pc:cxnChg>
        <pc:cxnChg chg="add mod">
          <ac:chgData name="世瑜 吳" userId="7687a4337fe4f655" providerId="LiveId" clId="{E46C5AC0-A9D3-4F5E-BB63-2B2073BE9D19}" dt="2023-12-06T05:31:32.321" v="870" actId="571"/>
          <ac:cxnSpMkLst>
            <pc:docMk/>
            <pc:sldMk cId="1231659152" sldId="256"/>
            <ac:cxnSpMk id="484" creationId="{F42CEBCC-6572-498B-81A7-AC88EA5282E6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86" creationId="{06EE3B90-5E00-4F64-8166-C943C83919CF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497" creationId="{19389509-5E08-4461-822D-3BA51FB384F9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03" creationId="{409C16E3-5866-4B87-BC93-F77520713B38}"/>
          </ac:cxnSpMkLst>
        </pc:cxnChg>
        <pc:cxnChg chg="add del mod">
          <ac:chgData name="世瑜 吳" userId="7687a4337fe4f655" providerId="LiveId" clId="{E46C5AC0-A9D3-4F5E-BB63-2B2073BE9D19}" dt="2023-12-06T05:33:14.026" v="903" actId="478"/>
          <ac:cxnSpMkLst>
            <pc:docMk/>
            <pc:sldMk cId="1231659152" sldId="256"/>
            <ac:cxnSpMk id="504" creationId="{2F251024-9FEA-465D-BD3A-52D88D15E049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06" creationId="{EEAEC7D0-2071-42D7-AE46-6ECDF3787F9C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11" creationId="{83878F58-061C-4251-BA87-2D4F74F1DCC3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14" creationId="{AB0BCDD6-77E7-4430-B43D-F81C785ECA6D}"/>
          </ac:cxnSpMkLst>
        </pc:cxnChg>
        <pc:cxnChg chg="add mod">
          <ac:chgData name="世瑜 吳" userId="7687a4337fe4f655" providerId="LiveId" clId="{E46C5AC0-A9D3-4F5E-BB63-2B2073BE9D19}" dt="2023-12-06T05:34:00.895" v="919" actId="571"/>
          <ac:cxnSpMkLst>
            <pc:docMk/>
            <pc:sldMk cId="1231659152" sldId="256"/>
            <ac:cxnSpMk id="515" creationId="{861C0148-6874-4EA0-BEA3-78272B7AABEE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16" creationId="{428AAF62-C385-4F6C-870B-E301BE7CD8CC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20" creationId="{3169DA52-C9C1-4898-A802-102CDC23FA51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21" creationId="{88FEFBB2-26FE-431F-B4AF-96C734A35792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22" creationId="{7DE2960F-7C2F-475C-98E3-184B652901FB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23" creationId="{89F7F835-D754-41CD-A8DB-6BC19EDE9900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24" creationId="{7A8FF7AA-8095-4A0B-8F34-F43520DA1BCE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26" creationId="{7815872D-2730-4099-988A-18806560B599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28" creationId="{CA3D5560-6184-4D73-B638-E5050FC82FBE}"/>
          </ac:cxnSpMkLst>
        </pc:cxnChg>
        <pc:cxnChg chg="add del mod">
          <ac:chgData name="世瑜 吳" userId="7687a4337fe4f655" providerId="LiveId" clId="{E46C5AC0-A9D3-4F5E-BB63-2B2073BE9D19}" dt="2023-12-06T05:37:11.660" v="975" actId="478"/>
          <ac:cxnSpMkLst>
            <pc:docMk/>
            <pc:sldMk cId="1231659152" sldId="256"/>
            <ac:cxnSpMk id="530" creationId="{91C9A2D1-351F-42AF-B88D-D7B06DE31A08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32" creationId="{48586464-08CF-4AE2-B29B-0132DB725785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34" creationId="{00B8A958-206B-4A45-91D8-95E8C16C7DE4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37" creationId="{2CC356C3-F032-40F2-81F5-B5177A6A8B35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38" creationId="{FEF404BE-C77E-489F-BB62-58D37878DAAE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42" creationId="{850772B2-7B4E-44DE-B805-F5ACC86E91A0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43" creationId="{42F73CD3-3DE7-4D78-876E-4006ABEBBBEB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45" creationId="{F13DDF88-F5B2-4DDE-80DF-07BE7CFCF293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46" creationId="{4C3DFE13-4605-4EFE-8752-382EDF3000DF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47" creationId="{FFDF3094-8374-4A6C-B872-A4ACD078EE5C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51" creationId="{BBFE6FF2-4724-4CF9-8C80-3E82D1285F26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54" creationId="{E3D49FE1-E7DE-423A-926F-42AAA0501368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55" creationId="{2F4014C3-D819-4705-AB8C-072DF331FD9F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56" creationId="{F41742C5-40F8-43BC-B3EB-898928942273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60" creationId="{C5253C47-078E-4312-8DDC-7C7E3BC366A5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65" creationId="{F2C7F70D-EA89-44A3-B706-A5B1932BB085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71" creationId="{1DD8050C-A119-4D36-8A4F-DBB70FBB869F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77" creationId="{DB410B2C-9E47-40FD-AB9E-255EC1401586}"/>
          </ac:cxnSpMkLst>
        </pc:cxnChg>
        <pc:cxnChg chg="add mod topLvl">
          <ac:chgData name="世瑜 吳" userId="7687a4337fe4f655" providerId="LiveId" clId="{E46C5AC0-A9D3-4F5E-BB63-2B2073BE9D19}" dt="2023-12-06T05:56:37.467" v="1141" actId="164"/>
          <ac:cxnSpMkLst>
            <pc:docMk/>
            <pc:sldMk cId="1231659152" sldId="256"/>
            <ac:cxnSpMk id="582" creationId="{7BD10789-F738-4801-98AC-AB240F1D9FC1}"/>
          </ac:cxnSpMkLst>
        </pc:cxnChg>
      </pc:sldChg>
      <pc:sldChg chg="addSp delSp modSp mod">
        <pc:chgData name="世瑜 吳" userId="7687a4337fe4f655" providerId="LiveId" clId="{E46C5AC0-A9D3-4F5E-BB63-2B2073BE9D19}" dt="2023-12-06T05:53:38.410" v="1116" actId="120"/>
        <pc:sldMkLst>
          <pc:docMk/>
          <pc:sldMk cId="3896921142" sldId="257"/>
        </pc:sldMkLst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4" creationId="{F54577C8-16C3-4B2F-BC4F-0052860C18C6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5" creationId="{16767064-F8B0-4A33-8988-5DDBD5B5C57D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5" creationId="{7619EE93-DD43-44F8-8EED-3025E14AC147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6" creationId="{A867CC20-F879-4684-BA25-7F0EC1E918BF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7" creationId="{B6368F20-A36C-4838-8D39-AB9E9F0D6A5E}"/>
          </ac:spMkLst>
        </pc:spChg>
        <pc:spChg chg="mod">
          <ac:chgData name="世瑜 吳" userId="7687a4337fe4f655" providerId="LiveId" clId="{E46C5AC0-A9D3-4F5E-BB63-2B2073BE9D19}" dt="2023-12-06T05:52:59.390" v="1106" actId="14100"/>
          <ac:spMkLst>
            <pc:docMk/>
            <pc:sldMk cId="3896921142" sldId="257"/>
            <ac:spMk id="20" creationId="{1E008F20-AE4B-4746-8FA7-0B2D79957DB5}"/>
          </ac:spMkLst>
        </pc:spChg>
        <pc:spChg chg="mod">
          <ac:chgData name="世瑜 吳" userId="7687a4337fe4f655" providerId="LiveId" clId="{E46C5AC0-A9D3-4F5E-BB63-2B2073BE9D19}" dt="2023-12-06T05:53:09.611" v="1107" actId="14100"/>
          <ac:spMkLst>
            <pc:docMk/>
            <pc:sldMk cId="3896921142" sldId="257"/>
            <ac:spMk id="28" creationId="{6D2E2268-6165-4E30-BB08-06DADFA91ACE}"/>
          </ac:spMkLst>
        </pc:spChg>
        <pc:spChg chg="mod">
          <ac:chgData name="世瑜 吳" userId="7687a4337fe4f655" providerId="LiveId" clId="{E46C5AC0-A9D3-4F5E-BB63-2B2073BE9D19}" dt="2023-12-06T05:53:10.941" v="1108" actId="14100"/>
          <ac:spMkLst>
            <pc:docMk/>
            <pc:sldMk cId="3896921142" sldId="257"/>
            <ac:spMk id="37" creationId="{C73AAC74-2913-4827-A451-F682ED3A9A4A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54" creationId="{6EE81A52-783D-4E64-9862-AE2C14514E75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57" creationId="{52720EC5-AEF8-4642-BB4C-3C37C7089DC3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59" creationId="{BF6F27D2-CA5F-465E-A6C8-98A0435BC6B6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60" creationId="{98BE11B2-A757-48FF-A7D7-862BA61CAAD1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08" creationId="{4CE80720-62C3-4FF7-98E4-1DEB7C2C44BE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11" creationId="{762B520F-DB3B-4C09-99BA-51C20C2C8BEA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13" creationId="{F205035B-5BEF-4A80-BFFB-6ED87D86B8C7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26" creationId="{3A07E6CA-2176-4901-9712-0D3C1ED24854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27" creationId="{C3676B36-80C6-427B-BAE4-3E47FE432364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30" creationId="{F0074475-708A-47F3-B8F1-8D4F0F793FEF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35" creationId="{F436655A-75EB-4415-BAA8-71F63C4CA895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36" creationId="{95067BF0-7B04-4969-A62B-8A0EF1BE4120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37" creationId="{F1878FC6-A779-4DA1-B8DC-B339626160AA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38" creationId="{A33419EE-0E53-4E63-8AD5-A8E75B0F4215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40" creationId="{8D35E79B-5A6D-47B1-9964-DD4C200402D9}"/>
          </ac:spMkLst>
        </pc:spChg>
        <pc:spChg chg="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42" creationId="{E1B367E0-B3D0-4A00-9E63-92616CE97F40}"/>
          </ac:spMkLst>
        </pc:spChg>
        <pc:spChg chg="add 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51" creationId="{7FA5CC2B-47F0-46B1-B566-754387531348}"/>
          </ac:spMkLst>
        </pc:spChg>
        <pc:spChg chg="add 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52" creationId="{DD22183F-032B-4BFE-A063-9FA97B4B0952}"/>
          </ac:spMkLst>
        </pc:spChg>
        <pc:spChg chg="add mod">
          <ac:chgData name="世瑜 吳" userId="7687a4337fe4f655" providerId="LiveId" clId="{E46C5AC0-A9D3-4F5E-BB63-2B2073BE9D19}" dt="2023-12-06T03:31:10.261" v="22" actId="571"/>
          <ac:spMkLst>
            <pc:docMk/>
            <pc:sldMk cId="3896921142" sldId="257"/>
            <ac:spMk id="154" creationId="{9887A656-5841-4B49-AEF1-5171165D88B8}"/>
          </ac:spMkLst>
        </pc:spChg>
        <pc:spChg chg="add 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75" creationId="{73134470-5E79-4D6D-9854-0BEBDFC5B915}"/>
          </ac:spMkLst>
        </pc:spChg>
        <pc:spChg chg="add 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76" creationId="{955D4CB3-7FF1-46C1-8394-015F334FB033}"/>
          </ac:spMkLst>
        </pc:spChg>
        <pc:spChg chg="add del mod">
          <ac:chgData name="世瑜 吳" userId="7687a4337fe4f655" providerId="LiveId" clId="{E46C5AC0-A9D3-4F5E-BB63-2B2073BE9D19}" dt="2023-12-06T03:38:17.354" v="138" actId="478"/>
          <ac:spMkLst>
            <pc:docMk/>
            <pc:sldMk cId="3896921142" sldId="257"/>
            <ac:spMk id="188" creationId="{28A37BB0-D1C1-418C-A785-D563D770BAB0}"/>
          </ac:spMkLst>
        </pc:spChg>
        <pc:spChg chg="add 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89" creationId="{F58F144E-799D-493F-8AE2-24D789ABC2E8}"/>
          </ac:spMkLst>
        </pc:spChg>
        <pc:spChg chg="add mod">
          <ac:chgData name="世瑜 吳" userId="7687a4337fe4f655" providerId="LiveId" clId="{E46C5AC0-A9D3-4F5E-BB63-2B2073BE9D19}" dt="2023-12-06T05:53:24.943" v="1114" actId="14100"/>
          <ac:spMkLst>
            <pc:docMk/>
            <pc:sldMk cId="3896921142" sldId="257"/>
            <ac:spMk id="190" creationId="{0548745B-9D4C-4048-BCC0-AB729ECDE479}"/>
          </ac:spMkLst>
        </pc:spChg>
        <pc:spChg chg="add mod">
          <ac:chgData name="世瑜 吳" userId="7687a4337fe4f655" providerId="LiveId" clId="{E46C5AC0-A9D3-4F5E-BB63-2B2073BE9D19}" dt="2023-12-06T03:41:10.245" v="215" actId="571"/>
          <ac:spMkLst>
            <pc:docMk/>
            <pc:sldMk cId="3896921142" sldId="257"/>
            <ac:spMk id="194" creationId="{4DCCEFBB-022E-473B-93D3-B0264F50589C}"/>
          </ac:spMkLst>
        </pc:spChg>
        <pc:spChg chg="add mod">
          <ac:chgData name="世瑜 吳" userId="7687a4337fe4f655" providerId="LiveId" clId="{E46C5AC0-A9D3-4F5E-BB63-2B2073BE9D19}" dt="2023-12-06T05:53:38.410" v="1116" actId="120"/>
          <ac:spMkLst>
            <pc:docMk/>
            <pc:sldMk cId="3896921142" sldId="257"/>
            <ac:spMk id="197" creationId="{CAC07E72-7B18-4C0E-9EC2-37DF9275656E}"/>
          </ac:spMkLst>
        </pc:spChg>
        <pc:spChg chg="add mod">
          <ac:chgData name="世瑜 吳" userId="7687a4337fe4f655" providerId="LiveId" clId="{E46C5AC0-A9D3-4F5E-BB63-2B2073BE9D19}" dt="2023-12-06T05:50:10.295" v="1102" actId="164"/>
          <ac:spMkLst>
            <pc:docMk/>
            <pc:sldMk cId="3896921142" sldId="257"/>
            <ac:spMk id="198" creationId="{11A43A33-C775-4093-865B-5A61BA62BD16}"/>
          </ac:spMkLst>
        </pc:spChg>
        <pc:grpChg chg="mod">
          <ac:chgData name="世瑜 吳" userId="7687a4337fe4f655" providerId="LiveId" clId="{E46C5AC0-A9D3-4F5E-BB63-2B2073BE9D19}" dt="2023-12-06T05:50:10.295" v="1102" actId="164"/>
          <ac:grpSpMkLst>
            <pc:docMk/>
            <pc:sldMk cId="3896921142" sldId="257"/>
            <ac:grpSpMk id="18" creationId="{9A1EFB60-9716-49D2-9450-CB3EBEB470C5}"/>
          </ac:grpSpMkLst>
        </pc:grpChg>
        <pc:grpChg chg="mod">
          <ac:chgData name="世瑜 吳" userId="7687a4337fe4f655" providerId="LiveId" clId="{E46C5AC0-A9D3-4F5E-BB63-2B2073BE9D19}" dt="2023-12-06T05:50:10.295" v="1102" actId="164"/>
          <ac:grpSpMkLst>
            <pc:docMk/>
            <pc:sldMk cId="3896921142" sldId="257"/>
            <ac:grpSpMk id="26" creationId="{4E29F3EE-B962-487C-8542-B6BC64EEDB4A}"/>
          </ac:grpSpMkLst>
        </pc:grpChg>
        <pc:grpChg chg="mod">
          <ac:chgData name="世瑜 吳" userId="7687a4337fe4f655" providerId="LiveId" clId="{E46C5AC0-A9D3-4F5E-BB63-2B2073BE9D19}" dt="2023-12-06T05:50:10.295" v="1102" actId="164"/>
          <ac:grpSpMkLst>
            <pc:docMk/>
            <pc:sldMk cId="3896921142" sldId="257"/>
            <ac:grpSpMk id="35" creationId="{D9F2EC48-5A8A-464C-BDCD-7326D5BBBF0A}"/>
          </ac:grpSpMkLst>
        </pc:grpChg>
        <pc:grpChg chg="add mod">
          <ac:chgData name="世瑜 吳" userId="7687a4337fe4f655" providerId="LiveId" clId="{E46C5AC0-A9D3-4F5E-BB63-2B2073BE9D19}" dt="2023-12-06T05:50:12.772" v="1103" actId="1076"/>
          <ac:grpSpMkLst>
            <pc:docMk/>
            <pc:sldMk cId="3896921142" sldId="257"/>
            <ac:grpSpMk id="204" creationId="{3A269D02-1DE7-4A73-9C0A-B579EE8E844D}"/>
          </ac:grpSpMkLst>
        </pc:grp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7" creationId="{3857EA40-4534-44D5-9892-AF52A378C6A6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8" creationId="{3F660470-BBC5-4B00-9AC9-CD4F3BBA43EC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0" creationId="{88ED9884-744E-46A8-9BE9-9563A2228925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3" creationId="{ADE00805-66CC-4F76-B3EF-025CB56CAABB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38" creationId="{DCC60765-618A-4DC4-A931-32502A17112A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46" creationId="{35C86BBC-4A84-48AC-8EC4-57116CDB6AE6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49" creationId="{577C6BBA-377C-4D79-B0E2-48E6C8B7DD39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50" creationId="{C52DE033-149D-4479-A24B-7F400598CA5F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51" creationId="{35F429E4-BDE2-42DA-A196-87F1F76B35B6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53" creationId="{67791F2E-DE50-45DA-ACFC-41EECFD77CDD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56" creationId="{91F10BF0-95AF-4767-9560-8E62867D1B0A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58" creationId="{DD7E273B-0207-4990-B9F3-27FB46334380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63" creationId="{C1CFA7BC-3424-4229-8E20-009725B72E9A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67" creationId="{C40D17DD-97C2-402F-AE3C-A3B53DDC87ED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69" creationId="{6B41213F-D1F7-4DCA-B840-D050E0C55325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71" creationId="{A0BD64D1-58C7-4A11-8039-95036EB57C70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72" creationId="{837FA800-EDF0-4B5E-BEC7-84DC339D3A6D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74" creationId="{BCF5B725-8353-4824-BBA6-BBD7145B1504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76" creationId="{59CCFB31-4E5C-4F2E-850A-44DC9000C035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77" creationId="{97274DB9-B87A-4A89-9B6D-96EE60BFCEDC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78" creationId="{9C0922BA-C837-434E-AA5D-7AEA5032E381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79" creationId="{8D7DE8CD-7D95-4A0F-91BD-FFEEFC073FE0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80" creationId="{7D6ACA76-5F81-41CB-8AF6-C61716B19892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81" creationId="{420A1A41-2ECD-4143-B89D-EC231D0AABC7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82" creationId="{857B70F8-EC9B-41A5-991B-41F4CAFF0947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83" creationId="{AB040630-7848-4859-8561-7C4CB70B5402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84" creationId="{CFF5F586-7095-4A6E-8D3C-9DDFC77B9E0D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85" creationId="{3CABA8C9-9E7F-4786-B798-DED007EEAC93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88" creationId="{91AD8A97-1AA1-4243-9008-999D43CF7CE5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90" creationId="{0E3867C6-B1AB-4A12-AC42-7CD47E4065EE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94" creationId="{B3950191-35A1-418D-B6C1-A0C4027FB334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98" creationId="{43B4F792-7F30-4BC6-BD59-36196051E85F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07" creationId="{35F716F1-2488-4745-A964-F57B17A06745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12" creationId="{565AC6D7-E87C-477E-95CA-096208D90495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25" creationId="{F8F8C18B-2FFE-4049-841F-A2CCCFFF4193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33" creationId="{7F96E401-E50D-4BB0-B0FD-AF76AFAE3B2A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34" creationId="{F06E1DAD-85A2-4D8D-974E-B297D0C5A789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39" creationId="{A6791BF4-17DC-400D-895A-E6A252C65BC9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41" creationId="{929DC87A-F36C-4C92-AC44-873B5B5A9FC4}"/>
          </ac:cxnSpMkLst>
        </pc:cxnChg>
        <pc:cxnChg chg="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43" creationId="{2D738089-3D56-4029-B8DD-6425AFA31C4C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48" creationId="{69449A11-CB73-45E0-ACFD-D7DD013D58F5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50" creationId="{C6366CA3-AD0E-4A5B-A742-7A532CBF2850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53" creationId="{00161414-B352-4BCB-AF98-2C34834F02EF}"/>
          </ac:cxnSpMkLst>
        </pc:cxnChg>
        <pc:cxnChg chg="add mod">
          <ac:chgData name="世瑜 吳" userId="7687a4337fe4f655" providerId="LiveId" clId="{E46C5AC0-A9D3-4F5E-BB63-2B2073BE9D19}" dt="2023-12-06T03:31:10.261" v="22" actId="571"/>
          <ac:cxnSpMkLst>
            <pc:docMk/>
            <pc:sldMk cId="3896921142" sldId="257"/>
            <ac:cxnSpMk id="155" creationId="{4BA5DFED-A6D9-4679-970A-70B2B2589A97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56" creationId="{9C7A012D-C3DB-40D2-ADED-DC2D58D631B4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57" creationId="{6284BEF0-4ECC-4D73-9201-E700BFAA7AC4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71" creationId="{9B0C0106-68FF-41D5-A095-5D715201EAA4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74" creationId="{F90B4400-BAF7-4BD7-A296-E851DB7B39E5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79" creationId="{CF5D7D9C-A893-4AC9-9ED7-1C8B05EED35A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84" creationId="{3B89C11C-378D-4B74-B176-7C5468452341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91" creationId="{A5BA5219-4265-458C-9B2D-2D258BBE0C53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96" creationId="{7960D759-2E15-4EE8-A09B-DFAAD329CDB2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199" creationId="{99E89D9E-9254-4E16-954E-160F60795710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200" creationId="{55A8DE2C-75AE-4FD6-99A5-5CFE03B48B36}"/>
          </ac:cxnSpMkLst>
        </pc:cxnChg>
        <pc:cxnChg chg="add mod">
          <ac:chgData name="世瑜 吳" userId="7687a4337fe4f655" providerId="LiveId" clId="{E46C5AC0-A9D3-4F5E-BB63-2B2073BE9D19}" dt="2023-12-06T05:50:10.295" v="1102" actId="164"/>
          <ac:cxnSpMkLst>
            <pc:docMk/>
            <pc:sldMk cId="3896921142" sldId="257"/>
            <ac:cxnSpMk id="201" creationId="{585ADC34-B906-4586-B28B-18C80C6384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BCA3B-BC86-458D-9D65-0C6121978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D8D615-4319-44F4-B792-4394FA60D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61E64-2D3B-4D0A-8515-51C76430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0F44AB-DAEB-40DE-8AFA-9C055C1B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A48487-B155-478C-B061-7BF28706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25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545E1-297D-4226-9BA6-69CC4FF4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05F11B-74F3-414C-BBE6-1580638E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E5FED-B3CB-41F9-B6FA-85E2BE73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7C3784-BB62-4110-ADB4-5FE3C281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D73D1-8799-4224-BCDA-609867A3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30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3A5568-14E8-4712-B3B8-759BBACFF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0E7BB6-908F-4A6A-B62C-F83365E3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94CC7-61C7-4199-ABB9-9EE30660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1762B-D5F7-438F-8C2E-52F0291C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F8DA42-7645-4B34-99F6-CAE266CB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79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B0C91-F41B-467C-AB4D-5F75794D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BA435A-174D-4B44-8084-CE7BAE26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396EB-AB3C-42F3-87BB-9400D56A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A2AF70-627B-4BFA-A99D-218BFED4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91570-E6DF-4C72-B893-2D258AC4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87FF4-244A-48C4-AAFF-3F3B7FBC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EE957A-11EF-4E10-BF21-1BA0700E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F9C350-6B62-4289-B0AB-2A5C67B6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B438D9-1F69-488A-9B91-A5B52615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D4825-EEE0-4157-AA8E-60359929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89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D5D4F-A1F9-4A15-AD6F-FE48539E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486B58-1D21-4045-A098-2C811E20C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CEBE02-B80A-4BED-BC33-97D5A85A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823957-D99C-4446-A7F6-58637625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C20B42-82EC-4E85-BA51-609BED99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1EEBC5-5A60-4E39-A99A-17F231DD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81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8B298-A53F-4DF4-9FEC-6FC9412D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543AA0-95AA-4FCA-84E1-AAA17802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05DDB8-0DF6-4E70-B26D-02811B88E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6CDC63-530A-4FB1-B4BA-1BCDBC15E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0B76D0-49C5-4D5C-8917-CF73E84C3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BEED6F-9667-4FFD-B3D5-44D5022B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DB4F90-04B3-42CA-8DDA-CCE4077C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C45C3D-54F6-4471-9953-729A1786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85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B91BD-CBED-48E8-97FC-6F2F479B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0287BA-A469-4B51-A1A3-39A76236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6B98E7-9B69-416C-A544-32AAB4BB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AF6A22C-233E-483F-BCA0-A5FBAB06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43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DD1D74-A5D9-43C7-A168-2CCAB7A0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E731A5-8D6D-4E99-A620-CC0A86C4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818F9-1420-4AF1-BD9B-5E35F1D2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85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16664-693E-469D-90E7-4D330FED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68461-FC3B-4857-B699-0477EAC3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269EDE-950C-479B-9F2A-6E8232354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4F0F0A-9167-46EC-B03B-0D6F7B9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FE5B26-7B29-46DF-B944-04DFB846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809162-3574-4C73-917A-65EC754E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89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BA12B-F1A2-4E8F-9F75-F1BA89538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D7895C-6E08-490D-8394-9CAB965C9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6D7B03-6C48-417D-9AA9-C2667E99C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68F53C-502B-4540-9644-7ED262CC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A1D4F0-765B-4C55-9385-6A5D9E1B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F59E26-1B81-45FA-AFBA-F3213A44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2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85A5E8-E28A-4273-B154-7FBF7595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8A5635-527B-487B-B165-532A1265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37599-F188-4655-A750-D8B65C82C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9B6F1-D199-409E-B34C-A99084B13AA0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9F9A2D-34DA-4F50-9EB2-209D9ABF5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D16D9F-747E-4C7B-9BB8-E16B9220E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4174-CF9B-40CC-AA79-58B88FF45C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63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3A269D02-1DE7-4A73-9C0A-B579EE8E844D}"/>
              </a:ext>
            </a:extLst>
          </p:cNvPr>
          <p:cNvGrpSpPr/>
          <p:nvPr/>
        </p:nvGrpSpPr>
        <p:grpSpPr>
          <a:xfrm>
            <a:off x="4385141" y="708839"/>
            <a:ext cx="4332135" cy="5135821"/>
            <a:chOff x="4016841" y="746939"/>
            <a:chExt cx="4332135" cy="513582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54577C8-16C3-4B2F-BC4F-0052860C18C6}"/>
                </a:ext>
              </a:extLst>
            </p:cNvPr>
            <p:cNvSpPr/>
            <p:nvPr/>
          </p:nvSpPr>
          <p:spPr>
            <a:xfrm rot="10800000">
              <a:off x="5718076" y="1337345"/>
              <a:ext cx="536895" cy="5452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6767064-F8B0-4A33-8988-5DDBD5B5C57D}"/>
                </a:ext>
              </a:extLst>
            </p:cNvPr>
            <p:cNvSpPr/>
            <p:nvPr/>
          </p:nvSpPr>
          <p:spPr>
            <a:xfrm>
              <a:off x="5942382" y="1900262"/>
              <a:ext cx="88282" cy="88282"/>
            </a:xfrm>
            <a:prstGeom prst="ellipse">
              <a:avLst/>
            </a:prstGeom>
            <a:no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857EA40-4534-44D5-9892-AF52A378C6A6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5986523" y="1023938"/>
              <a:ext cx="0" cy="31340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3F660470-BBC5-4B00-9AC9-CD4F3BBA43EC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H="1" flipV="1">
              <a:off x="5986523" y="1988544"/>
              <a:ext cx="1966" cy="313408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8ED9884-744E-46A8-9BE9-9563A22289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0825" y="1141185"/>
              <a:ext cx="231396" cy="789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DE00805-66CC-4F76-B3EF-025CB56CAA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0825" y="2086282"/>
              <a:ext cx="231396" cy="789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619EE93-DD43-44F8-8EED-3025E14AC147}"/>
                </a:ext>
              </a:extLst>
            </p:cNvPr>
            <p:cNvSpPr txBox="1"/>
            <p:nvPr/>
          </p:nvSpPr>
          <p:spPr>
            <a:xfrm>
              <a:off x="5601346" y="746939"/>
              <a:ext cx="770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i_x</a:t>
              </a:r>
              <a:r>
                <a:rPr lang="en-US" altLang="zh-TW" sz="1200" dirty="0"/>
                <a:t>[6:0]</a:t>
              </a:r>
              <a:endParaRPr lang="zh-TW" altLang="en-US" sz="12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867CC20-F879-4684-BA25-7F0EC1E918BF}"/>
                </a:ext>
              </a:extLst>
            </p:cNvPr>
            <p:cNvSpPr txBox="1"/>
            <p:nvPr/>
          </p:nvSpPr>
          <p:spPr>
            <a:xfrm>
              <a:off x="6043071" y="1060346"/>
              <a:ext cx="346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  <a:endParaRPr lang="zh-TW" altLang="en-US" sz="12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6368F20-A36C-4838-8D39-AB9E9F0D6A5E}"/>
                </a:ext>
              </a:extLst>
            </p:cNvPr>
            <p:cNvSpPr txBox="1"/>
            <p:nvPr/>
          </p:nvSpPr>
          <p:spPr>
            <a:xfrm>
              <a:off x="6069112" y="2016098"/>
              <a:ext cx="346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  <a:endParaRPr lang="zh-TW" altLang="en-US" sz="1200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9A1EFB60-9716-49D2-9450-CB3EBEB470C5}"/>
                </a:ext>
              </a:extLst>
            </p:cNvPr>
            <p:cNvGrpSpPr/>
            <p:nvPr/>
          </p:nvGrpSpPr>
          <p:grpSpPr>
            <a:xfrm>
              <a:off x="6291184" y="2971850"/>
              <a:ext cx="921167" cy="293615"/>
              <a:chOff x="2399986" y="5620624"/>
              <a:chExt cx="921167" cy="29361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A53989-A86C-4EB1-A256-E51805C80BC4}"/>
                  </a:ext>
                </a:extLst>
              </p:cNvPr>
              <p:cNvSpPr/>
              <p:nvPr/>
            </p:nvSpPr>
            <p:spPr>
              <a:xfrm>
                <a:off x="2438166" y="5620624"/>
                <a:ext cx="293615" cy="293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E008F20-AE4B-4746-8FA7-0B2D79957DB5}"/>
                  </a:ext>
                </a:extLst>
              </p:cNvPr>
              <p:cNvSpPr txBox="1"/>
              <p:nvPr/>
            </p:nvSpPr>
            <p:spPr>
              <a:xfrm>
                <a:off x="2399986" y="5628931"/>
                <a:ext cx="9211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HA</a:t>
                </a:r>
                <a:endParaRPr lang="zh-TW" altLang="en-US" sz="1200" dirty="0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4E29F3EE-B962-487C-8542-B6BC64EEDB4A}"/>
                </a:ext>
              </a:extLst>
            </p:cNvPr>
            <p:cNvGrpSpPr/>
            <p:nvPr/>
          </p:nvGrpSpPr>
          <p:grpSpPr>
            <a:xfrm>
              <a:off x="5860774" y="2971850"/>
              <a:ext cx="1520454" cy="293615"/>
              <a:chOff x="2399986" y="5620624"/>
              <a:chExt cx="1520454" cy="29361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59A1009-6A89-4E06-9447-7191F460CBB3}"/>
                  </a:ext>
                </a:extLst>
              </p:cNvPr>
              <p:cNvSpPr/>
              <p:nvPr/>
            </p:nvSpPr>
            <p:spPr>
              <a:xfrm>
                <a:off x="2438166" y="5620624"/>
                <a:ext cx="293615" cy="293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6D2E2268-6165-4E30-BB08-06DADFA91ACE}"/>
                  </a:ext>
                </a:extLst>
              </p:cNvPr>
              <p:cNvSpPr txBox="1"/>
              <p:nvPr/>
            </p:nvSpPr>
            <p:spPr>
              <a:xfrm>
                <a:off x="2399986" y="5628931"/>
                <a:ext cx="15204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HA</a:t>
                </a:r>
                <a:endParaRPr lang="zh-TW" altLang="en-US" sz="1200" dirty="0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9F2EC48-5A8A-464C-BDCD-7326D5BBBF0A}"/>
                </a:ext>
              </a:extLst>
            </p:cNvPr>
            <p:cNvGrpSpPr/>
            <p:nvPr/>
          </p:nvGrpSpPr>
          <p:grpSpPr>
            <a:xfrm>
              <a:off x="5439207" y="2971850"/>
              <a:ext cx="2017281" cy="293615"/>
              <a:chOff x="2399986" y="5620624"/>
              <a:chExt cx="2017281" cy="293615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7916666-F1ED-40F5-96A9-A67B75D414EE}"/>
                  </a:ext>
                </a:extLst>
              </p:cNvPr>
              <p:cNvSpPr/>
              <p:nvPr/>
            </p:nvSpPr>
            <p:spPr>
              <a:xfrm>
                <a:off x="2438166" y="5620624"/>
                <a:ext cx="293615" cy="293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C73AAC74-2913-4827-A451-F682ED3A9A4A}"/>
                  </a:ext>
                </a:extLst>
              </p:cNvPr>
              <p:cNvSpPr txBox="1"/>
              <p:nvPr/>
            </p:nvSpPr>
            <p:spPr>
              <a:xfrm>
                <a:off x="2399986" y="5628931"/>
                <a:ext cx="20172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HA</a:t>
                </a:r>
                <a:endParaRPr lang="zh-TW" altLang="en-US" sz="1200" dirty="0"/>
              </a:p>
            </p:txBody>
          </p:sp>
        </p:grp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DCC60765-618A-4DC4-A931-32502A171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6523" y="2293097"/>
              <a:ext cx="0" cy="6787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35C86BBC-4A84-48AC-8EC4-57116CDB6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6523" y="2293097"/>
              <a:ext cx="41105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577C6BBA-377C-4D79-B0E2-48E6C8B7D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5447" y="2293097"/>
              <a:ext cx="0" cy="6787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C52DE033-149D-4479-A24B-7F400598C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1372" y="2293097"/>
              <a:ext cx="0" cy="67875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35F429E4-BDE2-42DA-A196-87F1F76B3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1372" y="2293097"/>
              <a:ext cx="435151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7791F2E-DE50-45DA-ACFC-41EECFD77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6900" y="2530232"/>
              <a:ext cx="231396" cy="789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6EE81A52-783D-4E64-9862-AE2C14514E75}"/>
                </a:ext>
              </a:extLst>
            </p:cNvPr>
            <p:cNvSpPr txBox="1"/>
            <p:nvPr/>
          </p:nvSpPr>
          <p:spPr>
            <a:xfrm>
              <a:off x="5995029" y="2442195"/>
              <a:ext cx="346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5</a:t>
              </a:r>
              <a:endParaRPr lang="zh-TW" altLang="en-US" sz="1200" dirty="0"/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1F10BF0-95AF-4767-9560-8E62867D1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9447" y="2543353"/>
              <a:ext cx="231396" cy="789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2720EC5-AEF8-4642-BB4C-3C37C7089DC3}"/>
                </a:ext>
              </a:extLst>
            </p:cNvPr>
            <p:cNvSpPr txBox="1"/>
            <p:nvPr/>
          </p:nvSpPr>
          <p:spPr>
            <a:xfrm>
              <a:off x="6397576" y="2455316"/>
              <a:ext cx="346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DD7E273B-0207-4990-B9F3-27FB46334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8700" y="2543290"/>
              <a:ext cx="231396" cy="789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BF6F27D2-CA5F-465E-A6C8-98A0435BC6B6}"/>
                </a:ext>
              </a:extLst>
            </p:cNvPr>
            <p:cNvSpPr txBox="1"/>
            <p:nvPr/>
          </p:nvSpPr>
          <p:spPr>
            <a:xfrm>
              <a:off x="5546829" y="2455253"/>
              <a:ext cx="346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98BE11B2-A757-48FF-A7D7-862BA61CAAD1}"/>
                </a:ext>
              </a:extLst>
            </p:cNvPr>
            <p:cNvSpPr txBox="1"/>
            <p:nvPr/>
          </p:nvSpPr>
          <p:spPr>
            <a:xfrm>
              <a:off x="6394243" y="2628793"/>
              <a:ext cx="346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C1CFA7BC-3424-4229-8E20-009725B72E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7305" y="2842739"/>
              <a:ext cx="0" cy="1296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C40D17DD-97C2-402F-AE3C-A3B53DDC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3985" y="3265465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6B41213F-D1F7-4DCA-B840-D050E0C55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523" y="3348808"/>
              <a:ext cx="128462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A0BD64D1-58C7-4A11-8039-95036EB57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037" y="2842739"/>
              <a:ext cx="0" cy="503712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837FA800-EDF0-4B5E-BEC7-84DC339D3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2753" y="2839411"/>
              <a:ext cx="138284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BCF5B725-8353-4824-BBA6-BBD7145B1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2753" y="2842739"/>
              <a:ext cx="0" cy="13384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9CCFB31-4E5C-4F2E-850A-44DC9000C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115" y="3265465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7274DB9-B87A-4A89-9B6D-96EE60BFC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1765" y="3351021"/>
              <a:ext cx="129200" cy="156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9C0922BA-C837-434E-AA5D-7AEA5032E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167" y="2842739"/>
              <a:ext cx="0" cy="503712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8D7DE8CD-7D95-4A0F-91BD-FFEEFC073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0883" y="2839411"/>
              <a:ext cx="135077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7D6ACA76-5F81-41CB-8AF6-C61716B19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0883" y="2842739"/>
              <a:ext cx="0" cy="13384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420A1A41-2ECD-4143-B89D-EC231D0AA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1372" y="3265465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857B70F8-EC9B-41A5-991B-41F4CAFF0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0883" y="3268628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AB040630-7848-4859-8561-7C4CB70B54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7210" y="3267029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CFF5F586-7095-4A6E-8D3C-9DDFC77B9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794" y="3267811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3CABA8C9-9E7F-4786-B798-DED007EEA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8296" y="3656772"/>
              <a:ext cx="0" cy="27860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接點: 弧形 87">
              <a:extLst>
                <a:ext uri="{FF2B5EF4-FFF2-40B4-BE49-F238E27FC236}">
                  <a16:creationId xmlns:a16="http://schemas.microsoft.com/office/drawing/2014/main" id="{91AD8A97-1AA1-4243-9008-999D43CF7CE5}"/>
                </a:ext>
              </a:extLst>
            </p:cNvPr>
            <p:cNvCxnSpPr/>
            <p:nvPr/>
          </p:nvCxnSpPr>
          <p:spPr>
            <a:xfrm>
              <a:off x="5551372" y="3346450"/>
              <a:ext cx="529474" cy="310322"/>
            </a:xfrm>
            <a:prstGeom prst="curvedConnector3">
              <a:avLst>
                <a:gd name="adj1" fmla="val -820"/>
              </a:avLst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接點: 弧形 89">
              <a:extLst>
                <a:ext uri="{FF2B5EF4-FFF2-40B4-BE49-F238E27FC236}">
                  <a16:creationId xmlns:a16="http://schemas.microsoft.com/office/drawing/2014/main" id="{0E3867C6-B1AB-4A12-AC42-7CD47E4065EE}"/>
                </a:ext>
              </a:extLst>
            </p:cNvPr>
            <p:cNvCxnSpPr>
              <a:cxnSpLocks/>
            </p:cNvCxnSpPr>
            <p:nvPr/>
          </p:nvCxnSpPr>
          <p:spPr>
            <a:xfrm>
              <a:off x="5688415" y="3346084"/>
              <a:ext cx="388431" cy="310688"/>
            </a:xfrm>
            <a:prstGeom prst="curvedConnector3">
              <a:avLst>
                <a:gd name="adj1" fmla="val -269"/>
              </a:avLst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接點: 弧形 93">
              <a:extLst>
                <a:ext uri="{FF2B5EF4-FFF2-40B4-BE49-F238E27FC236}">
                  <a16:creationId xmlns:a16="http://schemas.microsoft.com/office/drawing/2014/main" id="{B3950191-35A1-418D-B6C1-A0C4027FB3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51683" y="3471247"/>
              <a:ext cx="310691" cy="60362"/>
            </a:xfrm>
            <a:prstGeom prst="curvedConnector3">
              <a:avLst>
                <a:gd name="adj1" fmla="val 98286"/>
              </a:avLst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接點: 弧形 97">
              <a:extLst>
                <a:ext uri="{FF2B5EF4-FFF2-40B4-BE49-F238E27FC236}">
                  <a16:creationId xmlns:a16="http://schemas.microsoft.com/office/drawing/2014/main" id="{43B4F792-7F30-4BC6-BD59-36196051E85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76850" y="3341513"/>
              <a:ext cx="485944" cy="315260"/>
            </a:xfrm>
            <a:prstGeom prst="curvedConnector3">
              <a:avLst>
                <a:gd name="adj1" fmla="val 17"/>
              </a:avLst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35F716F1-2488-4745-A964-F57B17A067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6486" y="3782435"/>
              <a:ext cx="231396" cy="789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4CE80720-62C3-4FF7-98E4-1DEB7C2C44BE}"/>
                </a:ext>
              </a:extLst>
            </p:cNvPr>
            <p:cNvSpPr txBox="1"/>
            <p:nvPr/>
          </p:nvSpPr>
          <p:spPr>
            <a:xfrm>
              <a:off x="5748586" y="3652142"/>
              <a:ext cx="346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7</a:t>
              </a:r>
              <a:endParaRPr lang="zh-TW" altLang="en-US" sz="1200" dirty="0"/>
            </a:p>
          </p:txBody>
        </p:sp>
        <p:sp>
          <p:nvSpPr>
            <p:cNvPr id="111" name="梯形 110">
              <a:extLst>
                <a:ext uri="{FF2B5EF4-FFF2-40B4-BE49-F238E27FC236}">
                  <a16:creationId xmlns:a16="http://schemas.microsoft.com/office/drawing/2014/main" id="{762B520F-DB3B-4C09-99BA-51C20C2C8BEA}"/>
                </a:ext>
              </a:extLst>
            </p:cNvPr>
            <p:cNvSpPr/>
            <p:nvPr/>
          </p:nvSpPr>
          <p:spPr>
            <a:xfrm rot="10800000">
              <a:off x="5956973" y="3937757"/>
              <a:ext cx="665076" cy="278605"/>
            </a:xfrm>
            <a:prstGeom prst="trapezoid">
              <a:avLst/>
            </a:prstGeom>
            <a:no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565AC6D7-E87C-477E-95CA-096208D90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8271" y="4077854"/>
              <a:ext cx="146758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F205035B-5BEF-4A80-BFFB-6ED87D86B8C7}"/>
                </a:ext>
              </a:extLst>
            </p:cNvPr>
            <p:cNvSpPr txBox="1"/>
            <p:nvPr/>
          </p:nvSpPr>
          <p:spPr>
            <a:xfrm>
              <a:off x="5286114" y="3935377"/>
              <a:ext cx="718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i_x</a:t>
              </a:r>
              <a:r>
                <a:rPr lang="en-US" altLang="zh-TW" sz="1200" dirty="0"/>
                <a:t>[7]</a:t>
              </a:r>
              <a:endParaRPr lang="zh-TW" altLang="en-US" sz="1200" dirty="0"/>
            </a:p>
          </p:txBody>
        </p: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F8F8C18B-2FFE-4049-841F-A2CCCFFF4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6171" y="3854392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3A07E6CA-2176-4901-9712-0D3C1ED24854}"/>
                </a:ext>
              </a:extLst>
            </p:cNvPr>
            <p:cNvSpPr txBox="1"/>
            <p:nvPr/>
          </p:nvSpPr>
          <p:spPr>
            <a:xfrm>
              <a:off x="5921649" y="3894884"/>
              <a:ext cx="3461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/>
                <a:t>0</a:t>
              </a:r>
              <a:endParaRPr lang="zh-TW" altLang="en-US" sz="700" dirty="0"/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C3676B36-80C6-427B-BAE4-3E47FE432364}"/>
                </a:ext>
              </a:extLst>
            </p:cNvPr>
            <p:cNvSpPr txBox="1"/>
            <p:nvPr/>
          </p:nvSpPr>
          <p:spPr>
            <a:xfrm>
              <a:off x="6298845" y="3894219"/>
              <a:ext cx="3461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/>
                <a:t>1</a:t>
              </a:r>
              <a:endParaRPr lang="zh-TW" altLang="en-US" sz="700" dirty="0"/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0074475-708A-47F3-B8F1-8D4F0F793FEF}"/>
                </a:ext>
              </a:extLst>
            </p:cNvPr>
            <p:cNvSpPr txBox="1"/>
            <p:nvPr/>
          </p:nvSpPr>
          <p:spPr>
            <a:xfrm>
              <a:off x="6127816" y="3659154"/>
              <a:ext cx="7185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 err="1"/>
                <a:t>i_x</a:t>
              </a:r>
              <a:r>
                <a:rPr lang="en-US" altLang="zh-TW" sz="1000" dirty="0"/>
                <a:t>[6:0]</a:t>
              </a:r>
              <a:endParaRPr lang="zh-TW" altLang="en-US" sz="1000" dirty="0"/>
            </a:p>
          </p:txBody>
        </p: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7F96E401-E50D-4BB0-B0FD-AF76AFAE3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401" y="3708932"/>
              <a:ext cx="0" cy="22871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F06E1DAD-85A2-4D8D-974E-B297D0C5A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0783" y="3804094"/>
              <a:ext cx="231396" cy="789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梯形 134">
              <a:extLst>
                <a:ext uri="{FF2B5EF4-FFF2-40B4-BE49-F238E27FC236}">
                  <a16:creationId xmlns:a16="http://schemas.microsoft.com/office/drawing/2014/main" id="{F436655A-75EB-4415-BAA8-71F63C4CA895}"/>
                </a:ext>
              </a:extLst>
            </p:cNvPr>
            <p:cNvSpPr/>
            <p:nvPr/>
          </p:nvSpPr>
          <p:spPr>
            <a:xfrm rot="10800000">
              <a:off x="4693208" y="3940028"/>
              <a:ext cx="665076" cy="27234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5067BF0-7B04-4969-A62B-8A0EF1BE4120}"/>
                </a:ext>
              </a:extLst>
            </p:cNvPr>
            <p:cNvSpPr txBox="1"/>
            <p:nvPr/>
          </p:nvSpPr>
          <p:spPr>
            <a:xfrm>
              <a:off x="4471334" y="3659044"/>
              <a:ext cx="346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F1878FC6-A779-4DA1-B8DC-B339626160AA}"/>
                </a:ext>
              </a:extLst>
            </p:cNvPr>
            <p:cNvSpPr txBox="1"/>
            <p:nvPr/>
          </p:nvSpPr>
          <p:spPr>
            <a:xfrm>
              <a:off x="4671643" y="3888716"/>
              <a:ext cx="3461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/>
                <a:t>0</a:t>
              </a:r>
              <a:endParaRPr lang="zh-TW" altLang="en-US" sz="700" dirty="0"/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A33419EE-0E53-4E63-8AD5-A8E75B0F4215}"/>
                </a:ext>
              </a:extLst>
            </p:cNvPr>
            <p:cNvSpPr txBox="1"/>
            <p:nvPr/>
          </p:nvSpPr>
          <p:spPr>
            <a:xfrm>
              <a:off x="5048839" y="3888051"/>
              <a:ext cx="3461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/>
                <a:t>1</a:t>
              </a:r>
              <a:endParaRPr lang="zh-TW" altLang="en-US" sz="700" dirty="0"/>
            </a:p>
          </p:txBody>
        </p: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A6791BF4-17DC-400D-895A-E6A252C65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1585" y="3863056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8D35E79B-5A6D-47B1-9964-DD4C200402D9}"/>
                </a:ext>
              </a:extLst>
            </p:cNvPr>
            <p:cNvSpPr txBox="1"/>
            <p:nvPr/>
          </p:nvSpPr>
          <p:spPr>
            <a:xfrm>
              <a:off x="4848743" y="3659044"/>
              <a:ext cx="7185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929DC87A-F36C-4C92-AC44-873B5B5A9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998" y="4077854"/>
              <a:ext cx="146758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E1B367E0-B3D0-4A00-9E63-92616CE97F40}"/>
                </a:ext>
              </a:extLst>
            </p:cNvPr>
            <p:cNvSpPr txBox="1"/>
            <p:nvPr/>
          </p:nvSpPr>
          <p:spPr>
            <a:xfrm>
              <a:off x="4016841" y="3935377"/>
              <a:ext cx="718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i_x</a:t>
              </a:r>
              <a:r>
                <a:rPr lang="en-US" altLang="zh-TW" sz="1200" dirty="0"/>
                <a:t>[7]</a:t>
              </a:r>
              <a:endParaRPr lang="zh-TW" altLang="en-US" sz="1200" dirty="0"/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2D738089-3D56-4029-B8DD-6425AFA31C4C}"/>
                </a:ext>
              </a:extLst>
            </p:cNvPr>
            <p:cNvCxnSpPr>
              <a:cxnSpLocks/>
            </p:cNvCxnSpPr>
            <p:nvPr/>
          </p:nvCxnSpPr>
          <p:spPr>
            <a:xfrm>
              <a:off x="4848743" y="3708932"/>
              <a:ext cx="1253478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69449A11-CB73-45E0-ACFD-D7DD013D58F5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 flipV="1">
              <a:off x="6289511" y="4216362"/>
              <a:ext cx="0" cy="131802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C6366CA3-AD0E-4A5B-A742-7A532CBF2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88" y="4212376"/>
              <a:ext cx="0" cy="13578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7FA5CC2B-47F0-46B1-B566-754387531348}"/>
                </a:ext>
              </a:extLst>
            </p:cNvPr>
            <p:cNvSpPr txBox="1"/>
            <p:nvPr/>
          </p:nvSpPr>
          <p:spPr>
            <a:xfrm>
              <a:off x="4689582" y="4289122"/>
              <a:ext cx="718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L7</a:t>
              </a:r>
              <a:endParaRPr lang="zh-TW" altLang="en-US" sz="1200" dirty="0"/>
            </a:p>
          </p:txBody>
        </p: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DD22183F-032B-4BFE-A063-9FA97B4B0952}"/>
                </a:ext>
              </a:extLst>
            </p:cNvPr>
            <p:cNvSpPr txBox="1"/>
            <p:nvPr/>
          </p:nvSpPr>
          <p:spPr>
            <a:xfrm>
              <a:off x="5921780" y="4289122"/>
              <a:ext cx="718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L[6:0]</a:t>
              </a:r>
              <a:endParaRPr lang="zh-TW" altLang="en-US" sz="1200" dirty="0"/>
            </a:p>
          </p:txBody>
        </p: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00161414-B352-4BCB-AF98-2C34834F0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838" y="4518441"/>
              <a:ext cx="0" cy="135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9C7A012D-C3DB-40D2-ADED-DC2D58D63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9511" y="4518441"/>
              <a:ext cx="0" cy="1357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6284BEF0-4ECC-4D73-9201-E700BFAA7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8839" y="4654228"/>
              <a:ext cx="1240672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9B0C0106-68FF-41D5-A095-5D715201E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5370" y="4654232"/>
              <a:ext cx="0" cy="47259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F90B4400-BAF7-4BD7-A296-E851DB7B39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9008" y="4778445"/>
              <a:ext cx="231396" cy="789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73134470-5E79-4D6D-9854-0BEBDFC5B915}"/>
                </a:ext>
              </a:extLst>
            </p:cNvPr>
            <p:cNvSpPr txBox="1"/>
            <p:nvPr/>
          </p:nvSpPr>
          <p:spPr>
            <a:xfrm>
              <a:off x="5669175" y="4709722"/>
              <a:ext cx="346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8</a:t>
              </a:r>
              <a:endParaRPr lang="zh-TW" altLang="en-US" sz="1200" dirty="0"/>
            </a:p>
          </p:txBody>
        </p:sp>
        <p:sp>
          <p:nvSpPr>
            <p:cNvPr id="176" name="流程圖: 延遲 175">
              <a:extLst>
                <a:ext uri="{FF2B5EF4-FFF2-40B4-BE49-F238E27FC236}">
                  <a16:creationId xmlns:a16="http://schemas.microsoft.com/office/drawing/2014/main" id="{955D4CB3-7FF1-46C1-8394-015F334FB033}"/>
                </a:ext>
              </a:extLst>
            </p:cNvPr>
            <p:cNvSpPr/>
            <p:nvPr/>
          </p:nvSpPr>
          <p:spPr>
            <a:xfrm rot="5400000">
              <a:off x="5605524" y="5133181"/>
              <a:ext cx="216694" cy="219048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CF5D7D9C-A893-4AC9-9ED7-1C8B05EED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4646" y="4975994"/>
              <a:ext cx="132268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3B89C11C-378D-4B74-B176-7C5468452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6914" y="4986721"/>
              <a:ext cx="0" cy="14011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58F144E-799D-493F-8AE2-24D789ABC2E8}"/>
                    </a:ext>
                  </a:extLst>
                </p:cNvPr>
                <p:cNvSpPr txBox="1"/>
                <p:nvPr/>
              </p:nvSpPr>
              <p:spPr>
                <a:xfrm>
                  <a:off x="5915039" y="5007973"/>
                  <a:ext cx="809581" cy="282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bSup>
                        <m:r>
                          <a:rPr lang="en-US" altLang="zh-TW" dirty="0"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58F144E-799D-493F-8AE2-24D789ABC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039" y="5007973"/>
                  <a:ext cx="809581" cy="282000"/>
                </a:xfrm>
                <a:prstGeom prst="rect">
                  <a:avLst/>
                </a:prstGeom>
                <a:blipFill>
                  <a:blip r:embed="rId2"/>
                  <a:stretch>
                    <a:fillRect l="-6767" t="-2128" r="-1504" b="-170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0548745B-9D4C-4048-BCC0-AB729ECDE479}"/>
                </a:ext>
              </a:extLst>
            </p:cNvPr>
            <p:cNvSpPr txBox="1"/>
            <p:nvPr/>
          </p:nvSpPr>
          <p:spPr>
            <a:xfrm>
              <a:off x="6724619" y="4975994"/>
              <a:ext cx="1624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200" dirty="0"/>
                <a:t>Ex: and(P00, L0, L0)</a:t>
              </a:r>
            </a:p>
            <a:p>
              <a:pPr algn="r"/>
              <a:r>
                <a:rPr lang="en-US" altLang="zh-TW" sz="1200" dirty="0"/>
                <a:t>And(P01, L0, L1)</a:t>
              </a:r>
              <a:endParaRPr lang="zh-TW" altLang="en-US" sz="1200" dirty="0"/>
            </a:p>
          </p:txBody>
        </p: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A5BA5219-4265-458C-9B2D-2D258BBE0C53}"/>
                </a:ext>
              </a:extLst>
            </p:cNvPr>
            <p:cNvCxnSpPr>
              <a:cxnSpLocks/>
              <a:endCxn id="176" idx="3"/>
            </p:cNvCxnSpPr>
            <p:nvPr/>
          </p:nvCxnSpPr>
          <p:spPr>
            <a:xfrm flipV="1">
              <a:off x="5713871" y="5351052"/>
              <a:ext cx="0" cy="262348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7960D759-2E15-4EE8-A09B-DFAAD329CD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1346" y="5435740"/>
              <a:ext cx="231396" cy="789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字方塊 196">
              <a:extLst>
                <a:ext uri="{FF2B5EF4-FFF2-40B4-BE49-F238E27FC236}">
                  <a16:creationId xmlns:a16="http://schemas.microsoft.com/office/drawing/2014/main" id="{CAC07E72-7B18-4C0E-9EC2-37DF9275656E}"/>
                </a:ext>
              </a:extLst>
            </p:cNvPr>
            <p:cNvSpPr txBox="1"/>
            <p:nvPr/>
          </p:nvSpPr>
          <p:spPr>
            <a:xfrm>
              <a:off x="5791087" y="5370915"/>
              <a:ext cx="709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64</a:t>
              </a:r>
              <a:endParaRPr lang="zh-TW" altLang="en-US" sz="1200" dirty="0"/>
            </a:p>
          </p:txBody>
        </p:sp>
        <p:sp>
          <p:nvSpPr>
            <p:cNvPr id="198" name="文字方塊 197">
              <a:extLst>
                <a:ext uri="{FF2B5EF4-FFF2-40B4-BE49-F238E27FC236}">
                  <a16:creationId xmlns:a16="http://schemas.microsoft.com/office/drawing/2014/main" id="{11A43A33-C775-4093-865B-5A61BA62BD16}"/>
                </a:ext>
              </a:extLst>
            </p:cNvPr>
            <p:cNvSpPr txBox="1"/>
            <p:nvPr/>
          </p:nvSpPr>
          <p:spPr>
            <a:xfrm>
              <a:off x="5234580" y="5605761"/>
              <a:ext cx="9335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P[7:0][7:0]</a:t>
              </a:r>
              <a:endParaRPr lang="zh-TW" altLang="en-US" sz="1200" dirty="0"/>
            </a:p>
          </p:txBody>
        </p: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99E89D9E-9254-4E16-954E-160F60795710}"/>
                </a:ext>
              </a:extLst>
            </p:cNvPr>
            <p:cNvCxnSpPr>
              <a:cxnSpLocks/>
            </p:cNvCxnSpPr>
            <p:nvPr/>
          </p:nvCxnSpPr>
          <p:spPr>
            <a:xfrm>
              <a:off x="5995327" y="1074640"/>
              <a:ext cx="1716487" cy="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55A8DE2C-75AE-4FD6-99A5-5CFE03B48B36}"/>
                </a:ext>
              </a:extLst>
            </p:cNvPr>
            <p:cNvCxnSpPr>
              <a:cxnSpLocks/>
            </p:cNvCxnSpPr>
            <p:nvPr/>
          </p:nvCxnSpPr>
          <p:spPr>
            <a:xfrm>
              <a:off x="7708523" y="1074639"/>
              <a:ext cx="18972" cy="2705049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585ADC34-B906-4586-B28B-18C80C638433}"/>
                </a:ext>
              </a:extLst>
            </p:cNvPr>
            <p:cNvCxnSpPr>
              <a:cxnSpLocks/>
            </p:cNvCxnSpPr>
            <p:nvPr/>
          </p:nvCxnSpPr>
          <p:spPr>
            <a:xfrm>
              <a:off x="6724620" y="3779688"/>
              <a:ext cx="1002875" cy="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9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群組 597">
            <a:extLst>
              <a:ext uri="{FF2B5EF4-FFF2-40B4-BE49-F238E27FC236}">
                <a16:creationId xmlns:a16="http://schemas.microsoft.com/office/drawing/2014/main" id="{3BEBDFBC-97E3-4C99-9203-A15048C15BFF}"/>
              </a:ext>
            </a:extLst>
          </p:cNvPr>
          <p:cNvGrpSpPr/>
          <p:nvPr/>
        </p:nvGrpSpPr>
        <p:grpSpPr>
          <a:xfrm>
            <a:off x="1719948" y="501599"/>
            <a:ext cx="9010596" cy="6172643"/>
            <a:chOff x="1719948" y="501599"/>
            <a:chExt cx="9010596" cy="6172643"/>
          </a:xfrm>
        </p:grpSpPr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D6540B-6929-4931-9857-AF6AC43E7A8F}"/>
                </a:ext>
              </a:extLst>
            </p:cNvPr>
            <p:cNvSpPr txBox="1"/>
            <p:nvPr/>
          </p:nvSpPr>
          <p:spPr>
            <a:xfrm>
              <a:off x="10306002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P00</a:t>
              </a:r>
              <a:endParaRPr lang="zh-TW" altLang="en-US" sz="10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63B165C-1E8D-473C-BAEA-E9A30D831A38}"/>
                </a:ext>
              </a:extLst>
            </p:cNvPr>
            <p:cNvSpPr txBox="1"/>
            <p:nvPr/>
          </p:nvSpPr>
          <p:spPr>
            <a:xfrm>
              <a:off x="9881460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P01</a:t>
              </a:r>
              <a:endParaRPr lang="zh-TW" altLang="en-US" sz="10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0DA9249D-A7D0-4208-9819-1759B6158A42}"/>
                </a:ext>
              </a:extLst>
            </p:cNvPr>
            <p:cNvSpPr txBox="1"/>
            <p:nvPr/>
          </p:nvSpPr>
          <p:spPr>
            <a:xfrm>
              <a:off x="9456918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P10</a:t>
              </a:r>
              <a:endParaRPr lang="zh-TW" altLang="en-US" sz="10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31ADE5C-ADBC-4CF5-BFB0-8EAEEC3A5B09}"/>
                </a:ext>
              </a:extLst>
            </p:cNvPr>
            <p:cNvSpPr txBox="1"/>
            <p:nvPr/>
          </p:nvSpPr>
          <p:spPr>
            <a:xfrm>
              <a:off x="9032376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P02</a:t>
              </a:r>
              <a:endParaRPr lang="zh-TW" altLang="en-US" sz="10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37100129-04D1-4082-96CC-E22218AF4C69}"/>
                </a:ext>
              </a:extLst>
            </p:cNvPr>
            <p:cNvSpPr txBox="1"/>
            <p:nvPr/>
          </p:nvSpPr>
          <p:spPr>
            <a:xfrm>
              <a:off x="8607834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P11</a:t>
              </a:r>
              <a:endParaRPr lang="zh-TW" altLang="en-US" sz="10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C89B426-E12C-43A4-9BD1-19C000EE2759}"/>
                </a:ext>
              </a:extLst>
            </p:cNvPr>
            <p:cNvSpPr txBox="1"/>
            <p:nvPr/>
          </p:nvSpPr>
          <p:spPr>
            <a:xfrm>
              <a:off x="8183292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P20</a:t>
              </a:r>
              <a:endParaRPr lang="zh-TW" altLang="en-US" sz="1000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39A20629-DBDD-4707-AE54-80B26125AA6D}"/>
                </a:ext>
              </a:extLst>
            </p:cNvPr>
            <p:cNvSpPr txBox="1"/>
            <p:nvPr/>
          </p:nvSpPr>
          <p:spPr>
            <a:xfrm>
              <a:off x="7758750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P03</a:t>
              </a:r>
              <a:endParaRPr lang="zh-TW" altLang="en-US" sz="1000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386797A-B932-4717-BA2F-3F0A4131E732}"/>
                </a:ext>
              </a:extLst>
            </p:cNvPr>
            <p:cNvSpPr txBox="1"/>
            <p:nvPr/>
          </p:nvSpPr>
          <p:spPr>
            <a:xfrm>
              <a:off x="7334208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P12</a:t>
              </a:r>
              <a:endParaRPr lang="zh-TW" altLang="en-US" sz="1000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3C5D7637-2419-48C5-9476-6B8E1971C06F}"/>
                </a:ext>
              </a:extLst>
            </p:cNvPr>
            <p:cNvSpPr txBox="1"/>
            <p:nvPr/>
          </p:nvSpPr>
          <p:spPr>
            <a:xfrm>
              <a:off x="6909666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P21</a:t>
              </a:r>
              <a:endParaRPr lang="zh-TW" altLang="en-US" sz="1000" dirty="0"/>
            </a:p>
          </p:txBody>
        </p:sp>
        <p:sp>
          <p:nvSpPr>
            <p:cNvPr id="362" name="文字方塊 361">
              <a:extLst>
                <a:ext uri="{FF2B5EF4-FFF2-40B4-BE49-F238E27FC236}">
                  <a16:creationId xmlns:a16="http://schemas.microsoft.com/office/drawing/2014/main" id="{E2BA1332-7D46-423C-8DFA-4CE1E0747CE7}"/>
                </a:ext>
              </a:extLst>
            </p:cNvPr>
            <p:cNvSpPr txBox="1"/>
            <p:nvPr/>
          </p:nvSpPr>
          <p:spPr>
            <a:xfrm>
              <a:off x="5116284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P56</a:t>
              </a:r>
              <a:endParaRPr lang="zh-TW" altLang="en-US" sz="1000" dirty="0"/>
            </a:p>
          </p:txBody>
        </p:sp>
        <p:sp>
          <p:nvSpPr>
            <p:cNvPr id="363" name="文字方塊 362">
              <a:extLst>
                <a:ext uri="{FF2B5EF4-FFF2-40B4-BE49-F238E27FC236}">
                  <a16:creationId xmlns:a16="http://schemas.microsoft.com/office/drawing/2014/main" id="{3E218ACB-DFFB-4D2B-A079-E9A7A093B755}"/>
                </a:ext>
              </a:extLst>
            </p:cNvPr>
            <p:cNvSpPr txBox="1"/>
            <p:nvPr/>
          </p:nvSpPr>
          <p:spPr>
            <a:xfrm>
              <a:off x="4691742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P65</a:t>
              </a:r>
              <a:endParaRPr lang="zh-TW" altLang="en-US" sz="1000" dirty="0"/>
            </a:p>
          </p:txBody>
        </p:sp>
        <p:sp>
          <p:nvSpPr>
            <p:cNvPr id="364" name="文字方塊 363">
              <a:extLst>
                <a:ext uri="{FF2B5EF4-FFF2-40B4-BE49-F238E27FC236}">
                  <a16:creationId xmlns:a16="http://schemas.microsoft.com/office/drawing/2014/main" id="{9FD88BAE-973A-4EC4-A600-7FA69207ACAC}"/>
                </a:ext>
              </a:extLst>
            </p:cNvPr>
            <p:cNvSpPr txBox="1"/>
            <p:nvPr/>
          </p:nvSpPr>
          <p:spPr>
            <a:xfrm>
              <a:off x="4267200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P74</a:t>
              </a:r>
              <a:endParaRPr lang="zh-TW" altLang="en-US" sz="1000" dirty="0"/>
            </a:p>
          </p:txBody>
        </p:sp>
        <p:sp>
          <p:nvSpPr>
            <p:cNvPr id="365" name="文字方塊 364">
              <a:extLst>
                <a:ext uri="{FF2B5EF4-FFF2-40B4-BE49-F238E27FC236}">
                  <a16:creationId xmlns:a16="http://schemas.microsoft.com/office/drawing/2014/main" id="{30B0F8FC-8DA8-43B9-B6AD-6D631E4A7856}"/>
                </a:ext>
              </a:extLst>
            </p:cNvPr>
            <p:cNvSpPr txBox="1"/>
            <p:nvPr/>
          </p:nvSpPr>
          <p:spPr>
            <a:xfrm>
              <a:off x="3842658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P57</a:t>
              </a:r>
              <a:endParaRPr lang="zh-TW" altLang="en-US" sz="1000" dirty="0"/>
            </a:p>
          </p:txBody>
        </p:sp>
        <p:sp>
          <p:nvSpPr>
            <p:cNvPr id="366" name="文字方塊 365">
              <a:extLst>
                <a:ext uri="{FF2B5EF4-FFF2-40B4-BE49-F238E27FC236}">
                  <a16:creationId xmlns:a16="http://schemas.microsoft.com/office/drawing/2014/main" id="{B3B8AB87-BDF7-4838-B0C7-6423CD3C06F5}"/>
                </a:ext>
              </a:extLst>
            </p:cNvPr>
            <p:cNvSpPr txBox="1"/>
            <p:nvPr/>
          </p:nvSpPr>
          <p:spPr>
            <a:xfrm>
              <a:off x="3418116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P66</a:t>
              </a:r>
              <a:endParaRPr lang="zh-TW" altLang="en-US" sz="1000" dirty="0"/>
            </a:p>
          </p:txBody>
        </p:sp>
        <p:sp>
          <p:nvSpPr>
            <p:cNvPr id="367" name="文字方塊 366">
              <a:extLst>
                <a:ext uri="{FF2B5EF4-FFF2-40B4-BE49-F238E27FC236}">
                  <a16:creationId xmlns:a16="http://schemas.microsoft.com/office/drawing/2014/main" id="{4BB85EDF-2F53-44B8-AD0F-D8412831039E}"/>
                </a:ext>
              </a:extLst>
            </p:cNvPr>
            <p:cNvSpPr txBox="1"/>
            <p:nvPr/>
          </p:nvSpPr>
          <p:spPr>
            <a:xfrm>
              <a:off x="2993574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P75</a:t>
              </a:r>
              <a:endParaRPr lang="zh-TW" altLang="en-US" sz="1000" dirty="0"/>
            </a:p>
          </p:txBody>
        </p:sp>
        <p:sp>
          <p:nvSpPr>
            <p:cNvPr id="368" name="文字方塊 367">
              <a:extLst>
                <a:ext uri="{FF2B5EF4-FFF2-40B4-BE49-F238E27FC236}">
                  <a16:creationId xmlns:a16="http://schemas.microsoft.com/office/drawing/2014/main" id="{2A185455-2C1B-4D81-A0B9-7D8774F2D243}"/>
                </a:ext>
              </a:extLst>
            </p:cNvPr>
            <p:cNvSpPr txBox="1"/>
            <p:nvPr/>
          </p:nvSpPr>
          <p:spPr>
            <a:xfrm>
              <a:off x="2569032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P67</a:t>
              </a:r>
              <a:endParaRPr lang="zh-TW" altLang="en-US" sz="1000" dirty="0"/>
            </a:p>
          </p:txBody>
        </p:sp>
        <p:sp>
          <p:nvSpPr>
            <p:cNvPr id="369" name="文字方塊 368">
              <a:extLst>
                <a:ext uri="{FF2B5EF4-FFF2-40B4-BE49-F238E27FC236}">
                  <a16:creationId xmlns:a16="http://schemas.microsoft.com/office/drawing/2014/main" id="{402BD4A4-72A1-4486-BF76-ADDCFC80E469}"/>
                </a:ext>
              </a:extLst>
            </p:cNvPr>
            <p:cNvSpPr txBox="1"/>
            <p:nvPr/>
          </p:nvSpPr>
          <p:spPr>
            <a:xfrm>
              <a:off x="2144490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P76</a:t>
              </a:r>
              <a:endParaRPr lang="zh-TW" altLang="en-US" sz="1000" dirty="0"/>
            </a:p>
          </p:txBody>
        </p:sp>
        <p:sp>
          <p:nvSpPr>
            <p:cNvPr id="370" name="文字方塊 369">
              <a:extLst>
                <a:ext uri="{FF2B5EF4-FFF2-40B4-BE49-F238E27FC236}">
                  <a16:creationId xmlns:a16="http://schemas.microsoft.com/office/drawing/2014/main" id="{325CB060-CB91-4EB7-B2B7-A2E5913F196B}"/>
                </a:ext>
              </a:extLst>
            </p:cNvPr>
            <p:cNvSpPr txBox="1"/>
            <p:nvPr/>
          </p:nvSpPr>
          <p:spPr>
            <a:xfrm>
              <a:off x="1719948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P77</a:t>
              </a:r>
              <a:endParaRPr lang="zh-TW" altLang="en-US" sz="1000" dirty="0"/>
            </a:p>
          </p:txBody>
        </p:sp>
        <p:sp>
          <p:nvSpPr>
            <p:cNvPr id="373" name="文字方塊 372">
              <a:extLst>
                <a:ext uri="{FF2B5EF4-FFF2-40B4-BE49-F238E27FC236}">
                  <a16:creationId xmlns:a16="http://schemas.microsoft.com/office/drawing/2014/main" id="{EF46E346-54F5-43D1-9657-AE8F53DCAD56}"/>
                </a:ext>
              </a:extLst>
            </p:cNvPr>
            <p:cNvSpPr txBox="1"/>
            <p:nvPr/>
          </p:nvSpPr>
          <p:spPr>
            <a:xfrm>
              <a:off x="5540826" y="501599"/>
              <a:ext cx="4245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P47</a:t>
              </a:r>
              <a:endParaRPr lang="zh-TW" altLang="en-US" sz="1000" dirty="0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7E76979A-FB45-40B5-A16A-F9220A9755C3}"/>
                </a:ext>
              </a:extLst>
            </p:cNvPr>
            <p:cNvSpPr/>
            <p:nvPr/>
          </p:nvSpPr>
          <p:spPr>
            <a:xfrm>
              <a:off x="1719949" y="875069"/>
              <a:ext cx="9006102" cy="1052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Wallace tree multiplier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6" name="直線接點 375">
              <a:extLst>
                <a:ext uri="{FF2B5EF4-FFF2-40B4-BE49-F238E27FC236}">
                  <a16:creationId xmlns:a16="http://schemas.microsoft.com/office/drawing/2014/main" id="{E1EA6DBB-C84F-4E8C-94B7-EC4D87471018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0518273" y="747820"/>
              <a:ext cx="0" cy="127249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線接點 381">
              <a:extLst>
                <a:ext uri="{FF2B5EF4-FFF2-40B4-BE49-F238E27FC236}">
                  <a16:creationId xmlns:a16="http://schemas.microsoft.com/office/drawing/2014/main" id="{0ACBB54F-371F-4D3C-99BF-BE9C2FE4E1CB}"/>
                </a:ext>
              </a:extLst>
            </p:cNvPr>
            <p:cNvCxnSpPr>
              <a:cxnSpLocks/>
            </p:cNvCxnSpPr>
            <p:nvPr/>
          </p:nvCxnSpPr>
          <p:spPr>
            <a:xfrm>
              <a:off x="10093731" y="778598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線接點 382">
              <a:extLst>
                <a:ext uri="{FF2B5EF4-FFF2-40B4-BE49-F238E27FC236}">
                  <a16:creationId xmlns:a16="http://schemas.microsoft.com/office/drawing/2014/main" id="{3F364E69-B856-49C0-8F6C-6122E3873EE9}"/>
                </a:ext>
              </a:extLst>
            </p:cNvPr>
            <p:cNvCxnSpPr>
              <a:cxnSpLocks/>
            </p:cNvCxnSpPr>
            <p:nvPr/>
          </p:nvCxnSpPr>
          <p:spPr>
            <a:xfrm>
              <a:off x="9669189" y="775168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線接點 383">
              <a:extLst>
                <a:ext uri="{FF2B5EF4-FFF2-40B4-BE49-F238E27FC236}">
                  <a16:creationId xmlns:a16="http://schemas.microsoft.com/office/drawing/2014/main" id="{AB637571-527B-40A2-AA80-E9C1B4A787DD}"/>
                </a:ext>
              </a:extLst>
            </p:cNvPr>
            <p:cNvCxnSpPr>
              <a:cxnSpLocks/>
            </p:cNvCxnSpPr>
            <p:nvPr/>
          </p:nvCxnSpPr>
          <p:spPr>
            <a:xfrm>
              <a:off x="9265366" y="778597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線接點 384">
              <a:extLst>
                <a:ext uri="{FF2B5EF4-FFF2-40B4-BE49-F238E27FC236}">
                  <a16:creationId xmlns:a16="http://schemas.microsoft.com/office/drawing/2014/main" id="{1168A26E-C325-4451-B73F-5A6FB29516D6}"/>
                </a:ext>
              </a:extLst>
            </p:cNvPr>
            <p:cNvCxnSpPr>
              <a:cxnSpLocks/>
            </p:cNvCxnSpPr>
            <p:nvPr/>
          </p:nvCxnSpPr>
          <p:spPr>
            <a:xfrm>
              <a:off x="8799386" y="778599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接點 385">
              <a:extLst>
                <a:ext uri="{FF2B5EF4-FFF2-40B4-BE49-F238E27FC236}">
                  <a16:creationId xmlns:a16="http://schemas.microsoft.com/office/drawing/2014/main" id="{02E12F49-CC74-401F-A93E-D4B905715ABE}"/>
                </a:ext>
              </a:extLst>
            </p:cNvPr>
            <p:cNvCxnSpPr>
              <a:cxnSpLocks/>
            </p:cNvCxnSpPr>
            <p:nvPr/>
          </p:nvCxnSpPr>
          <p:spPr>
            <a:xfrm>
              <a:off x="8374844" y="778599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線接點 386">
              <a:extLst>
                <a:ext uri="{FF2B5EF4-FFF2-40B4-BE49-F238E27FC236}">
                  <a16:creationId xmlns:a16="http://schemas.microsoft.com/office/drawing/2014/main" id="{109585CC-73C2-49AE-AD58-CD4E71C0D971}"/>
                </a:ext>
              </a:extLst>
            </p:cNvPr>
            <p:cNvCxnSpPr>
              <a:cxnSpLocks/>
            </p:cNvCxnSpPr>
            <p:nvPr/>
          </p:nvCxnSpPr>
          <p:spPr>
            <a:xfrm>
              <a:off x="7950302" y="775169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線接點 387">
              <a:extLst>
                <a:ext uri="{FF2B5EF4-FFF2-40B4-BE49-F238E27FC236}">
                  <a16:creationId xmlns:a16="http://schemas.microsoft.com/office/drawing/2014/main" id="{A006E8F4-C5EC-47F2-8323-2FF98722F771}"/>
                </a:ext>
              </a:extLst>
            </p:cNvPr>
            <p:cNvCxnSpPr>
              <a:cxnSpLocks/>
            </p:cNvCxnSpPr>
            <p:nvPr/>
          </p:nvCxnSpPr>
          <p:spPr>
            <a:xfrm>
              <a:off x="7546479" y="778598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線接點 388">
              <a:extLst>
                <a:ext uri="{FF2B5EF4-FFF2-40B4-BE49-F238E27FC236}">
                  <a16:creationId xmlns:a16="http://schemas.microsoft.com/office/drawing/2014/main" id="{B2C9CEE2-6A6A-445A-BCC0-C8B16C5F554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446" y="775167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接點 389">
              <a:extLst>
                <a:ext uri="{FF2B5EF4-FFF2-40B4-BE49-F238E27FC236}">
                  <a16:creationId xmlns:a16="http://schemas.microsoft.com/office/drawing/2014/main" id="{B355667E-1DF4-457F-9ADA-9E5BA17752DA}"/>
                </a:ext>
              </a:extLst>
            </p:cNvPr>
            <p:cNvCxnSpPr>
              <a:cxnSpLocks/>
            </p:cNvCxnSpPr>
            <p:nvPr/>
          </p:nvCxnSpPr>
          <p:spPr>
            <a:xfrm>
              <a:off x="5760887" y="778598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線接點 390">
              <a:extLst>
                <a:ext uri="{FF2B5EF4-FFF2-40B4-BE49-F238E27FC236}">
                  <a16:creationId xmlns:a16="http://schemas.microsoft.com/office/drawing/2014/main" id="{AEE7F49D-571E-4D2E-8A77-1078CC61F956}"/>
                </a:ext>
              </a:extLst>
            </p:cNvPr>
            <p:cNvCxnSpPr>
              <a:cxnSpLocks/>
            </p:cNvCxnSpPr>
            <p:nvPr/>
          </p:nvCxnSpPr>
          <p:spPr>
            <a:xfrm>
              <a:off x="5336345" y="778598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線接點 391">
              <a:extLst>
                <a:ext uri="{FF2B5EF4-FFF2-40B4-BE49-F238E27FC236}">
                  <a16:creationId xmlns:a16="http://schemas.microsoft.com/office/drawing/2014/main" id="{22BBD5F8-D112-4798-9A00-F611C5A855B4}"/>
                </a:ext>
              </a:extLst>
            </p:cNvPr>
            <p:cNvCxnSpPr>
              <a:cxnSpLocks/>
            </p:cNvCxnSpPr>
            <p:nvPr/>
          </p:nvCxnSpPr>
          <p:spPr>
            <a:xfrm>
              <a:off x="4911803" y="775168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線接點 392">
              <a:extLst>
                <a:ext uri="{FF2B5EF4-FFF2-40B4-BE49-F238E27FC236}">
                  <a16:creationId xmlns:a16="http://schemas.microsoft.com/office/drawing/2014/main" id="{968453E2-E5EE-45FC-A31B-B6038CF53EFA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80" y="778597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線接點 393">
              <a:extLst>
                <a:ext uri="{FF2B5EF4-FFF2-40B4-BE49-F238E27FC236}">
                  <a16:creationId xmlns:a16="http://schemas.microsoft.com/office/drawing/2014/main" id="{D72AFB3E-0DBB-4410-AABA-EFF9609A9FDF}"/>
                </a:ext>
              </a:extLst>
            </p:cNvPr>
            <p:cNvCxnSpPr>
              <a:cxnSpLocks/>
            </p:cNvCxnSpPr>
            <p:nvPr/>
          </p:nvCxnSpPr>
          <p:spPr>
            <a:xfrm>
              <a:off x="4042000" y="778599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線接點 394">
              <a:extLst>
                <a:ext uri="{FF2B5EF4-FFF2-40B4-BE49-F238E27FC236}">
                  <a16:creationId xmlns:a16="http://schemas.microsoft.com/office/drawing/2014/main" id="{365662AE-7A82-49B9-9BF6-0FF4D1C3AA8E}"/>
                </a:ext>
              </a:extLst>
            </p:cNvPr>
            <p:cNvCxnSpPr>
              <a:cxnSpLocks/>
            </p:cNvCxnSpPr>
            <p:nvPr/>
          </p:nvCxnSpPr>
          <p:spPr>
            <a:xfrm>
              <a:off x="3617458" y="778599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線接點 395">
              <a:extLst>
                <a:ext uri="{FF2B5EF4-FFF2-40B4-BE49-F238E27FC236}">
                  <a16:creationId xmlns:a16="http://schemas.microsoft.com/office/drawing/2014/main" id="{D92A4EF7-D42A-48DD-88C3-E3E6EDCEFECD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16" y="775169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線接點 396">
              <a:extLst>
                <a:ext uri="{FF2B5EF4-FFF2-40B4-BE49-F238E27FC236}">
                  <a16:creationId xmlns:a16="http://schemas.microsoft.com/office/drawing/2014/main" id="{74CDAFD2-841F-4F4A-B1D0-4269F03EF6BC}"/>
                </a:ext>
              </a:extLst>
            </p:cNvPr>
            <p:cNvCxnSpPr>
              <a:cxnSpLocks/>
            </p:cNvCxnSpPr>
            <p:nvPr/>
          </p:nvCxnSpPr>
          <p:spPr>
            <a:xfrm>
              <a:off x="2789093" y="778598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88ABC9D6-9BBA-4CF4-BAC0-248DDB3E7264}"/>
                </a:ext>
              </a:extLst>
            </p:cNvPr>
            <p:cNvCxnSpPr>
              <a:cxnSpLocks/>
            </p:cNvCxnSpPr>
            <p:nvPr/>
          </p:nvCxnSpPr>
          <p:spPr>
            <a:xfrm>
              <a:off x="2358060" y="775167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線接點 398">
              <a:extLst>
                <a:ext uri="{FF2B5EF4-FFF2-40B4-BE49-F238E27FC236}">
                  <a16:creationId xmlns:a16="http://schemas.microsoft.com/office/drawing/2014/main" id="{CDB058F1-39B6-47C4-9D25-BAE44934C879}"/>
                </a:ext>
              </a:extLst>
            </p:cNvPr>
            <p:cNvCxnSpPr>
              <a:cxnSpLocks/>
            </p:cNvCxnSpPr>
            <p:nvPr/>
          </p:nvCxnSpPr>
          <p:spPr>
            <a:xfrm>
              <a:off x="1928434" y="775166"/>
              <a:ext cx="0" cy="96471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0" name="文字方塊 399">
              <a:extLst>
                <a:ext uri="{FF2B5EF4-FFF2-40B4-BE49-F238E27FC236}">
                  <a16:creationId xmlns:a16="http://schemas.microsoft.com/office/drawing/2014/main" id="{37A4D3DF-9DAF-4B96-947B-8769C855DB19}"/>
                </a:ext>
              </a:extLst>
            </p:cNvPr>
            <p:cNvSpPr txBox="1"/>
            <p:nvPr/>
          </p:nvSpPr>
          <p:spPr>
            <a:xfrm>
              <a:off x="5638223" y="551904"/>
              <a:ext cx="1560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Arial Narrow" panose="020B0606020202030204" pitchFamily="34" charset="0"/>
                </a:rPr>
                <a:t>• • • • • • • •</a:t>
              </a:r>
              <a:endParaRPr lang="zh-TW" altLang="en-US" dirty="0"/>
            </a:p>
          </p:txBody>
        </p:sp>
        <p:cxnSp>
          <p:nvCxnSpPr>
            <p:cNvPr id="401" name="直線接點 400">
              <a:extLst>
                <a:ext uri="{FF2B5EF4-FFF2-40B4-BE49-F238E27FC236}">
                  <a16:creationId xmlns:a16="http://schemas.microsoft.com/office/drawing/2014/main" id="{ADAF1970-1FD4-41DE-88D3-A19869E62084}"/>
                </a:ext>
              </a:extLst>
            </p:cNvPr>
            <p:cNvCxnSpPr>
              <a:cxnSpLocks/>
              <a:stCxn id="374" idx="2"/>
            </p:cNvCxnSpPr>
            <p:nvPr/>
          </p:nvCxnSpPr>
          <p:spPr>
            <a:xfrm flipH="1">
              <a:off x="6222999" y="1928003"/>
              <a:ext cx="1" cy="888222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線接點 405">
              <a:extLst>
                <a:ext uri="{FF2B5EF4-FFF2-40B4-BE49-F238E27FC236}">
                  <a16:creationId xmlns:a16="http://schemas.microsoft.com/office/drawing/2014/main" id="{56E217D7-62B0-4E68-B132-FAA3EFDE902C}"/>
                </a:ext>
              </a:extLst>
            </p:cNvPr>
            <p:cNvCxnSpPr>
              <a:cxnSpLocks/>
            </p:cNvCxnSpPr>
            <p:nvPr/>
          </p:nvCxnSpPr>
          <p:spPr>
            <a:xfrm>
              <a:off x="6120684" y="2168618"/>
              <a:ext cx="204631" cy="8255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8" name="文字方塊 407">
              <a:extLst>
                <a:ext uri="{FF2B5EF4-FFF2-40B4-BE49-F238E27FC236}">
                  <a16:creationId xmlns:a16="http://schemas.microsoft.com/office/drawing/2014/main" id="{FAD7BB1F-4E9B-426F-94BA-9FEC8EC31BD2}"/>
                </a:ext>
              </a:extLst>
            </p:cNvPr>
            <p:cNvSpPr txBox="1"/>
            <p:nvPr/>
          </p:nvSpPr>
          <p:spPr>
            <a:xfrm>
              <a:off x="6262507" y="2118440"/>
              <a:ext cx="432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16</a:t>
              </a:r>
              <a:endParaRPr lang="zh-TW" altLang="en-US" sz="1200" dirty="0"/>
            </a:p>
          </p:txBody>
        </p:sp>
        <p:sp>
          <p:nvSpPr>
            <p:cNvPr id="412" name="等腰三角形 411">
              <a:extLst>
                <a:ext uri="{FF2B5EF4-FFF2-40B4-BE49-F238E27FC236}">
                  <a16:creationId xmlns:a16="http://schemas.microsoft.com/office/drawing/2014/main" id="{1B4F2F51-92DB-4A83-8FEC-F4FD1187D9C2}"/>
                </a:ext>
              </a:extLst>
            </p:cNvPr>
            <p:cNvSpPr/>
            <p:nvPr/>
          </p:nvSpPr>
          <p:spPr>
            <a:xfrm rot="10800000">
              <a:off x="5965368" y="2816225"/>
              <a:ext cx="536895" cy="5452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3" name="橢圓 412">
              <a:extLst>
                <a:ext uri="{FF2B5EF4-FFF2-40B4-BE49-F238E27FC236}">
                  <a16:creationId xmlns:a16="http://schemas.microsoft.com/office/drawing/2014/main" id="{C7577A6C-2412-4896-98F6-AD2DCC59964C}"/>
                </a:ext>
              </a:extLst>
            </p:cNvPr>
            <p:cNvSpPr/>
            <p:nvPr/>
          </p:nvSpPr>
          <p:spPr>
            <a:xfrm>
              <a:off x="6189674" y="3379142"/>
              <a:ext cx="88282" cy="88282"/>
            </a:xfrm>
            <a:prstGeom prst="ellipse">
              <a:avLst/>
            </a:prstGeom>
            <a:no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4" name="直線接點 413">
              <a:extLst>
                <a:ext uri="{FF2B5EF4-FFF2-40B4-BE49-F238E27FC236}">
                  <a16:creationId xmlns:a16="http://schemas.microsoft.com/office/drawing/2014/main" id="{C23509B5-74BE-41A1-AF8F-7EEDC4374168}"/>
                </a:ext>
              </a:extLst>
            </p:cNvPr>
            <p:cNvCxnSpPr>
              <a:cxnSpLocks/>
            </p:cNvCxnSpPr>
            <p:nvPr/>
          </p:nvCxnSpPr>
          <p:spPr>
            <a:xfrm>
              <a:off x="6233815" y="2533427"/>
              <a:ext cx="1716487" cy="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6" name="群組 415">
              <a:extLst>
                <a:ext uri="{FF2B5EF4-FFF2-40B4-BE49-F238E27FC236}">
                  <a16:creationId xmlns:a16="http://schemas.microsoft.com/office/drawing/2014/main" id="{C8699F4B-D7FA-4109-ACE6-4A441EC73AEC}"/>
                </a:ext>
              </a:extLst>
            </p:cNvPr>
            <p:cNvGrpSpPr/>
            <p:nvPr/>
          </p:nvGrpSpPr>
          <p:grpSpPr>
            <a:xfrm>
              <a:off x="6562884" y="3885839"/>
              <a:ext cx="1123711" cy="293615"/>
              <a:chOff x="2399986" y="5620624"/>
              <a:chExt cx="1123711" cy="293615"/>
            </a:xfrm>
          </p:grpSpPr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463B7ABF-E98E-4CDE-810A-29849A8632B6}"/>
                  </a:ext>
                </a:extLst>
              </p:cNvPr>
              <p:cNvSpPr/>
              <p:nvPr/>
            </p:nvSpPr>
            <p:spPr>
              <a:xfrm>
                <a:off x="2438166" y="5620624"/>
                <a:ext cx="293615" cy="293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8" name="文字方塊 417">
                <a:extLst>
                  <a:ext uri="{FF2B5EF4-FFF2-40B4-BE49-F238E27FC236}">
                    <a16:creationId xmlns:a16="http://schemas.microsoft.com/office/drawing/2014/main" id="{1002B476-6422-4C4A-8D07-327B6E5474AB}"/>
                  </a:ext>
                </a:extLst>
              </p:cNvPr>
              <p:cNvSpPr txBox="1"/>
              <p:nvPr/>
            </p:nvSpPr>
            <p:spPr>
              <a:xfrm>
                <a:off x="2399986" y="5628931"/>
                <a:ext cx="1123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HA</a:t>
                </a:r>
                <a:endParaRPr lang="zh-TW" altLang="en-US" sz="1200" dirty="0"/>
              </a:p>
            </p:txBody>
          </p:sp>
        </p:grpSp>
        <p:grpSp>
          <p:nvGrpSpPr>
            <p:cNvPr id="419" name="群組 418">
              <a:extLst>
                <a:ext uri="{FF2B5EF4-FFF2-40B4-BE49-F238E27FC236}">
                  <a16:creationId xmlns:a16="http://schemas.microsoft.com/office/drawing/2014/main" id="{D6183725-DDF8-4F45-BB74-00BEC30B6D14}"/>
                </a:ext>
              </a:extLst>
            </p:cNvPr>
            <p:cNvGrpSpPr/>
            <p:nvPr/>
          </p:nvGrpSpPr>
          <p:grpSpPr>
            <a:xfrm>
              <a:off x="6132474" y="3885839"/>
              <a:ext cx="1123711" cy="293615"/>
              <a:chOff x="2399986" y="5620624"/>
              <a:chExt cx="1123711" cy="293615"/>
            </a:xfrm>
          </p:grpSpPr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94B4CF2E-58C5-42ED-AFF4-A1F19BD9DF38}"/>
                  </a:ext>
                </a:extLst>
              </p:cNvPr>
              <p:cNvSpPr/>
              <p:nvPr/>
            </p:nvSpPr>
            <p:spPr>
              <a:xfrm>
                <a:off x="2438166" y="5620624"/>
                <a:ext cx="293615" cy="293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1" name="文字方塊 420">
                <a:extLst>
                  <a:ext uri="{FF2B5EF4-FFF2-40B4-BE49-F238E27FC236}">
                    <a16:creationId xmlns:a16="http://schemas.microsoft.com/office/drawing/2014/main" id="{888E5CFD-6C45-4941-AC03-F06C1E763216}"/>
                  </a:ext>
                </a:extLst>
              </p:cNvPr>
              <p:cNvSpPr txBox="1"/>
              <p:nvPr/>
            </p:nvSpPr>
            <p:spPr>
              <a:xfrm>
                <a:off x="2399986" y="5628931"/>
                <a:ext cx="1123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HA</a:t>
                </a:r>
                <a:endParaRPr lang="zh-TW" altLang="en-US" sz="1200" dirty="0"/>
              </a:p>
            </p:txBody>
          </p:sp>
        </p:grpSp>
        <p:grpSp>
          <p:nvGrpSpPr>
            <p:cNvPr id="422" name="群組 421">
              <a:extLst>
                <a:ext uri="{FF2B5EF4-FFF2-40B4-BE49-F238E27FC236}">
                  <a16:creationId xmlns:a16="http://schemas.microsoft.com/office/drawing/2014/main" id="{43D223A2-D736-417A-A9B0-073F10818C63}"/>
                </a:ext>
              </a:extLst>
            </p:cNvPr>
            <p:cNvGrpSpPr/>
            <p:nvPr/>
          </p:nvGrpSpPr>
          <p:grpSpPr>
            <a:xfrm>
              <a:off x="5710907" y="3885839"/>
              <a:ext cx="1123483" cy="293615"/>
              <a:chOff x="2399986" y="5620624"/>
              <a:chExt cx="1123483" cy="293615"/>
            </a:xfrm>
          </p:grpSpPr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57989409-A2F4-451B-B678-F1D2ADE8D5EB}"/>
                  </a:ext>
                </a:extLst>
              </p:cNvPr>
              <p:cNvSpPr/>
              <p:nvPr/>
            </p:nvSpPr>
            <p:spPr>
              <a:xfrm>
                <a:off x="2438166" y="5620624"/>
                <a:ext cx="293615" cy="2936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4" name="文字方塊 423">
                <a:extLst>
                  <a:ext uri="{FF2B5EF4-FFF2-40B4-BE49-F238E27FC236}">
                    <a16:creationId xmlns:a16="http://schemas.microsoft.com/office/drawing/2014/main" id="{614497E1-B310-4E30-9EA3-E8CFA72D3ED1}"/>
                  </a:ext>
                </a:extLst>
              </p:cNvPr>
              <p:cNvSpPr txBox="1"/>
              <p:nvPr/>
            </p:nvSpPr>
            <p:spPr>
              <a:xfrm>
                <a:off x="2399986" y="5628931"/>
                <a:ext cx="11234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HA</a:t>
                </a:r>
                <a:endParaRPr lang="zh-TW" altLang="en-US" sz="1200" dirty="0"/>
              </a:p>
            </p:txBody>
          </p:sp>
        </p:grpSp>
        <p:cxnSp>
          <p:nvCxnSpPr>
            <p:cNvPr id="425" name="直線接點 424">
              <a:extLst>
                <a:ext uri="{FF2B5EF4-FFF2-40B4-BE49-F238E27FC236}">
                  <a16:creationId xmlns:a16="http://schemas.microsoft.com/office/drawing/2014/main" id="{CB11FFC1-E283-4D41-9A4D-37CA51B60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4390" y="3753400"/>
              <a:ext cx="0" cy="1296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接點 425">
              <a:extLst>
                <a:ext uri="{FF2B5EF4-FFF2-40B4-BE49-F238E27FC236}">
                  <a16:creationId xmlns:a16="http://schemas.microsoft.com/office/drawing/2014/main" id="{F93FC2BC-0BA4-4F6C-B9DE-FD1EB4A8F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5685" y="4179454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線接點 426">
              <a:extLst>
                <a:ext uri="{FF2B5EF4-FFF2-40B4-BE49-F238E27FC236}">
                  <a16:creationId xmlns:a16="http://schemas.microsoft.com/office/drawing/2014/main" id="{106E3CE3-BF0A-41B3-ACA4-3525DC7EA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7223" y="4262797"/>
              <a:ext cx="128462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接點 427">
              <a:extLst>
                <a:ext uri="{FF2B5EF4-FFF2-40B4-BE49-F238E27FC236}">
                  <a16:creationId xmlns:a16="http://schemas.microsoft.com/office/drawing/2014/main" id="{D8A94B98-A140-437F-874B-4193958FC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2737" y="3756728"/>
              <a:ext cx="0" cy="503712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線接點 428">
              <a:extLst>
                <a:ext uri="{FF2B5EF4-FFF2-40B4-BE49-F238E27FC236}">
                  <a16:creationId xmlns:a16="http://schemas.microsoft.com/office/drawing/2014/main" id="{0A979705-A3C4-478E-A8DC-B29191923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4453" y="3753400"/>
              <a:ext cx="138284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接點 429">
              <a:extLst>
                <a:ext uri="{FF2B5EF4-FFF2-40B4-BE49-F238E27FC236}">
                  <a16:creationId xmlns:a16="http://schemas.microsoft.com/office/drawing/2014/main" id="{8AD0E342-878F-4B80-B03B-9DAE710C3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453" y="3756728"/>
              <a:ext cx="0" cy="13384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0A3F60BE-80D4-4600-A814-1E0E719B5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815" y="4179454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接點 431">
              <a:extLst>
                <a:ext uri="{FF2B5EF4-FFF2-40B4-BE49-F238E27FC236}">
                  <a16:creationId xmlns:a16="http://schemas.microsoft.com/office/drawing/2014/main" id="{959D7813-D7C2-45AD-B273-1BF0A0406D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3465" y="4265010"/>
              <a:ext cx="129200" cy="1563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線接點 432">
              <a:extLst>
                <a:ext uri="{FF2B5EF4-FFF2-40B4-BE49-F238E27FC236}">
                  <a16:creationId xmlns:a16="http://schemas.microsoft.com/office/drawing/2014/main" id="{ABB5EA06-7BB5-4D67-8889-5E2CBC36F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0867" y="3756728"/>
              <a:ext cx="0" cy="503712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接點 433">
              <a:extLst>
                <a:ext uri="{FF2B5EF4-FFF2-40B4-BE49-F238E27FC236}">
                  <a16:creationId xmlns:a16="http://schemas.microsoft.com/office/drawing/2014/main" id="{96F57F8F-F96E-4E82-88A7-3AC9EF1C7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2583" y="3753400"/>
              <a:ext cx="135077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>
              <a:extLst>
                <a:ext uri="{FF2B5EF4-FFF2-40B4-BE49-F238E27FC236}">
                  <a16:creationId xmlns:a16="http://schemas.microsoft.com/office/drawing/2014/main" id="{09E29C6F-769D-4738-956D-7C18383D8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583" y="3756728"/>
              <a:ext cx="0" cy="13384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接點 435">
              <a:extLst>
                <a:ext uri="{FF2B5EF4-FFF2-40B4-BE49-F238E27FC236}">
                  <a16:creationId xmlns:a16="http://schemas.microsoft.com/office/drawing/2014/main" id="{7E6E5321-B587-4170-AC08-FD4455DB7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3072" y="4179454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接點 436">
              <a:extLst>
                <a:ext uri="{FF2B5EF4-FFF2-40B4-BE49-F238E27FC236}">
                  <a16:creationId xmlns:a16="http://schemas.microsoft.com/office/drawing/2014/main" id="{EE4B9A75-B561-4308-85CC-296EE8505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583" y="4182617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>
              <a:extLst>
                <a:ext uri="{FF2B5EF4-FFF2-40B4-BE49-F238E27FC236}">
                  <a16:creationId xmlns:a16="http://schemas.microsoft.com/office/drawing/2014/main" id="{91A2A278-8585-4D01-91EB-31CBA23A4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910" y="4181018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>
              <a:extLst>
                <a:ext uri="{FF2B5EF4-FFF2-40B4-BE49-F238E27FC236}">
                  <a16:creationId xmlns:a16="http://schemas.microsoft.com/office/drawing/2014/main" id="{1065C658-DDF0-4308-B3D7-A3DC340D2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4494" y="4181800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>
              <a:extLst>
                <a:ext uri="{FF2B5EF4-FFF2-40B4-BE49-F238E27FC236}">
                  <a16:creationId xmlns:a16="http://schemas.microsoft.com/office/drawing/2014/main" id="{CD27B2DD-AA58-4225-9A9B-258B02FA1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094" y="3465662"/>
              <a:ext cx="0" cy="417352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文字方塊 458">
              <a:extLst>
                <a:ext uri="{FF2B5EF4-FFF2-40B4-BE49-F238E27FC236}">
                  <a16:creationId xmlns:a16="http://schemas.microsoft.com/office/drawing/2014/main" id="{BEF56700-E1E0-4D28-855E-8E140D5B49A4}"/>
                </a:ext>
              </a:extLst>
            </p:cNvPr>
            <p:cNvSpPr txBox="1"/>
            <p:nvPr/>
          </p:nvSpPr>
          <p:spPr>
            <a:xfrm>
              <a:off x="6656449" y="3508008"/>
              <a:ext cx="346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cxnSp>
          <p:nvCxnSpPr>
            <p:cNvPr id="486" name="直線接點 485">
              <a:extLst>
                <a:ext uri="{FF2B5EF4-FFF2-40B4-BE49-F238E27FC236}">
                  <a16:creationId xmlns:a16="http://schemas.microsoft.com/office/drawing/2014/main" id="{06EE3B90-5E00-4F64-8166-C943C8391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2665" y="3521244"/>
              <a:ext cx="453020" cy="3521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接點 496">
              <a:extLst>
                <a:ext uri="{FF2B5EF4-FFF2-40B4-BE49-F238E27FC236}">
                  <a16:creationId xmlns:a16="http://schemas.microsoft.com/office/drawing/2014/main" id="{19389509-5E08-4461-822D-3BA51FB38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5685" y="3521244"/>
              <a:ext cx="0" cy="369332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接點 502">
              <a:extLst>
                <a:ext uri="{FF2B5EF4-FFF2-40B4-BE49-F238E27FC236}">
                  <a16:creationId xmlns:a16="http://schemas.microsoft.com/office/drawing/2014/main" id="{409C16E3-5866-4B87-BC93-F77520713B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6504" y="3512118"/>
              <a:ext cx="439909" cy="9126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線接點 505">
              <a:extLst>
                <a:ext uri="{FF2B5EF4-FFF2-40B4-BE49-F238E27FC236}">
                  <a16:creationId xmlns:a16="http://schemas.microsoft.com/office/drawing/2014/main" id="{EEAEC7D0-2071-42D7-AE46-6ECDF3787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6823" y="3513682"/>
              <a:ext cx="0" cy="369332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線接點 510">
              <a:extLst>
                <a:ext uri="{FF2B5EF4-FFF2-40B4-BE49-F238E27FC236}">
                  <a16:creationId xmlns:a16="http://schemas.microsoft.com/office/drawing/2014/main" id="{83878F58-061C-4251-BA87-2D4F74F1DCC3}"/>
                </a:ext>
              </a:extLst>
            </p:cNvPr>
            <p:cNvCxnSpPr>
              <a:cxnSpLocks/>
            </p:cNvCxnSpPr>
            <p:nvPr/>
          </p:nvCxnSpPr>
          <p:spPr>
            <a:xfrm>
              <a:off x="5711075" y="3596046"/>
              <a:ext cx="111997" cy="4127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3" name="文字方塊 512">
              <a:extLst>
                <a:ext uri="{FF2B5EF4-FFF2-40B4-BE49-F238E27FC236}">
                  <a16:creationId xmlns:a16="http://schemas.microsoft.com/office/drawing/2014/main" id="{B067C294-AED5-4B76-BAF8-4566216FFE90}"/>
                </a:ext>
              </a:extLst>
            </p:cNvPr>
            <p:cNvSpPr txBox="1"/>
            <p:nvPr/>
          </p:nvSpPr>
          <p:spPr>
            <a:xfrm>
              <a:off x="5853339" y="1673351"/>
              <a:ext cx="758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PP[15:0]</a:t>
              </a:r>
              <a:endParaRPr lang="zh-TW" altLang="en-US" sz="1200" dirty="0"/>
            </a:p>
          </p:txBody>
        </p:sp>
        <p:cxnSp>
          <p:nvCxnSpPr>
            <p:cNvPr id="514" name="直線接點 513">
              <a:extLst>
                <a:ext uri="{FF2B5EF4-FFF2-40B4-BE49-F238E27FC236}">
                  <a16:creationId xmlns:a16="http://schemas.microsoft.com/office/drawing/2014/main" id="{AB0BCDD6-77E7-4430-B43D-F81C785ECA6D}"/>
                </a:ext>
              </a:extLst>
            </p:cNvPr>
            <p:cNvCxnSpPr>
              <a:cxnSpLocks/>
            </p:cNvCxnSpPr>
            <p:nvPr/>
          </p:nvCxnSpPr>
          <p:spPr>
            <a:xfrm>
              <a:off x="6176665" y="3601381"/>
              <a:ext cx="111997" cy="4127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直線接點 515">
              <a:extLst>
                <a:ext uri="{FF2B5EF4-FFF2-40B4-BE49-F238E27FC236}">
                  <a16:creationId xmlns:a16="http://schemas.microsoft.com/office/drawing/2014/main" id="{428AAF62-C385-4F6C-870B-E301BE7CD8CC}"/>
                </a:ext>
              </a:extLst>
            </p:cNvPr>
            <p:cNvCxnSpPr>
              <a:cxnSpLocks/>
            </p:cNvCxnSpPr>
            <p:nvPr/>
          </p:nvCxnSpPr>
          <p:spPr>
            <a:xfrm>
              <a:off x="6621454" y="3592629"/>
              <a:ext cx="111997" cy="41275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7" name="文字方塊 516">
              <a:extLst>
                <a:ext uri="{FF2B5EF4-FFF2-40B4-BE49-F238E27FC236}">
                  <a16:creationId xmlns:a16="http://schemas.microsoft.com/office/drawing/2014/main" id="{D92A47AC-B110-417D-B8E4-CEAC3C8C8EFC}"/>
                </a:ext>
              </a:extLst>
            </p:cNvPr>
            <p:cNvSpPr txBox="1"/>
            <p:nvPr/>
          </p:nvSpPr>
          <p:spPr>
            <a:xfrm>
              <a:off x="6176080" y="3470177"/>
              <a:ext cx="758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sp>
          <p:nvSpPr>
            <p:cNvPr id="518" name="文字方塊 517">
              <a:extLst>
                <a:ext uri="{FF2B5EF4-FFF2-40B4-BE49-F238E27FC236}">
                  <a16:creationId xmlns:a16="http://schemas.microsoft.com/office/drawing/2014/main" id="{1041B35F-AB58-45FB-A6F8-B8A29E18B08E}"/>
                </a:ext>
              </a:extLst>
            </p:cNvPr>
            <p:cNvSpPr txBox="1"/>
            <p:nvPr/>
          </p:nvSpPr>
          <p:spPr>
            <a:xfrm>
              <a:off x="5705618" y="3472830"/>
              <a:ext cx="758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13</a:t>
              </a:r>
              <a:endParaRPr lang="zh-TW" altLang="en-US" sz="1200" dirty="0"/>
            </a:p>
          </p:txBody>
        </p:sp>
        <p:sp>
          <p:nvSpPr>
            <p:cNvPr id="519" name="文字方塊 518">
              <a:extLst>
                <a:ext uri="{FF2B5EF4-FFF2-40B4-BE49-F238E27FC236}">
                  <a16:creationId xmlns:a16="http://schemas.microsoft.com/office/drawing/2014/main" id="{ABDEAAEA-A7E5-4EA2-8B53-CA9C98AD01A1}"/>
                </a:ext>
              </a:extLst>
            </p:cNvPr>
            <p:cNvSpPr txBox="1"/>
            <p:nvPr/>
          </p:nvSpPr>
          <p:spPr>
            <a:xfrm>
              <a:off x="5251326" y="3470176"/>
              <a:ext cx="758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cxnSp>
          <p:nvCxnSpPr>
            <p:cNvPr id="520" name="直線接點 519">
              <a:extLst>
                <a:ext uri="{FF2B5EF4-FFF2-40B4-BE49-F238E27FC236}">
                  <a16:creationId xmlns:a16="http://schemas.microsoft.com/office/drawing/2014/main" id="{3169DA52-C9C1-4898-A802-102CDC23F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6748" y="4559517"/>
              <a:ext cx="1980" cy="45825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接點: 弧形 520">
              <a:extLst>
                <a:ext uri="{FF2B5EF4-FFF2-40B4-BE49-F238E27FC236}">
                  <a16:creationId xmlns:a16="http://schemas.microsoft.com/office/drawing/2014/main" id="{88FEFBB2-26FE-431F-B4AF-96C734A35792}"/>
                </a:ext>
              </a:extLst>
            </p:cNvPr>
            <p:cNvCxnSpPr/>
            <p:nvPr/>
          </p:nvCxnSpPr>
          <p:spPr>
            <a:xfrm>
              <a:off x="5823072" y="4249195"/>
              <a:ext cx="529474" cy="310322"/>
            </a:xfrm>
            <a:prstGeom prst="curvedConnector3">
              <a:avLst>
                <a:gd name="adj1" fmla="val -820"/>
              </a:avLst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接點: 弧形 521">
              <a:extLst>
                <a:ext uri="{FF2B5EF4-FFF2-40B4-BE49-F238E27FC236}">
                  <a16:creationId xmlns:a16="http://schemas.microsoft.com/office/drawing/2014/main" id="{7DE2960F-7C2F-475C-98E3-184B65290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60115" y="4248829"/>
              <a:ext cx="388431" cy="310688"/>
            </a:xfrm>
            <a:prstGeom prst="curvedConnector3">
              <a:avLst>
                <a:gd name="adj1" fmla="val -269"/>
              </a:avLst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接點: 弧形 522">
              <a:extLst>
                <a:ext uri="{FF2B5EF4-FFF2-40B4-BE49-F238E27FC236}">
                  <a16:creationId xmlns:a16="http://schemas.microsoft.com/office/drawing/2014/main" id="{89F7F835-D754-41CD-A8DB-6BC19EDE99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3383" y="4373992"/>
              <a:ext cx="310691" cy="60362"/>
            </a:xfrm>
            <a:prstGeom prst="curvedConnector3">
              <a:avLst>
                <a:gd name="adj1" fmla="val 98286"/>
              </a:avLst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接點: 弧形 523">
              <a:extLst>
                <a:ext uri="{FF2B5EF4-FFF2-40B4-BE49-F238E27FC236}">
                  <a16:creationId xmlns:a16="http://schemas.microsoft.com/office/drawing/2014/main" id="{7A8FF7AA-8095-4A0B-8F34-F43520DA1BC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48550" y="4244258"/>
              <a:ext cx="485944" cy="315260"/>
            </a:xfrm>
            <a:prstGeom prst="curvedConnector3">
              <a:avLst>
                <a:gd name="adj1" fmla="val 17"/>
              </a:avLst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文字方塊 524">
              <a:extLst>
                <a:ext uri="{FF2B5EF4-FFF2-40B4-BE49-F238E27FC236}">
                  <a16:creationId xmlns:a16="http://schemas.microsoft.com/office/drawing/2014/main" id="{59657E9B-A7E2-49A2-846A-E379D3C531BA}"/>
                </a:ext>
              </a:extLst>
            </p:cNvPr>
            <p:cNvSpPr txBox="1"/>
            <p:nvPr/>
          </p:nvSpPr>
          <p:spPr>
            <a:xfrm>
              <a:off x="6259514" y="2573887"/>
              <a:ext cx="1499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15 (only pick [14:0])</a:t>
              </a:r>
              <a:endParaRPr lang="zh-TW" altLang="en-US" sz="1200" dirty="0"/>
            </a:p>
          </p:txBody>
        </p:sp>
        <p:cxnSp>
          <p:nvCxnSpPr>
            <p:cNvPr id="526" name="直線接點 525">
              <a:extLst>
                <a:ext uri="{FF2B5EF4-FFF2-40B4-BE49-F238E27FC236}">
                  <a16:creationId xmlns:a16="http://schemas.microsoft.com/office/drawing/2014/main" id="{7815872D-2730-4099-988A-18806560B599}"/>
                </a:ext>
              </a:extLst>
            </p:cNvPr>
            <p:cNvCxnSpPr>
              <a:cxnSpLocks/>
            </p:cNvCxnSpPr>
            <p:nvPr/>
          </p:nvCxnSpPr>
          <p:spPr>
            <a:xfrm>
              <a:off x="6132474" y="2632255"/>
              <a:ext cx="204631" cy="8255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直線接點 527">
              <a:extLst>
                <a:ext uri="{FF2B5EF4-FFF2-40B4-BE49-F238E27FC236}">
                  <a16:creationId xmlns:a16="http://schemas.microsoft.com/office/drawing/2014/main" id="{CA3D5560-6184-4D73-B638-E5050FC82FBE}"/>
                </a:ext>
              </a:extLst>
            </p:cNvPr>
            <p:cNvCxnSpPr>
              <a:cxnSpLocks/>
            </p:cNvCxnSpPr>
            <p:nvPr/>
          </p:nvCxnSpPr>
          <p:spPr>
            <a:xfrm>
              <a:off x="6274110" y="4863301"/>
              <a:ext cx="204631" cy="8255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9" name="文字方塊 528">
              <a:extLst>
                <a:ext uri="{FF2B5EF4-FFF2-40B4-BE49-F238E27FC236}">
                  <a16:creationId xmlns:a16="http://schemas.microsoft.com/office/drawing/2014/main" id="{7238CC00-4A36-4593-B0B1-5D767981E54E}"/>
                </a:ext>
              </a:extLst>
            </p:cNvPr>
            <p:cNvSpPr txBox="1"/>
            <p:nvPr/>
          </p:nvSpPr>
          <p:spPr>
            <a:xfrm>
              <a:off x="5949430" y="4757297"/>
              <a:ext cx="432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15</a:t>
              </a:r>
              <a:endParaRPr lang="zh-TW" altLang="en-US" sz="1200" dirty="0"/>
            </a:p>
          </p:txBody>
        </p:sp>
        <p:sp>
          <p:nvSpPr>
            <p:cNvPr id="531" name="梯形 530">
              <a:extLst>
                <a:ext uri="{FF2B5EF4-FFF2-40B4-BE49-F238E27FC236}">
                  <a16:creationId xmlns:a16="http://schemas.microsoft.com/office/drawing/2014/main" id="{18431DFB-012D-479F-AB81-53992AE80723}"/>
                </a:ext>
              </a:extLst>
            </p:cNvPr>
            <p:cNvSpPr/>
            <p:nvPr/>
          </p:nvSpPr>
          <p:spPr>
            <a:xfrm rot="10800000">
              <a:off x="6220199" y="5027598"/>
              <a:ext cx="665076" cy="278605"/>
            </a:xfrm>
            <a:prstGeom prst="trapezoid">
              <a:avLst/>
            </a:prstGeom>
            <a:noFill/>
            <a:ln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2" name="直線接點 531">
              <a:extLst>
                <a:ext uri="{FF2B5EF4-FFF2-40B4-BE49-F238E27FC236}">
                  <a16:creationId xmlns:a16="http://schemas.microsoft.com/office/drawing/2014/main" id="{48586464-08CF-4AE2-B29B-0132DB725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1497" y="5167695"/>
              <a:ext cx="146758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文字方塊 532">
              <a:extLst>
                <a:ext uri="{FF2B5EF4-FFF2-40B4-BE49-F238E27FC236}">
                  <a16:creationId xmlns:a16="http://schemas.microsoft.com/office/drawing/2014/main" id="{DA5D34F3-CC55-4C79-9E72-B8532396E6A8}"/>
                </a:ext>
              </a:extLst>
            </p:cNvPr>
            <p:cNvSpPr txBox="1"/>
            <p:nvPr/>
          </p:nvSpPr>
          <p:spPr>
            <a:xfrm>
              <a:off x="5549340" y="5025218"/>
              <a:ext cx="718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i_x</a:t>
              </a:r>
              <a:r>
                <a:rPr lang="en-US" altLang="zh-TW" sz="1200" dirty="0"/>
                <a:t>[7]</a:t>
              </a:r>
              <a:endParaRPr lang="zh-TW" altLang="en-US" sz="1200" dirty="0"/>
            </a:p>
          </p:txBody>
        </p:sp>
        <p:cxnSp>
          <p:nvCxnSpPr>
            <p:cNvPr id="534" name="直線接點 533">
              <a:extLst>
                <a:ext uri="{FF2B5EF4-FFF2-40B4-BE49-F238E27FC236}">
                  <a16:creationId xmlns:a16="http://schemas.microsoft.com/office/drawing/2014/main" id="{00B8A958-206B-4A45-91D8-95E8C16C7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9397" y="4944233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文字方塊 534">
              <a:extLst>
                <a:ext uri="{FF2B5EF4-FFF2-40B4-BE49-F238E27FC236}">
                  <a16:creationId xmlns:a16="http://schemas.microsoft.com/office/drawing/2014/main" id="{F712E8EB-26AF-4482-A971-422F56438758}"/>
                </a:ext>
              </a:extLst>
            </p:cNvPr>
            <p:cNvSpPr txBox="1"/>
            <p:nvPr/>
          </p:nvSpPr>
          <p:spPr>
            <a:xfrm>
              <a:off x="6184875" y="4984725"/>
              <a:ext cx="3461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/>
                <a:t>0</a:t>
              </a:r>
              <a:endParaRPr lang="zh-TW" altLang="en-US" sz="700" dirty="0"/>
            </a:p>
          </p:txBody>
        </p:sp>
        <p:sp>
          <p:nvSpPr>
            <p:cNvPr id="536" name="文字方塊 535">
              <a:extLst>
                <a:ext uri="{FF2B5EF4-FFF2-40B4-BE49-F238E27FC236}">
                  <a16:creationId xmlns:a16="http://schemas.microsoft.com/office/drawing/2014/main" id="{D67EDBBC-37F8-41EF-88C2-D99549F7E158}"/>
                </a:ext>
              </a:extLst>
            </p:cNvPr>
            <p:cNvSpPr txBox="1"/>
            <p:nvPr/>
          </p:nvSpPr>
          <p:spPr>
            <a:xfrm>
              <a:off x="6562071" y="4984060"/>
              <a:ext cx="3461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/>
                <a:t>1</a:t>
              </a:r>
              <a:endParaRPr lang="zh-TW" altLang="en-US" sz="700" dirty="0"/>
            </a:p>
          </p:txBody>
        </p:sp>
        <p:cxnSp>
          <p:nvCxnSpPr>
            <p:cNvPr id="537" name="直線接點 536">
              <a:extLst>
                <a:ext uri="{FF2B5EF4-FFF2-40B4-BE49-F238E27FC236}">
                  <a16:creationId xmlns:a16="http://schemas.microsoft.com/office/drawing/2014/main" id="{2CC356C3-F032-40F2-81F5-B5177A6A8B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7627" y="4798773"/>
              <a:ext cx="0" cy="22871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線接點 537">
              <a:extLst>
                <a:ext uri="{FF2B5EF4-FFF2-40B4-BE49-F238E27FC236}">
                  <a16:creationId xmlns:a16="http://schemas.microsoft.com/office/drawing/2014/main" id="{FEF404BE-C77E-489F-BB62-58D37878DA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4009" y="4893935"/>
              <a:ext cx="231396" cy="789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梯形 538">
              <a:extLst>
                <a:ext uri="{FF2B5EF4-FFF2-40B4-BE49-F238E27FC236}">
                  <a16:creationId xmlns:a16="http://schemas.microsoft.com/office/drawing/2014/main" id="{16F20479-4279-4B8A-A4EB-0B8E9C3A1699}"/>
                </a:ext>
              </a:extLst>
            </p:cNvPr>
            <p:cNvSpPr/>
            <p:nvPr/>
          </p:nvSpPr>
          <p:spPr>
            <a:xfrm rot="10800000">
              <a:off x="4956434" y="5029869"/>
              <a:ext cx="665076" cy="27234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0" name="文字方塊 539">
              <a:extLst>
                <a:ext uri="{FF2B5EF4-FFF2-40B4-BE49-F238E27FC236}">
                  <a16:creationId xmlns:a16="http://schemas.microsoft.com/office/drawing/2014/main" id="{E36C14D9-CCA5-44DD-8C46-717C55A9C6DD}"/>
                </a:ext>
              </a:extLst>
            </p:cNvPr>
            <p:cNvSpPr txBox="1"/>
            <p:nvPr/>
          </p:nvSpPr>
          <p:spPr>
            <a:xfrm>
              <a:off x="4934869" y="4978557"/>
              <a:ext cx="3461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/>
                <a:t>0</a:t>
              </a:r>
              <a:endParaRPr lang="zh-TW" altLang="en-US" sz="700" dirty="0"/>
            </a:p>
          </p:txBody>
        </p:sp>
        <p:sp>
          <p:nvSpPr>
            <p:cNvPr id="541" name="文字方塊 540">
              <a:extLst>
                <a:ext uri="{FF2B5EF4-FFF2-40B4-BE49-F238E27FC236}">
                  <a16:creationId xmlns:a16="http://schemas.microsoft.com/office/drawing/2014/main" id="{D70704B9-8A74-41BF-A374-7FC4DD5E9A54}"/>
                </a:ext>
              </a:extLst>
            </p:cNvPr>
            <p:cNvSpPr txBox="1"/>
            <p:nvPr/>
          </p:nvSpPr>
          <p:spPr>
            <a:xfrm>
              <a:off x="5312065" y="4977892"/>
              <a:ext cx="3461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00" dirty="0"/>
                <a:t>1</a:t>
              </a:r>
              <a:endParaRPr lang="zh-TW" altLang="en-US" sz="700" dirty="0"/>
            </a:p>
          </p:txBody>
        </p:sp>
        <p:cxnSp>
          <p:nvCxnSpPr>
            <p:cNvPr id="542" name="直線接點 541">
              <a:extLst>
                <a:ext uri="{FF2B5EF4-FFF2-40B4-BE49-F238E27FC236}">
                  <a16:creationId xmlns:a16="http://schemas.microsoft.com/office/drawing/2014/main" id="{850772B2-7B4E-44DE-B805-F5ACC86E9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811" y="4952897"/>
              <a:ext cx="0" cy="8098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線接點 542">
              <a:extLst>
                <a:ext uri="{FF2B5EF4-FFF2-40B4-BE49-F238E27FC236}">
                  <a16:creationId xmlns:a16="http://schemas.microsoft.com/office/drawing/2014/main" id="{42F73CD3-3DE7-4D78-876E-4006ABE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224" y="5167695"/>
              <a:ext cx="146758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文字方塊 543">
              <a:extLst>
                <a:ext uri="{FF2B5EF4-FFF2-40B4-BE49-F238E27FC236}">
                  <a16:creationId xmlns:a16="http://schemas.microsoft.com/office/drawing/2014/main" id="{284891A9-6C44-488A-AF4E-B023072B462B}"/>
                </a:ext>
              </a:extLst>
            </p:cNvPr>
            <p:cNvSpPr txBox="1"/>
            <p:nvPr/>
          </p:nvSpPr>
          <p:spPr>
            <a:xfrm>
              <a:off x="4235750" y="5025218"/>
              <a:ext cx="718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i_x</a:t>
              </a:r>
              <a:r>
                <a:rPr lang="en-US" altLang="zh-TW" sz="1200" dirty="0"/>
                <a:t>[7]</a:t>
              </a:r>
              <a:endParaRPr lang="zh-TW" altLang="en-US" sz="1200" dirty="0"/>
            </a:p>
          </p:txBody>
        </p:sp>
        <p:cxnSp>
          <p:nvCxnSpPr>
            <p:cNvPr id="545" name="直線接點 544">
              <a:extLst>
                <a:ext uri="{FF2B5EF4-FFF2-40B4-BE49-F238E27FC236}">
                  <a16:creationId xmlns:a16="http://schemas.microsoft.com/office/drawing/2014/main" id="{F13DDF88-F5B2-4DDE-80DF-07BE7CFCF293}"/>
                </a:ext>
              </a:extLst>
            </p:cNvPr>
            <p:cNvCxnSpPr>
              <a:cxnSpLocks/>
            </p:cNvCxnSpPr>
            <p:nvPr/>
          </p:nvCxnSpPr>
          <p:spPr>
            <a:xfrm>
              <a:off x="5111969" y="4798773"/>
              <a:ext cx="1253478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線接點 545">
              <a:extLst>
                <a:ext uri="{FF2B5EF4-FFF2-40B4-BE49-F238E27FC236}">
                  <a16:creationId xmlns:a16="http://schemas.microsoft.com/office/drawing/2014/main" id="{4C3DFE13-4605-4EFE-8752-382EDF3000DF}"/>
                </a:ext>
              </a:extLst>
            </p:cNvPr>
            <p:cNvCxnSpPr>
              <a:cxnSpLocks/>
              <a:endCxn id="531" idx="0"/>
            </p:cNvCxnSpPr>
            <p:nvPr/>
          </p:nvCxnSpPr>
          <p:spPr>
            <a:xfrm flipV="1">
              <a:off x="6552737" y="5306203"/>
              <a:ext cx="0" cy="131802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線接點 546">
              <a:extLst>
                <a:ext uri="{FF2B5EF4-FFF2-40B4-BE49-F238E27FC236}">
                  <a16:creationId xmlns:a16="http://schemas.microsoft.com/office/drawing/2014/main" id="{FFDF3094-8374-4A6C-B872-A4ACD078E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214" y="5302217"/>
              <a:ext cx="0" cy="135787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文字方塊 547">
              <a:extLst>
                <a:ext uri="{FF2B5EF4-FFF2-40B4-BE49-F238E27FC236}">
                  <a16:creationId xmlns:a16="http://schemas.microsoft.com/office/drawing/2014/main" id="{87520D5D-C338-40CB-A2C9-816CF672AB10}"/>
                </a:ext>
              </a:extLst>
            </p:cNvPr>
            <p:cNvSpPr txBox="1"/>
            <p:nvPr/>
          </p:nvSpPr>
          <p:spPr>
            <a:xfrm>
              <a:off x="5107930" y="4747168"/>
              <a:ext cx="7185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549" name="文字方塊 548">
              <a:extLst>
                <a:ext uri="{FF2B5EF4-FFF2-40B4-BE49-F238E27FC236}">
                  <a16:creationId xmlns:a16="http://schemas.microsoft.com/office/drawing/2014/main" id="{F3741A3B-0EB8-4DEB-8F63-15B29F6B07ED}"/>
                </a:ext>
              </a:extLst>
            </p:cNvPr>
            <p:cNvSpPr txBox="1"/>
            <p:nvPr/>
          </p:nvSpPr>
          <p:spPr>
            <a:xfrm>
              <a:off x="4690568" y="4746055"/>
              <a:ext cx="432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</a:t>
              </a:r>
              <a:endParaRPr lang="zh-TW" altLang="en-US" sz="1200" dirty="0"/>
            </a:p>
          </p:txBody>
        </p:sp>
        <p:cxnSp>
          <p:nvCxnSpPr>
            <p:cNvPr id="551" name="直線接點 550">
              <a:extLst>
                <a:ext uri="{FF2B5EF4-FFF2-40B4-BE49-F238E27FC236}">
                  <a16:creationId xmlns:a16="http://schemas.microsoft.com/office/drawing/2014/main" id="{BBFE6FF2-4724-4CF9-8C80-3E82D1285F26}"/>
                </a:ext>
              </a:extLst>
            </p:cNvPr>
            <p:cNvCxnSpPr>
              <a:cxnSpLocks/>
            </p:cNvCxnSpPr>
            <p:nvPr/>
          </p:nvCxnSpPr>
          <p:spPr>
            <a:xfrm>
              <a:off x="6283201" y="4621977"/>
              <a:ext cx="204631" cy="8255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2" name="文字方塊 551">
              <a:extLst>
                <a:ext uri="{FF2B5EF4-FFF2-40B4-BE49-F238E27FC236}">
                  <a16:creationId xmlns:a16="http://schemas.microsoft.com/office/drawing/2014/main" id="{3376CDAB-B1AB-4841-BA39-FBB8CEAF0D0A}"/>
                </a:ext>
              </a:extLst>
            </p:cNvPr>
            <p:cNvSpPr txBox="1"/>
            <p:nvPr/>
          </p:nvSpPr>
          <p:spPr>
            <a:xfrm>
              <a:off x="5945870" y="4527021"/>
              <a:ext cx="432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16</a:t>
              </a:r>
              <a:endParaRPr lang="zh-TW" altLang="en-US" sz="1200" dirty="0"/>
            </a:p>
          </p:txBody>
        </p:sp>
        <p:sp>
          <p:nvSpPr>
            <p:cNvPr id="553" name="文字方塊 552">
              <a:extLst>
                <a:ext uri="{FF2B5EF4-FFF2-40B4-BE49-F238E27FC236}">
                  <a16:creationId xmlns:a16="http://schemas.microsoft.com/office/drawing/2014/main" id="{555E4693-2F57-4969-AD38-6BABB7F8AA6C}"/>
                </a:ext>
              </a:extLst>
            </p:cNvPr>
            <p:cNvSpPr txBox="1"/>
            <p:nvPr/>
          </p:nvSpPr>
          <p:spPr>
            <a:xfrm>
              <a:off x="6413439" y="4695181"/>
              <a:ext cx="7586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/>
                <a:t>PP[14:0]</a:t>
              </a:r>
              <a:endParaRPr lang="zh-TW" altLang="en-US" sz="1200" dirty="0"/>
            </a:p>
          </p:txBody>
        </p:sp>
        <p:cxnSp>
          <p:nvCxnSpPr>
            <p:cNvPr id="554" name="直線接點 553">
              <a:extLst>
                <a:ext uri="{FF2B5EF4-FFF2-40B4-BE49-F238E27FC236}">
                  <a16:creationId xmlns:a16="http://schemas.microsoft.com/office/drawing/2014/main" id="{E3D49FE1-E7DE-423A-926F-42AAA0501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436" y="5452038"/>
              <a:ext cx="1240672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接點 554">
              <a:extLst>
                <a:ext uri="{FF2B5EF4-FFF2-40B4-BE49-F238E27FC236}">
                  <a16:creationId xmlns:a16="http://schemas.microsoft.com/office/drawing/2014/main" id="{2F4014C3-D819-4705-AB8C-072DF331F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967" y="5452042"/>
              <a:ext cx="0" cy="472599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接點 555">
              <a:extLst>
                <a:ext uri="{FF2B5EF4-FFF2-40B4-BE49-F238E27FC236}">
                  <a16:creationId xmlns:a16="http://schemas.microsoft.com/office/drawing/2014/main" id="{F41742C5-40F8-43BC-B3EB-8989289422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0605" y="5576255"/>
              <a:ext cx="231396" cy="78914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文字方塊 556">
              <a:extLst>
                <a:ext uri="{FF2B5EF4-FFF2-40B4-BE49-F238E27FC236}">
                  <a16:creationId xmlns:a16="http://schemas.microsoft.com/office/drawing/2014/main" id="{F52512F6-4DC5-4952-BE2C-AF8698AAFD30}"/>
                </a:ext>
              </a:extLst>
            </p:cNvPr>
            <p:cNvSpPr txBox="1"/>
            <p:nvPr/>
          </p:nvSpPr>
          <p:spPr>
            <a:xfrm>
              <a:off x="5983327" y="5512406"/>
              <a:ext cx="107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16</a:t>
              </a:r>
              <a:endParaRPr lang="zh-TW" altLang="en-US" sz="1200" dirty="0"/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E5F2B447-D063-46B7-A3CD-B02145715BCE}"/>
                </a:ext>
              </a:extLst>
            </p:cNvPr>
            <p:cNvSpPr/>
            <p:nvPr/>
          </p:nvSpPr>
          <p:spPr>
            <a:xfrm>
              <a:off x="5718580" y="5924641"/>
              <a:ext cx="388467" cy="388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DFF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439B2536-A2B6-47B7-9CCF-F8ECF22FBA84}"/>
                </a:ext>
              </a:extLst>
            </p:cNvPr>
            <p:cNvSpPr/>
            <p:nvPr/>
          </p:nvSpPr>
          <p:spPr>
            <a:xfrm>
              <a:off x="4976515" y="5924641"/>
              <a:ext cx="388467" cy="3884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</a:rPr>
                <a:t>DFF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直線接點 559">
              <a:extLst>
                <a:ext uri="{FF2B5EF4-FFF2-40B4-BE49-F238E27FC236}">
                  <a16:creationId xmlns:a16="http://schemas.microsoft.com/office/drawing/2014/main" id="{C5253C47-078E-4312-8DDC-7C7E3BC366A5}"/>
                </a:ext>
              </a:extLst>
            </p:cNvPr>
            <p:cNvCxnSpPr>
              <a:cxnSpLocks/>
              <a:stCxn id="559" idx="0"/>
            </p:cNvCxnSpPr>
            <p:nvPr/>
          </p:nvCxnSpPr>
          <p:spPr>
            <a:xfrm flipV="1">
              <a:off x="5170749" y="5784531"/>
              <a:ext cx="0" cy="14011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文字方塊 562">
              <a:extLst>
                <a:ext uri="{FF2B5EF4-FFF2-40B4-BE49-F238E27FC236}">
                  <a16:creationId xmlns:a16="http://schemas.microsoft.com/office/drawing/2014/main" id="{768E6CE0-43E2-40AE-9291-496882E5AE8C}"/>
                </a:ext>
              </a:extLst>
            </p:cNvPr>
            <p:cNvSpPr txBox="1"/>
            <p:nvPr/>
          </p:nvSpPr>
          <p:spPr>
            <a:xfrm>
              <a:off x="4770278" y="5528661"/>
              <a:ext cx="827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i_in_valid</a:t>
              </a:r>
              <a:endParaRPr lang="zh-TW" altLang="en-US" sz="1200" dirty="0"/>
            </a:p>
          </p:txBody>
        </p:sp>
        <p:sp>
          <p:nvSpPr>
            <p:cNvPr id="564" name="文字方塊 563">
              <a:extLst>
                <a:ext uri="{FF2B5EF4-FFF2-40B4-BE49-F238E27FC236}">
                  <a16:creationId xmlns:a16="http://schemas.microsoft.com/office/drawing/2014/main" id="{18D6BEA3-6681-4D54-AD46-8C2C8CEBDAD6}"/>
                </a:ext>
              </a:extLst>
            </p:cNvPr>
            <p:cNvSpPr txBox="1"/>
            <p:nvPr/>
          </p:nvSpPr>
          <p:spPr>
            <a:xfrm>
              <a:off x="4633332" y="6397243"/>
              <a:ext cx="1074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o_out_valid</a:t>
              </a:r>
              <a:endParaRPr lang="zh-TW" altLang="en-US" sz="1200" dirty="0"/>
            </a:p>
          </p:txBody>
        </p:sp>
        <p:cxnSp>
          <p:nvCxnSpPr>
            <p:cNvPr id="565" name="直線接點 564">
              <a:extLst>
                <a:ext uri="{FF2B5EF4-FFF2-40B4-BE49-F238E27FC236}">
                  <a16:creationId xmlns:a16="http://schemas.microsoft.com/office/drawing/2014/main" id="{F2C7F70D-EA89-44A3-B706-A5B1932BB085}"/>
                </a:ext>
              </a:extLst>
            </p:cNvPr>
            <p:cNvCxnSpPr>
              <a:cxnSpLocks/>
              <a:stCxn id="564" idx="0"/>
              <a:endCxn id="559" idx="2"/>
            </p:cNvCxnSpPr>
            <p:nvPr/>
          </p:nvCxnSpPr>
          <p:spPr>
            <a:xfrm flipV="1">
              <a:off x="5170749" y="6313108"/>
              <a:ext cx="0" cy="8413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線接點 570">
              <a:extLst>
                <a:ext uri="{FF2B5EF4-FFF2-40B4-BE49-F238E27FC236}">
                  <a16:creationId xmlns:a16="http://schemas.microsoft.com/office/drawing/2014/main" id="{1DD8050C-A119-4D36-8A4F-DBB70FBB869F}"/>
                </a:ext>
              </a:extLst>
            </p:cNvPr>
            <p:cNvCxnSpPr>
              <a:cxnSpLocks/>
              <a:endCxn id="558" idx="2"/>
            </p:cNvCxnSpPr>
            <p:nvPr/>
          </p:nvCxnSpPr>
          <p:spPr>
            <a:xfrm flipV="1">
              <a:off x="5912814" y="6313108"/>
              <a:ext cx="0" cy="84135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文字方塊 574">
              <a:extLst>
                <a:ext uri="{FF2B5EF4-FFF2-40B4-BE49-F238E27FC236}">
                  <a16:creationId xmlns:a16="http://schemas.microsoft.com/office/drawing/2014/main" id="{6149349F-D500-404F-A132-26A1430C2416}"/>
                </a:ext>
              </a:extLst>
            </p:cNvPr>
            <p:cNvSpPr txBox="1"/>
            <p:nvPr/>
          </p:nvSpPr>
          <p:spPr>
            <a:xfrm>
              <a:off x="5456856" y="6397243"/>
              <a:ext cx="918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/>
                <a:t>o_y</a:t>
              </a:r>
              <a:endParaRPr lang="zh-TW" altLang="en-US" sz="1200" dirty="0"/>
            </a:p>
          </p:txBody>
        </p:sp>
        <p:cxnSp>
          <p:nvCxnSpPr>
            <p:cNvPr id="577" name="直線接點 576">
              <a:extLst>
                <a:ext uri="{FF2B5EF4-FFF2-40B4-BE49-F238E27FC236}">
                  <a16:creationId xmlns:a16="http://schemas.microsoft.com/office/drawing/2014/main" id="{DB410B2C-9E47-40FD-AB9E-255EC1401586}"/>
                </a:ext>
              </a:extLst>
            </p:cNvPr>
            <p:cNvCxnSpPr>
              <a:cxnSpLocks/>
            </p:cNvCxnSpPr>
            <p:nvPr/>
          </p:nvCxnSpPr>
          <p:spPr>
            <a:xfrm>
              <a:off x="7947011" y="2533426"/>
              <a:ext cx="16964" cy="2265346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2" name="直線接點 581">
              <a:extLst>
                <a:ext uri="{FF2B5EF4-FFF2-40B4-BE49-F238E27FC236}">
                  <a16:creationId xmlns:a16="http://schemas.microsoft.com/office/drawing/2014/main" id="{7BD10789-F738-4801-98AC-AB240F1D9FC1}"/>
                </a:ext>
              </a:extLst>
            </p:cNvPr>
            <p:cNvCxnSpPr>
              <a:cxnSpLocks/>
            </p:cNvCxnSpPr>
            <p:nvPr/>
          </p:nvCxnSpPr>
          <p:spPr>
            <a:xfrm>
              <a:off x="7088767" y="4815060"/>
              <a:ext cx="875208" cy="0"/>
            </a:xfrm>
            <a:prstGeom prst="line">
              <a:avLst/>
            </a:prstGeom>
            <a:ln w="19050" cap="rnd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65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163</Words>
  <Application>Microsoft Office PowerPoint</Application>
  <PresentationFormat>寬螢幕</PresentationFormat>
  <Paragraphs>76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世瑜 吳</dc:creator>
  <cp:lastModifiedBy>世瑜 吳</cp:lastModifiedBy>
  <cp:revision>8</cp:revision>
  <dcterms:created xsi:type="dcterms:W3CDTF">2023-12-06T03:09:11Z</dcterms:created>
  <dcterms:modified xsi:type="dcterms:W3CDTF">2023-12-06T05:57:54Z</dcterms:modified>
</cp:coreProperties>
</file>