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2A7E-9956-4D4E-8AA0-FEA695CF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4A23BF-270C-4D83-BD38-A81EB38D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41CB67-7917-4DB6-82FA-27A5B51C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972BB6-B19A-4B03-A877-5867FD75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3259F-3B5F-4D97-B44E-868B944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49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C06B8-6023-4CAD-AC09-394D606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E645A4-11D9-43D6-A2D2-B194FB0DE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F25A4-7E30-4220-82FA-DFFB9830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FABC32-88F3-46C7-85C0-057D6938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7F2359-B351-41F1-A287-6FCFA2EC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8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EE9FC2-9EC8-4FB7-8CA9-463935865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67D94A-728B-4844-9455-3E9A6C76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B676B-ACA6-4F80-8B97-209D655B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A3F25-62DD-416F-A1F8-1CD69C12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BCBEAA-A911-4C68-83BB-2A94D97A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49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7DABE-6290-43C8-AC26-63F4327F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E091B9-ECE2-46AD-B301-48E6D18AF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4D705-A62F-4D1D-B638-A0955A9F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1AFCCE-FD22-48D8-ADAD-EF97DAD8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6F2B13-C405-49DE-AE8D-CA2C7B63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1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EF7A7-53B2-462C-AE68-1C2DDFB8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1306A3-C673-47AA-B1B4-32610F95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1F879-D786-4388-BE3D-4E8B02A9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803B5B-F3F2-42CF-9E27-A62B439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695446-9831-40DB-BACE-462C4C8C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12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7AE64-9B29-4A35-90E9-4E62A64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226B8B-C34F-458F-8822-49FD8B0AC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193B6F-99F9-4476-8AF5-4CC2CDAD5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2C1BC-9AA7-48C6-AB22-B765635B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327034-3E9D-4AF4-A96C-27AB8F04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EB0F45-28C7-4C84-B010-A6C0712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57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D6605-37DF-498B-834F-AA4B1B5C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AC2B-360E-4AF1-82DE-372E6F63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A7B0EA-A603-4708-8BFB-03D9440E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CF659C-A9B2-422C-A331-FD46C677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3AADA0-09EA-4FAA-BCC8-487891B72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D6CDA6-4822-49DF-95E1-FFC85FDC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6F8D41-F889-4B33-ABE8-076D01F1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F0B6EA-F939-433F-86E1-22368A90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63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130AD-7A56-4237-A2B0-94D92877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A87E9B-851A-4CEA-BE24-3385E08A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2F31FB-6A4C-4B77-B4C2-34754458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A3C228-3665-44BE-BB18-9AA83780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8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555F225-B495-4596-A16E-FB4A7C56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B0E9DB-AD8B-4D13-BEC5-30E2D2ED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BFFA6A-10EC-4874-983A-FE7B46BF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3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30858-50F3-441D-A5C1-B62759D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EC182-BD6D-4A38-BD82-BF257AC7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4B65E3-A60C-4B57-BC6D-550022F6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5D4A52-B570-4A69-A2D3-C1F0016F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C0A60-FBF9-4E11-8464-72456CB1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F02CA8-77D5-4B0F-9DEF-7FE980F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DE469-F967-4977-934A-4CB3675C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867883-8373-4475-84E7-1BA2E504E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5B978-75DE-423E-AE40-78743B5F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B87CC5-845B-4EE9-8F40-94A796F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93D9C-4749-4B2E-A5ED-EB3E640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3C041F-AF3C-43B4-B5AD-4935080A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9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DC8ED0-EFE6-4DFC-9826-395D986A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EC0E60-287E-4244-9010-29C9C832D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2CF26-3443-4A0E-9C7A-3B458EC0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2503-3949-4D3A-9B08-75E45A6663E9}" type="datetimeFigureOut">
              <a:rPr lang="zh-TW" altLang="en-US" smtClean="0"/>
              <a:t>2023/9/26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67779-7D60-4386-849E-9F529495E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7D370-37E5-4FAD-8089-AB5C7B382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FA87-29BF-47B0-BA60-C8116FE0F6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8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30829 CoWoS 封裝 2.5D">
            <a:extLst>
              <a:ext uri="{FF2B5EF4-FFF2-40B4-BE49-F238E27FC236}">
                <a16:creationId xmlns:a16="http://schemas.microsoft.com/office/drawing/2014/main" id="{18A910F0-CF02-44CF-AA60-4B8DE578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40" y="617060"/>
            <a:ext cx="4717137" cy="246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30829 CoWoS 2.5D 3D 封裝 比較">
            <a:extLst>
              <a:ext uri="{FF2B5EF4-FFF2-40B4-BE49-F238E27FC236}">
                <a16:creationId xmlns:a16="http://schemas.microsoft.com/office/drawing/2014/main" id="{6160A782-2FB6-4F47-B9ED-8F52784F1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44" y="521855"/>
            <a:ext cx="5086656" cy="266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73150F-84A9-4990-A125-6FB99CD5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6" y="5257337"/>
            <a:ext cx="5734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1531521B-3A9D-488E-84B5-58BB95BECE88}"/>
              </a:ext>
            </a:extLst>
          </p:cNvPr>
          <p:cNvGrpSpPr/>
          <p:nvPr/>
        </p:nvGrpSpPr>
        <p:grpSpPr>
          <a:xfrm>
            <a:off x="4014798" y="3674129"/>
            <a:ext cx="6665620" cy="948783"/>
            <a:chOff x="2773826" y="4002865"/>
            <a:chExt cx="6665620" cy="9487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B069EBB-D6F2-4D9D-839A-16F241C6D349}"/>
                </a:ext>
              </a:extLst>
            </p:cNvPr>
            <p:cNvSpPr/>
            <p:nvPr/>
          </p:nvSpPr>
          <p:spPr>
            <a:xfrm>
              <a:off x="3492500" y="4502150"/>
              <a:ext cx="5207000" cy="1203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35CA6C-4DCE-42BE-A114-15B475D56355}"/>
                </a:ext>
              </a:extLst>
            </p:cNvPr>
            <p:cNvSpPr/>
            <p:nvPr/>
          </p:nvSpPr>
          <p:spPr>
            <a:xfrm>
              <a:off x="3737431" y="4300797"/>
              <a:ext cx="4717137" cy="1203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34E20A1-C0C9-4957-9A2D-1761B5D94633}"/>
                </a:ext>
              </a:extLst>
            </p:cNvPr>
            <p:cNvGrpSpPr/>
            <p:nvPr/>
          </p:nvGrpSpPr>
          <p:grpSpPr>
            <a:xfrm>
              <a:off x="3557590" y="4622540"/>
              <a:ext cx="5076819" cy="163773"/>
              <a:chOff x="3582650" y="4622540"/>
              <a:chExt cx="5076819" cy="80963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858A931F-7AC3-4423-BAA8-DB9B7E4A79BA}"/>
                  </a:ext>
                </a:extLst>
              </p:cNvPr>
              <p:cNvSpPr/>
              <p:nvPr/>
            </p:nvSpPr>
            <p:spPr>
              <a:xfrm>
                <a:off x="3582650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F915ED3A-8875-4CD4-B071-EC5AD451A72B}"/>
                  </a:ext>
                </a:extLst>
              </p:cNvPr>
              <p:cNvSpPr/>
              <p:nvPr/>
            </p:nvSpPr>
            <p:spPr>
              <a:xfrm>
                <a:off x="4016037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23B4400-AC84-44E8-B7F3-82D31F82579D}"/>
                  </a:ext>
                </a:extLst>
              </p:cNvPr>
              <p:cNvSpPr/>
              <p:nvPr/>
            </p:nvSpPr>
            <p:spPr>
              <a:xfrm>
                <a:off x="4449424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E302C5AA-D549-4564-BB12-91D68FA07A9E}"/>
                  </a:ext>
                </a:extLst>
              </p:cNvPr>
              <p:cNvSpPr/>
              <p:nvPr/>
            </p:nvSpPr>
            <p:spPr>
              <a:xfrm>
                <a:off x="4882811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2D8DCEE4-89F8-4615-B783-94CE071D02E0}"/>
                  </a:ext>
                </a:extLst>
              </p:cNvPr>
              <p:cNvSpPr/>
              <p:nvPr/>
            </p:nvSpPr>
            <p:spPr>
              <a:xfrm>
                <a:off x="5316198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D3345152-4AB9-46B8-810F-3F0D8FAABD0B}"/>
                  </a:ext>
                </a:extLst>
              </p:cNvPr>
              <p:cNvSpPr/>
              <p:nvPr/>
            </p:nvSpPr>
            <p:spPr>
              <a:xfrm>
                <a:off x="5749585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3DAF6FE-575C-4872-8AA1-A629746F187B}"/>
                  </a:ext>
                </a:extLst>
              </p:cNvPr>
              <p:cNvSpPr/>
              <p:nvPr/>
            </p:nvSpPr>
            <p:spPr>
              <a:xfrm>
                <a:off x="6182972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07CFD8A-BEB7-4E07-A77D-DCFAB75FA336}"/>
                  </a:ext>
                </a:extLst>
              </p:cNvPr>
              <p:cNvSpPr/>
              <p:nvPr/>
            </p:nvSpPr>
            <p:spPr>
              <a:xfrm>
                <a:off x="6616359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B4652219-978A-4350-B8D6-D96F1445E3D9}"/>
                  </a:ext>
                </a:extLst>
              </p:cNvPr>
              <p:cNvSpPr/>
              <p:nvPr/>
            </p:nvSpPr>
            <p:spPr>
              <a:xfrm>
                <a:off x="7049746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776DC58F-51DB-48C8-99EE-64AB611D74BF}"/>
                  </a:ext>
                </a:extLst>
              </p:cNvPr>
              <p:cNvSpPr/>
              <p:nvPr/>
            </p:nvSpPr>
            <p:spPr>
              <a:xfrm>
                <a:off x="7483133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0A0D4B01-D035-45BB-8E1F-A0546D07C1B5}"/>
                  </a:ext>
                </a:extLst>
              </p:cNvPr>
              <p:cNvSpPr/>
              <p:nvPr/>
            </p:nvSpPr>
            <p:spPr>
              <a:xfrm>
                <a:off x="7916520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C6092309-C6BF-4978-8ADB-EA5ED9E7A087}"/>
                  </a:ext>
                </a:extLst>
              </p:cNvPr>
              <p:cNvSpPr/>
              <p:nvPr/>
            </p:nvSpPr>
            <p:spPr>
              <a:xfrm>
                <a:off x="8349907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1C3483E-8C52-40A1-A83B-8B0CA5AD80DF}"/>
                </a:ext>
              </a:extLst>
            </p:cNvPr>
            <p:cNvCxnSpPr/>
            <p:nvPr/>
          </p:nvCxnSpPr>
          <p:spPr>
            <a:xfrm>
              <a:off x="5414352" y="4350277"/>
              <a:ext cx="55006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EC73C38D-5676-43C9-A97A-A2A5ACD8ECEE}"/>
                </a:ext>
              </a:extLst>
            </p:cNvPr>
            <p:cNvCxnSpPr>
              <a:cxnSpLocks/>
            </p:cNvCxnSpPr>
            <p:nvPr/>
          </p:nvCxnSpPr>
          <p:spPr>
            <a:xfrm>
              <a:off x="5973459" y="4280676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D1ADB14-1587-4A88-B143-CDFB4D521D7C}"/>
                </a:ext>
              </a:extLst>
            </p:cNvPr>
            <p:cNvSpPr/>
            <p:nvPr/>
          </p:nvSpPr>
          <p:spPr>
            <a:xfrm>
              <a:off x="3492499" y="4786313"/>
              <a:ext cx="5207000" cy="1203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278532DF-0DDA-4A90-A05F-CF919651950F}"/>
                </a:ext>
              </a:extLst>
            </p:cNvPr>
            <p:cNvCxnSpPr>
              <a:cxnSpLocks/>
            </p:cNvCxnSpPr>
            <p:nvPr/>
          </p:nvCxnSpPr>
          <p:spPr>
            <a:xfrm>
              <a:off x="7256251" y="4294052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B341527E-A4DB-4B5E-8BFC-DFA0A89D0159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03" y="4287367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1607E689-2DC1-4ED6-82BD-3C773641DEFA}"/>
                </a:ext>
              </a:extLst>
            </p:cNvPr>
            <p:cNvCxnSpPr>
              <a:cxnSpLocks/>
            </p:cNvCxnSpPr>
            <p:nvPr/>
          </p:nvCxnSpPr>
          <p:spPr>
            <a:xfrm>
              <a:off x="4720625" y="4279822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8387D653-C037-4C6B-BD9D-E05E0A4217E7}"/>
                </a:ext>
              </a:extLst>
            </p:cNvPr>
            <p:cNvCxnSpPr>
              <a:cxnSpLocks/>
            </p:cNvCxnSpPr>
            <p:nvPr/>
          </p:nvCxnSpPr>
          <p:spPr>
            <a:xfrm>
              <a:off x="6779558" y="4394588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B7CA6020-0D22-47E6-962A-749EBC9CE6EE}"/>
                </a:ext>
              </a:extLst>
            </p:cNvPr>
            <p:cNvCxnSpPr>
              <a:cxnSpLocks/>
            </p:cNvCxnSpPr>
            <p:nvPr/>
          </p:nvCxnSpPr>
          <p:spPr>
            <a:xfrm>
              <a:off x="6220484" y="4279822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FC15D9A1-87D3-4A86-B205-0C8552935901}"/>
                </a:ext>
              </a:extLst>
            </p:cNvPr>
            <p:cNvCxnSpPr>
              <a:cxnSpLocks/>
            </p:cNvCxnSpPr>
            <p:nvPr/>
          </p:nvCxnSpPr>
          <p:spPr>
            <a:xfrm>
              <a:off x="4313126" y="4279823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06C989D-C1D3-422F-800E-730D05C3AF16}"/>
                </a:ext>
              </a:extLst>
            </p:cNvPr>
            <p:cNvCxnSpPr>
              <a:cxnSpLocks/>
            </p:cNvCxnSpPr>
            <p:nvPr/>
          </p:nvCxnSpPr>
          <p:spPr>
            <a:xfrm>
              <a:off x="8117375" y="4399350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BDA91459-D9D1-4D7A-AD2E-C9F05BD8896F}"/>
                </a:ext>
              </a:extLst>
            </p:cNvPr>
            <p:cNvCxnSpPr>
              <a:cxnSpLocks/>
            </p:cNvCxnSpPr>
            <p:nvPr/>
          </p:nvCxnSpPr>
          <p:spPr>
            <a:xfrm>
              <a:off x="5877677" y="4396844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C74CD378-5CD3-4FBC-9619-75FF46C61EF9}"/>
                </a:ext>
              </a:extLst>
            </p:cNvPr>
            <p:cNvCxnSpPr>
              <a:cxnSpLocks/>
            </p:cNvCxnSpPr>
            <p:nvPr/>
          </p:nvCxnSpPr>
          <p:spPr>
            <a:xfrm>
              <a:off x="5012532" y="4407928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E84BCE5B-7198-4C22-B989-F1CCEE97DD05}"/>
                </a:ext>
              </a:extLst>
            </p:cNvPr>
            <p:cNvCxnSpPr>
              <a:cxnSpLocks/>
            </p:cNvCxnSpPr>
            <p:nvPr/>
          </p:nvCxnSpPr>
          <p:spPr>
            <a:xfrm>
              <a:off x="8082844" y="4287367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42C380BC-F3ED-4104-9046-9E63DC138363}"/>
                </a:ext>
              </a:extLst>
            </p:cNvPr>
            <p:cNvCxnSpPr>
              <a:cxnSpLocks/>
            </p:cNvCxnSpPr>
            <p:nvPr/>
          </p:nvCxnSpPr>
          <p:spPr>
            <a:xfrm>
              <a:off x="7636665" y="4374455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6C4E983-EC99-4A11-A4A7-C08DB9D2F905}"/>
                </a:ext>
              </a:extLst>
            </p:cNvPr>
            <p:cNvCxnSpPr>
              <a:cxnSpLocks/>
            </p:cNvCxnSpPr>
            <p:nvPr/>
          </p:nvCxnSpPr>
          <p:spPr>
            <a:xfrm>
              <a:off x="6249151" y="4391949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DA3C9B1F-9E3C-4B63-96C9-A04B2C47E839}"/>
                </a:ext>
              </a:extLst>
            </p:cNvPr>
            <p:cNvCxnSpPr>
              <a:cxnSpLocks/>
            </p:cNvCxnSpPr>
            <p:nvPr/>
          </p:nvCxnSpPr>
          <p:spPr>
            <a:xfrm>
              <a:off x="5327608" y="4407928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958EC5E7-0D08-43C5-AD21-C66FEDC29027}"/>
                </a:ext>
              </a:extLst>
            </p:cNvPr>
            <p:cNvCxnSpPr>
              <a:cxnSpLocks/>
            </p:cNvCxnSpPr>
            <p:nvPr/>
          </p:nvCxnSpPr>
          <p:spPr>
            <a:xfrm>
              <a:off x="4145318" y="4391948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C36F64EA-9005-4EF2-890E-932654CAB7CB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98" y="4375405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C8C3EB1D-F8DD-4B42-B1BB-21AA6DB61162}"/>
                </a:ext>
              </a:extLst>
            </p:cNvPr>
            <p:cNvCxnSpPr>
              <a:cxnSpLocks/>
            </p:cNvCxnSpPr>
            <p:nvPr/>
          </p:nvCxnSpPr>
          <p:spPr>
            <a:xfrm>
              <a:off x="7047450" y="4399350"/>
              <a:ext cx="0" cy="47891"/>
            </a:xfrm>
            <a:prstGeom prst="line">
              <a:avLst/>
            </a:prstGeom>
            <a:ln w="1905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98DB74E-40F8-4D5C-BC57-852EF0E47D26}"/>
                </a:ext>
              </a:extLst>
            </p:cNvPr>
            <p:cNvGrpSpPr/>
            <p:nvPr/>
          </p:nvGrpSpPr>
          <p:grpSpPr>
            <a:xfrm>
              <a:off x="3990977" y="4421187"/>
              <a:ext cx="4210045" cy="80963"/>
              <a:chOff x="4016037" y="4622540"/>
              <a:chExt cx="4210045" cy="80963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149D879E-AFE2-46BA-B953-EFC33B8A9B01}"/>
                  </a:ext>
                </a:extLst>
              </p:cNvPr>
              <p:cNvSpPr/>
              <p:nvPr/>
            </p:nvSpPr>
            <p:spPr>
              <a:xfrm>
                <a:off x="4016037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3F169D3A-5CDA-47E9-BB61-80A8EB9E3692}"/>
                  </a:ext>
                </a:extLst>
              </p:cNvPr>
              <p:cNvSpPr/>
              <p:nvPr/>
            </p:nvSpPr>
            <p:spPr>
              <a:xfrm>
                <a:off x="4449424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A28F457D-EA01-46B2-AF07-5DA6E50184CC}"/>
                  </a:ext>
                </a:extLst>
              </p:cNvPr>
              <p:cNvSpPr/>
              <p:nvPr/>
            </p:nvSpPr>
            <p:spPr>
              <a:xfrm>
                <a:off x="4882811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AF930551-5B9B-4915-B5E0-159A4DD66D82}"/>
                  </a:ext>
                </a:extLst>
              </p:cNvPr>
              <p:cNvSpPr/>
              <p:nvPr/>
            </p:nvSpPr>
            <p:spPr>
              <a:xfrm>
                <a:off x="5316198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5AFBBA4D-0A52-4555-AD42-7E232BBA9CA7}"/>
                  </a:ext>
                </a:extLst>
              </p:cNvPr>
              <p:cNvSpPr/>
              <p:nvPr/>
            </p:nvSpPr>
            <p:spPr>
              <a:xfrm>
                <a:off x="5749585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8F7EC94B-093A-4721-904E-D76837B11B82}"/>
                  </a:ext>
                </a:extLst>
              </p:cNvPr>
              <p:cNvSpPr/>
              <p:nvPr/>
            </p:nvSpPr>
            <p:spPr>
              <a:xfrm>
                <a:off x="6182972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7B415FF5-61D1-45D2-AF9F-458FDECF1661}"/>
                  </a:ext>
                </a:extLst>
              </p:cNvPr>
              <p:cNvSpPr/>
              <p:nvPr/>
            </p:nvSpPr>
            <p:spPr>
              <a:xfrm>
                <a:off x="6616359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FBB48877-555F-4A33-8253-A5003004A830}"/>
                  </a:ext>
                </a:extLst>
              </p:cNvPr>
              <p:cNvSpPr/>
              <p:nvPr/>
            </p:nvSpPr>
            <p:spPr>
              <a:xfrm>
                <a:off x="7049746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4FEC34B6-404D-4CC8-BE5D-9707F81F25C4}"/>
                  </a:ext>
                </a:extLst>
              </p:cNvPr>
              <p:cNvSpPr/>
              <p:nvPr/>
            </p:nvSpPr>
            <p:spPr>
              <a:xfrm>
                <a:off x="7483133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9744F904-4A19-4A03-B8DF-E15D7E0E9969}"/>
                  </a:ext>
                </a:extLst>
              </p:cNvPr>
              <p:cNvSpPr/>
              <p:nvPr/>
            </p:nvSpPr>
            <p:spPr>
              <a:xfrm>
                <a:off x="7916520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0659B1AC-BAB1-414E-9A36-1B5381CCD329}"/>
                </a:ext>
              </a:extLst>
            </p:cNvPr>
            <p:cNvGrpSpPr/>
            <p:nvPr/>
          </p:nvGrpSpPr>
          <p:grpSpPr>
            <a:xfrm>
              <a:off x="4795783" y="4376471"/>
              <a:ext cx="683420" cy="28575"/>
              <a:chOff x="4300539" y="3940969"/>
              <a:chExt cx="683420" cy="28575"/>
            </a:xfrm>
          </p:grpSpPr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56E1AFE2-2A62-43AB-BF77-703EC919CC83}"/>
                  </a:ext>
                </a:extLst>
              </p:cNvPr>
              <p:cNvCxnSpPr/>
              <p:nvPr/>
            </p:nvCxnSpPr>
            <p:spPr>
              <a:xfrm>
                <a:off x="4300539" y="3969544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4D6CEF23-539C-454B-8C04-6E640DF46A42}"/>
                  </a:ext>
                </a:extLst>
              </p:cNvPr>
              <p:cNvCxnSpPr/>
              <p:nvPr/>
            </p:nvCxnSpPr>
            <p:spPr>
              <a:xfrm>
                <a:off x="4433890" y="3940969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914B0108-2C75-4C2B-8493-185ABA3C7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6" y="3943350"/>
                <a:ext cx="0" cy="2619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4EB64C38-AEB8-404B-A1A2-695AD66D5B5E}"/>
                </a:ext>
              </a:extLst>
            </p:cNvPr>
            <p:cNvGrpSpPr/>
            <p:nvPr/>
          </p:nvGrpSpPr>
          <p:grpSpPr>
            <a:xfrm>
              <a:off x="3990977" y="4350277"/>
              <a:ext cx="779556" cy="26194"/>
              <a:chOff x="4278802" y="3943350"/>
              <a:chExt cx="779556" cy="26194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E4028978-6DBB-4F3F-91A6-BF8D1FB8E177}"/>
                  </a:ext>
                </a:extLst>
              </p:cNvPr>
              <p:cNvCxnSpPr/>
              <p:nvPr/>
            </p:nvCxnSpPr>
            <p:spPr>
              <a:xfrm>
                <a:off x="4508289" y="3969544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6896F50E-E8BD-4B52-B6DC-FDF31AD2CE36}"/>
                  </a:ext>
                </a:extLst>
              </p:cNvPr>
              <p:cNvCxnSpPr/>
              <p:nvPr/>
            </p:nvCxnSpPr>
            <p:spPr>
              <a:xfrm>
                <a:off x="4278802" y="3943350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B33A60DE-C2EF-4BF3-B87F-E64C9D832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6" y="3943350"/>
                <a:ext cx="0" cy="2619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52A1D54-F705-4C5E-BAC6-52AFED4314FB}"/>
                </a:ext>
              </a:extLst>
            </p:cNvPr>
            <p:cNvCxnSpPr/>
            <p:nvPr/>
          </p:nvCxnSpPr>
          <p:spPr>
            <a:xfrm>
              <a:off x="3852252" y="4393407"/>
              <a:ext cx="55006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25DA9F33-C738-4608-8822-072D98A9F627}"/>
                </a:ext>
              </a:extLst>
            </p:cNvPr>
            <p:cNvCxnSpPr/>
            <p:nvPr/>
          </p:nvCxnSpPr>
          <p:spPr>
            <a:xfrm>
              <a:off x="5724525" y="4394063"/>
              <a:ext cx="55006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4712A79E-649E-4C94-BEF4-90DCF6957DA7}"/>
                </a:ext>
              </a:extLst>
            </p:cNvPr>
            <p:cNvCxnSpPr/>
            <p:nvPr/>
          </p:nvCxnSpPr>
          <p:spPr>
            <a:xfrm>
              <a:off x="6502582" y="4394331"/>
              <a:ext cx="55006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F75994E1-C17B-4E78-B161-40A61F5EFFE0}"/>
                </a:ext>
              </a:extLst>
            </p:cNvPr>
            <p:cNvGrpSpPr/>
            <p:nvPr/>
          </p:nvGrpSpPr>
          <p:grpSpPr>
            <a:xfrm>
              <a:off x="7612854" y="4370650"/>
              <a:ext cx="779556" cy="26194"/>
              <a:chOff x="4278802" y="3943350"/>
              <a:chExt cx="779556" cy="2619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3F93FE5E-3203-4991-A119-E7AEB141870A}"/>
                  </a:ext>
                </a:extLst>
              </p:cNvPr>
              <p:cNvCxnSpPr/>
              <p:nvPr/>
            </p:nvCxnSpPr>
            <p:spPr>
              <a:xfrm>
                <a:off x="4508289" y="3969544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F18DDC0-CB9B-4786-B3FB-B6427FDC4CD8}"/>
                  </a:ext>
                </a:extLst>
              </p:cNvPr>
              <p:cNvCxnSpPr/>
              <p:nvPr/>
            </p:nvCxnSpPr>
            <p:spPr>
              <a:xfrm>
                <a:off x="4278802" y="3943350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AE8ED11D-D8FD-424B-A530-C0E8F2A1A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6" y="3943350"/>
                <a:ext cx="0" cy="2619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E63BCDA2-4397-4F98-9FDF-B15FA4FAA0B7}"/>
                </a:ext>
              </a:extLst>
            </p:cNvPr>
            <p:cNvGrpSpPr/>
            <p:nvPr/>
          </p:nvGrpSpPr>
          <p:grpSpPr>
            <a:xfrm>
              <a:off x="6144421" y="4216510"/>
              <a:ext cx="2016119" cy="80963"/>
              <a:chOff x="4016037" y="4622540"/>
              <a:chExt cx="4210045" cy="80963"/>
            </a:xfrm>
          </p:grpSpPr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501C8E4E-5E2C-4907-8044-68396950A5DA}"/>
                  </a:ext>
                </a:extLst>
              </p:cNvPr>
              <p:cNvSpPr/>
              <p:nvPr/>
            </p:nvSpPr>
            <p:spPr>
              <a:xfrm>
                <a:off x="4016037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5163B80D-9D83-420E-9F87-4E04A03A7ABC}"/>
                  </a:ext>
                </a:extLst>
              </p:cNvPr>
              <p:cNvSpPr/>
              <p:nvPr/>
            </p:nvSpPr>
            <p:spPr>
              <a:xfrm>
                <a:off x="4449424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B2B58FA2-5301-4AF6-8511-9012911A0FF2}"/>
                  </a:ext>
                </a:extLst>
              </p:cNvPr>
              <p:cNvSpPr/>
              <p:nvPr/>
            </p:nvSpPr>
            <p:spPr>
              <a:xfrm>
                <a:off x="4882811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11F07E-CA18-4FE3-8D34-66A224971187}"/>
                  </a:ext>
                </a:extLst>
              </p:cNvPr>
              <p:cNvSpPr/>
              <p:nvPr/>
            </p:nvSpPr>
            <p:spPr>
              <a:xfrm>
                <a:off x="5316198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1F56995D-4613-40B7-8839-9BBDCE833432}"/>
                  </a:ext>
                </a:extLst>
              </p:cNvPr>
              <p:cNvSpPr/>
              <p:nvPr/>
            </p:nvSpPr>
            <p:spPr>
              <a:xfrm>
                <a:off x="5749585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7C51BDC8-3CA9-493D-8795-0CBCC40C12CC}"/>
                  </a:ext>
                </a:extLst>
              </p:cNvPr>
              <p:cNvSpPr/>
              <p:nvPr/>
            </p:nvSpPr>
            <p:spPr>
              <a:xfrm>
                <a:off x="6182972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>
                <a:extLst>
                  <a:ext uri="{FF2B5EF4-FFF2-40B4-BE49-F238E27FC236}">
                    <a16:creationId xmlns:a16="http://schemas.microsoft.com/office/drawing/2014/main" id="{B1C24ADF-49D7-4C7D-8581-17AA47FB3302}"/>
                  </a:ext>
                </a:extLst>
              </p:cNvPr>
              <p:cNvSpPr/>
              <p:nvPr/>
            </p:nvSpPr>
            <p:spPr>
              <a:xfrm>
                <a:off x="6616359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304FCD0B-2F7D-4B1A-AA42-843044D41C1C}"/>
                  </a:ext>
                </a:extLst>
              </p:cNvPr>
              <p:cNvSpPr/>
              <p:nvPr/>
            </p:nvSpPr>
            <p:spPr>
              <a:xfrm>
                <a:off x="7049746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AE59C75B-6C62-4B5E-9D26-828839F25E26}"/>
                  </a:ext>
                </a:extLst>
              </p:cNvPr>
              <p:cNvSpPr/>
              <p:nvPr/>
            </p:nvSpPr>
            <p:spPr>
              <a:xfrm>
                <a:off x="7483133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B73535AB-B0E7-4AF4-B9BF-DCF5E9FDB22C}"/>
                  </a:ext>
                </a:extLst>
              </p:cNvPr>
              <p:cNvSpPr/>
              <p:nvPr/>
            </p:nvSpPr>
            <p:spPr>
              <a:xfrm>
                <a:off x="7916520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05FCE46-E765-4BA6-823C-BCF0846C9339}"/>
                </a:ext>
              </a:extLst>
            </p:cNvPr>
            <p:cNvGrpSpPr/>
            <p:nvPr/>
          </p:nvGrpSpPr>
          <p:grpSpPr>
            <a:xfrm>
              <a:off x="4031462" y="4214533"/>
              <a:ext cx="2016119" cy="80963"/>
              <a:chOff x="4016037" y="4622540"/>
              <a:chExt cx="4210045" cy="80963"/>
            </a:xfrm>
          </p:grpSpPr>
          <p:sp>
            <p:nvSpPr>
              <p:cNvPr id="104" name="橢圓 103">
                <a:extLst>
                  <a:ext uri="{FF2B5EF4-FFF2-40B4-BE49-F238E27FC236}">
                    <a16:creationId xmlns:a16="http://schemas.microsoft.com/office/drawing/2014/main" id="{649921F9-1D00-446D-B55F-8FF861B57D78}"/>
                  </a:ext>
                </a:extLst>
              </p:cNvPr>
              <p:cNvSpPr/>
              <p:nvPr/>
            </p:nvSpPr>
            <p:spPr>
              <a:xfrm>
                <a:off x="4016037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橢圓 104">
                <a:extLst>
                  <a:ext uri="{FF2B5EF4-FFF2-40B4-BE49-F238E27FC236}">
                    <a16:creationId xmlns:a16="http://schemas.microsoft.com/office/drawing/2014/main" id="{646651C5-68B0-4387-89B6-BB7C54F3F564}"/>
                  </a:ext>
                </a:extLst>
              </p:cNvPr>
              <p:cNvSpPr/>
              <p:nvPr/>
            </p:nvSpPr>
            <p:spPr>
              <a:xfrm>
                <a:off x="4449424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橢圓 105">
                <a:extLst>
                  <a:ext uri="{FF2B5EF4-FFF2-40B4-BE49-F238E27FC236}">
                    <a16:creationId xmlns:a16="http://schemas.microsoft.com/office/drawing/2014/main" id="{3B5D68B5-51DA-4758-90AF-A47251A5E684}"/>
                  </a:ext>
                </a:extLst>
              </p:cNvPr>
              <p:cNvSpPr/>
              <p:nvPr/>
            </p:nvSpPr>
            <p:spPr>
              <a:xfrm>
                <a:off x="4882811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橢圓 106">
                <a:extLst>
                  <a:ext uri="{FF2B5EF4-FFF2-40B4-BE49-F238E27FC236}">
                    <a16:creationId xmlns:a16="http://schemas.microsoft.com/office/drawing/2014/main" id="{1FF58947-E85D-4E2C-939F-4154F92C2265}"/>
                  </a:ext>
                </a:extLst>
              </p:cNvPr>
              <p:cNvSpPr/>
              <p:nvPr/>
            </p:nvSpPr>
            <p:spPr>
              <a:xfrm>
                <a:off x="5316198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EA5A5466-04A6-4A1B-95A0-2170696FB9ED}"/>
                  </a:ext>
                </a:extLst>
              </p:cNvPr>
              <p:cNvSpPr/>
              <p:nvPr/>
            </p:nvSpPr>
            <p:spPr>
              <a:xfrm>
                <a:off x="5749585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>
                <a:extLst>
                  <a:ext uri="{FF2B5EF4-FFF2-40B4-BE49-F238E27FC236}">
                    <a16:creationId xmlns:a16="http://schemas.microsoft.com/office/drawing/2014/main" id="{A57FBC56-F11A-4F87-ABC8-5C777E4D8DA0}"/>
                  </a:ext>
                </a:extLst>
              </p:cNvPr>
              <p:cNvSpPr/>
              <p:nvPr/>
            </p:nvSpPr>
            <p:spPr>
              <a:xfrm>
                <a:off x="6182972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85F75EB3-B829-4C44-8836-D46CF514BF36}"/>
                  </a:ext>
                </a:extLst>
              </p:cNvPr>
              <p:cNvSpPr/>
              <p:nvPr/>
            </p:nvSpPr>
            <p:spPr>
              <a:xfrm>
                <a:off x="6616359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橢圓 110">
                <a:extLst>
                  <a:ext uri="{FF2B5EF4-FFF2-40B4-BE49-F238E27FC236}">
                    <a16:creationId xmlns:a16="http://schemas.microsoft.com/office/drawing/2014/main" id="{A602ED30-75E7-45FE-BE1F-7BE1D73FFDEB}"/>
                  </a:ext>
                </a:extLst>
              </p:cNvPr>
              <p:cNvSpPr/>
              <p:nvPr/>
            </p:nvSpPr>
            <p:spPr>
              <a:xfrm>
                <a:off x="7049746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>
                <a:extLst>
                  <a:ext uri="{FF2B5EF4-FFF2-40B4-BE49-F238E27FC236}">
                    <a16:creationId xmlns:a16="http://schemas.microsoft.com/office/drawing/2014/main" id="{0BB9A662-A216-4474-83C6-B6286BE3C405}"/>
                  </a:ext>
                </a:extLst>
              </p:cNvPr>
              <p:cNvSpPr/>
              <p:nvPr/>
            </p:nvSpPr>
            <p:spPr>
              <a:xfrm>
                <a:off x="7483133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>
                <a:extLst>
                  <a:ext uri="{FF2B5EF4-FFF2-40B4-BE49-F238E27FC236}">
                    <a16:creationId xmlns:a16="http://schemas.microsoft.com/office/drawing/2014/main" id="{8E80EBEF-96F7-4893-85A8-303415C7C630}"/>
                  </a:ext>
                </a:extLst>
              </p:cNvPr>
              <p:cNvSpPr/>
              <p:nvPr/>
            </p:nvSpPr>
            <p:spPr>
              <a:xfrm>
                <a:off x="7916520" y="4622540"/>
                <a:ext cx="309562" cy="809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57FA43B0-2A40-4C8E-8502-1759E20ECD86}"/>
                </a:ext>
              </a:extLst>
            </p:cNvPr>
            <p:cNvGrpSpPr/>
            <p:nvPr/>
          </p:nvGrpSpPr>
          <p:grpSpPr>
            <a:xfrm>
              <a:off x="5900740" y="4328846"/>
              <a:ext cx="779556" cy="26194"/>
              <a:chOff x="4278802" y="3943350"/>
              <a:chExt cx="779556" cy="26194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CE35AE92-35E1-4AE4-AC1D-2641A3466FD6}"/>
                  </a:ext>
                </a:extLst>
              </p:cNvPr>
              <p:cNvCxnSpPr/>
              <p:nvPr/>
            </p:nvCxnSpPr>
            <p:spPr>
              <a:xfrm>
                <a:off x="4508289" y="3969544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0A768034-5353-425C-A81F-E7E4BD815958}"/>
                  </a:ext>
                </a:extLst>
              </p:cNvPr>
              <p:cNvCxnSpPr/>
              <p:nvPr/>
            </p:nvCxnSpPr>
            <p:spPr>
              <a:xfrm>
                <a:off x="4278802" y="3943350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B4842929-CBC3-4316-AD67-211E0F3E5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6" y="3943350"/>
                <a:ext cx="0" cy="2619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FA4D72E-1140-4187-9250-B09167FA4442}"/>
                </a:ext>
              </a:extLst>
            </p:cNvPr>
            <p:cNvGrpSpPr/>
            <p:nvPr/>
          </p:nvGrpSpPr>
          <p:grpSpPr>
            <a:xfrm>
              <a:off x="6929434" y="4335260"/>
              <a:ext cx="683420" cy="28575"/>
              <a:chOff x="4300539" y="3940969"/>
              <a:chExt cx="683420" cy="28575"/>
            </a:xfrm>
          </p:grpSpPr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A77CA0B-2135-4482-94F9-B42C22A3BEA9}"/>
                  </a:ext>
                </a:extLst>
              </p:cNvPr>
              <p:cNvCxnSpPr/>
              <p:nvPr/>
            </p:nvCxnSpPr>
            <p:spPr>
              <a:xfrm>
                <a:off x="4300539" y="3969544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81720B23-2D3C-4286-BEC4-49FBAB03B7BE}"/>
                  </a:ext>
                </a:extLst>
              </p:cNvPr>
              <p:cNvCxnSpPr/>
              <p:nvPr/>
            </p:nvCxnSpPr>
            <p:spPr>
              <a:xfrm>
                <a:off x="4433890" y="3940969"/>
                <a:ext cx="550069" cy="0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ED939E1E-E308-42E5-8FB8-E24D7E67D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6" y="3943350"/>
                <a:ext cx="0" cy="2619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967FEDD-7F28-495A-93E4-530E744ADFBD}"/>
                </a:ext>
              </a:extLst>
            </p:cNvPr>
            <p:cNvCxnSpPr/>
            <p:nvPr/>
          </p:nvCxnSpPr>
          <p:spPr>
            <a:xfrm>
              <a:off x="7807810" y="4335391"/>
              <a:ext cx="55006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C902253A-5978-48F0-A66F-507633E406A4}"/>
                </a:ext>
              </a:extLst>
            </p:cNvPr>
            <p:cNvCxnSpPr/>
            <p:nvPr/>
          </p:nvCxnSpPr>
          <p:spPr>
            <a:xfrm>
              <a:off x="4220464" y="4328846"/>
              <a:ext cx="550069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784F0BD-88CA-4A0B-A7A5-9A77339DFA76}"/>
                </a:ext>
              </a:extLst>
            </p:cNvPr>
            <p:cNvSpPr/>
            <p:nvPr/>
          </p:nvSpPr>
          <p:spPr>
            <a:xfrm>
              <a:off x="4011220" y="4172023"/>
              <a:ext cx="998652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B2E0EEC-FFCA-4880-B0EB-AC5975AD71F4}"/>
                </a:ext>
              </a:extLst>
            </p:cNvPr>
            <p:cNvSpPr/>
            <p:nvPr/>
          </p:nvSpPr>
          <p:spPr>
            <a:xfrm>
              <a:off x="5073185" y="4173579"/>
              <a:ext cx="2261203" cy="471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366E20B-D8BD-49CF-9D45-E6488D41E3E3}"/>
                </a:ext>
              </a:extLst>
            </p:cNvPr>
            <p:cNvSpPr/>
            <p:nvPr/>
          </p:nvSpPr>
          <p:spPr>
            <a:xfrm>
              <a:off x="7379550" y="4172024"/>
              <a:ext cx="82146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93AFFC48-99DA-4192-92B7-7A1B41A0CADE}"/>
                </a:ext>
              </a:extLst>
            </p:cNvPr>
            <p:cNvSpPr txBox="1"/>
            <p:nvPr/>
          </p:nvSpPr>
          <p:spPr>
            <a:xfrm>
              <a:off x="5931878" y="4015209"/>
              <a:ext cx="420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FC702D0B-E1EB-42B8-BFF2-2894B05FB12D}"/>
                </a:ext>
              </a:extLst>
            </p:cNvPr>
            <p:cNvSpPr txBox="1"/>
            <p:nvPr/>
          </p:nvSpPr>
          <p:spPr>
            <a:xfrm>
              <a:off x="4358564" y="4002865"/>
              <a:ext cx="420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3E051B22-A15B-4B65-86EA-47085C340746}"/>
                </a:ext>
              </a:extLst>
            </p:cNvPr>
            <p:cNvSpPr txBox="1"/>
            <p:nvPr/>
          </p:nvSpPr>
          <p:spPr>
            <a:xfrm>
              <a:off x="7600918" y="4012273"/>
              <a:ext cx="4200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HBM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B61B9AB-4550-435D-B2D2-167C5741A46A}"/>
                </a:ext>
              </a:extLst>
            </p:cNvPr>
            <p:cNvSpPr txBox="1"/>
            <p:nvPr/>
          </p:nvSpPr>
          <p:spPr>
            <a:xfrm>
              <a:off x="8390524" y="4239179"/>
              <a:ext cx="619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矽中介板</a:t>
              </a: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FF040B72-A6F4-4177-BE2B-5791570D55B3}"/>
                </a:ext>
              </a:extLst>
            </p:cNvPr>
            <p:cNvSpPr txBox="1"/>
            <p:nvPr/>
          </p:nvSpPr>
          <p:spPr>
            <a:xfrm>
              <a:off x="3275950" y="4021043"/>
              <a:ext cx="4910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矽穿孔</a:t>
              </a: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7023A7E7-C5E9-475F-B72C-C0770F7713F0}"/>
                </a:ext>
              </a:extLst>
            </p:cNvPr>
            <p:cNvSpPr txBox="1"/>
            <p:nvPr/>
          </p:nvSpPr>
          <p:spPr>
            <a:xfrm>
              <a:off x="8579975" y="4593672"/>
              <a:ext cx="8594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Package balls</a:t>
              </a:r>
              <a:endPara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CC909313-428C-496A-8F90-A9E95F5924CC}"/>
                </a:ext>
              </a:extLst>
            </p:cNvPr>
            <p:cNvSpPr txBox="1"/>
            <p:nvPr/>
          </p:nvSpPr>
          <p:spPr>
            <a:xfrm>
              <a:off x="2773826" y="4256469"/>
              <a:ext cx="4818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Bumps</a:t>
              </a:r>
              <a:endPara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DD3C7A69-08B0-4B90-AB16-A22260E12139}"/>
                </a:ext>
              </a:extLst>
            </p:cNvPr>
            <p:cNvCxnSpPr>
              <a:cxnSpLocks/>
              <a:stCxn id="124" idx="3"/>
              <a:endCxn id="24" idx="2"/>
            </p:cNvCxnSpPr>
            <p:nvPr/>
          </p:nvCxnSpPr>
          <p:spPr>
            <a:xfrm>
              <a:off x="3255708" y="4364191"/>
              <a:ext cx="735269" cy="97478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80507DB4-9FB4-40D3-9D15-3C8804BB8EDA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>
              <a:off x="3767020" y="4128765"/>
              <a:ext cx="539858" cy="183679"/>
            </a:xfrm>
            <a:prstGeom prst="straightConnector1">
              <a:avLst/>
            </a:prstGeom>
            <a:ln>
              <a:solidFill>
                <a:srgbClr val="FF531D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D27A2722-E36B-4598-B081-6F12AE44A526}"/>
                </a:ext>
              </a:extLst>
            </p:cNvPr>
            <p:cNvCxnSpPr>
              <a:cxnSpLocks/>
              <a:stCxn id="124" idx="3"/>
              <a:endCxn id="104" idx="2"/>
            </p:cNvCxnSpPr>
            <p:nvPr/>
          </p:nvCxnSpPr>
          <p:spPr>
            <a:xfrm flipV="1">
              <a:off x="3255708" y="4255015"/>
              <a:ext cx="775754" cy="1091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C4B5E64B-014D-48A8-B885-E81B689991FE}"/>
                </a:ext>
              </a:extLst>
            </p:cNvPr>
            <p:cNvSpPr txBox="1"/>
            <p:nvPr/>
          </p:nvSpPr>
          <p:spPr>
            <a:xfrm>
              <a:off x="5866180" y="4736204"/>
              <a:ext cx="619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電路板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6435FD1A-5813-4D12-B19E-438975B3E7E3}"/>
                </a:ext>
              </a:extLst>
            </p:cNvPr>
            <p:cNvSpPr txBox="1"/>
            <p:nvPr/>
          </p:nvSpPr>
          <p:spPr>
            <a:xfrm>
              <a:off x="5639693" y="4448286"/>
              <a:ext cx="967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Package Substrate</a:t>
              </a:r>
              <a:endParaRPr lang="zh-TW" altLang="en-US" sz="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59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世瑜 吳</dc:creator>
  <cp:lastModifiedBy>世瑜 吳</cp:lastModifiedBy>
  <cp:revision>4</cp:revision>
  <dcterms:created xsi:type="dcterms:W3CDTF">2023-09-26T10:24:34Z</dcterms:created>
  <dcterms:modified xsi:type="dcterms:W3CDTF">2023-09-26T10:47:27Z</dcterms:modified>
</cp:coreProperties>
</file>