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Playfair Display"/>
      <p:regular r:id="rId16"/>
      <p:bold r:id="rId17"/>
      <p:italic r:id="rId18"/>
      <p:boldItalic r:id="rId19"/>
    </p:embeddedFont>
    <p:embeddedFont>
      <p:font typeface="Century Schoolbook"/>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Schoolbook-regular.fntdata"/><Relationship Id="rId11" Type="http://schemas.openxmlformats.org/officeDocument/2006/relationships/slide" Target="slides/slide7.xml"/><Relationship Id="rId22" Type="http://schemas.openxmlformats.org/officeDocument/2006/relationships/font" Target="fonts/CenturySchoolbook-italic.fntdata"/><Relationship Id="rId10" Type="http://schemas.openxmlformats.org/officeDocument/2006/relationships/slide" Target="slides/slide6.xml"/><Relationship Id="rId21" Type="http://schemas.openxmlformats.org/officeDocument/2006/relationships/font" Target="fonts/CenturySchoolbook-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CenturySchoolbook-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layfairDisplay-bold.fntdata"/><Relationship Id="rId16" Type="http://schemas.openxmlformats.org/officeDocument/2006/relationships/font" Target="fonts/PlayfairDisplay-regular.fntdata"/><Relationship Id="rId5" Type="http://schemas.openxmlformats.org/officeDocument/2006/relationships/slide" Target="slides/slide1.xml"/><Relationship Id="rId19" Type="http://schemas.openxmlformats.org/officeDocument/2006/relationships/font" Target="fonts/PlayfairDisplay-boldItalic.fntdata"/><Relationship Id="rId6" Type="http://schemas.openxmlformats.org/officeDocument/2006/relationships/slide" Target="slides/slide2.xml"/><Relationship Id="rId18" Type="http://schemas.openxmlformats.org/officeDocument/2006/relationships/font" Target="fonts/PlayfairDisplay-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entury Schoolbook"/>
                <a:ea typeface="Century Schoolbook"/>
                <a:cs typeface="Century Schoolbook"/>
                <a:sym typeface="Century Schoolbook"/>
              </a:defRPr>
            </a:lvl1pPr>
            <a:lvl2pPr indent="-228600" lvl="1" marL="914400" marR="0" rtl="0" algn="l">
              <a:spcBef>
                <a:spcPts val="0"/>
              </a:spcBef>
              <a:spcAft>
                <a:spcPts val="0"/>
              </a:spcAft>
              <a:buSzPts val="1400"/>
              <a:buNone/>
              <a:defRPr b="0" i="0" sz="1200" u="none" cap="none" strike="noStrike">
                <a:solidFill>
                  <a:schemeClr val="dk1"/>
                </a:solidFill>
                <a:latin typeface="Century Schoolbook"/>
                <a:ea typeface="Century Schoolbook"/>
                <a:cs typeface="Century Schoolbook"/>
                <a:sym typeface="Century Schoolbook"/>
              </a:defRPr>
            </a:lvl2pPr>
            <a:lvl3pPr indent="-228600" lvl="2" marL="1371600" marR="0" rtl="0" algn="l">
              <a:spcBef>
                <a:spcPts val="0"/>
              </a:spcBef>
              <a:spcAft>
                <a:spcPts val="0"/>
              </a:spcAft>
              <a:buSzPts val="1400"/>
              <a:buNone/>
              <a:defRPr b="0" i="0" sz="1200" u="none" cap="none" strike="noStrike">
                <a:solidFill>
                  <a:schemeClr val="dk1"/>
                </a:solidFill>
                <a:latin typeface="Century Schoolbook"/>
                <a:ea typeface="Century Schoolbook"/>
                <a:cs typeface="Century Schoolbook"/>
                <a:sym typeface="Century Schoolbook"/>
              </a:defRPr>
            </a:lvl3pPr>
            <a:lvl4pPr indent="-228600" lvl="3" marL="1828800" marR="0" rtl="0" algn="l">
              <a:spcBef>
                <a:spcPts val="0"/>
              </a:spcBef>
              <a:spcAft>
                <a:spcPts val="0"/>
              </a:spcAft>
              <a:buSzPts val="1400"/>
              <a:buNone/>
              <a:defRPr b="0" i="0" sz="1200" u="none" cap="none" strike="noStrike">
                <a:solidFill>
                  <a:schemeClr val="dk1"/>
                </a:solidFill>
                <a:latin typeface="Century Schoolbook"/>
                <a:ea typeface="Century Schoolbook"/>
                <a:cs typeface="Century Schoolbook"/>
                <a:sym typeface="Century Schoolbook"/>
              </a:defRPr>
            </a:lvl4pPr>
            <a:lvl5pPr indent="-228600" lvl="4" marL="2286000" marR="0" rtl="0" algn="l">
              <a:spcBef>
                <a:spcPts val="0"/>
              </a:spcBef>
              <a:spcAft>
                <a:spcPts val="0"/>
              </a:spcAft>
              <a:buSzPts val="1400"/>
              <a:buNone/>
              <a:defRPr b="0" i="0" sz="1200" u="none" cap="none" strike="noStrike">
                <a:solidFill>
                  <a:schemeClr val="dk1"/>
                </a:solidFill>
                <a:latin typeface="Century Schoolbook"/>
                <a:ea typeface="Century Schoolbook"/>
                <a:cs typeface="Century Schoolbook"/>
                <a:sym typeface="Century Schoolbook"/>
              </a:defRPr>
            </a:lvl5pPr>
            <a:lvl6pPr indent="-228600" lvl="5" marL="2743200" marR="0" rtl="0" algn="l">
              <a:spcBef>
                <a:spcPts val="0"/>
              </a:spcBef>
              <a:spcAft>
                <a:spcPts val="0"/>
              </a:spcAft>
              <a:buSzPts val="1400"/>
              <a:buNone/>
              <a:defRPr b="0" i="0" sz="1200" u="none" cap="none" strike="noStrike">
                <a:solidFill>
                  <a:schemeClr val="dk1"/>
                </a:solidFill>
                <a:latin typeface="Century Schoolbook"/>
                <a:ea typeface="Century Schoolbook"/>
                <a:cs typeface="Century Schoolbook"/>
                <a:sym typeface="Century Schoolbook"/>
              </a:defRPr>
            </a:lvl6pPr>
            <a:lvl7pPr indent="-228600" lvl="6" marL="3200400" marR="0" rtl="0" algn="l">
              <a:spcBef>
                <a:spcPts val="0"/>
              </a:spcBef>
              <a:spcAft>
                <a:spcPts val="0"/>
              </a:spcAft>
              <a:buSzPts val="1400"/>
              <a:buNone/>
              <a:defRPr b="0" i="0" sz="1200" u="none" cap="none" strike="noStrike">
                <a:solidFill>
                  <a:schemeClr val="dk1"/>
                </a:solidFill>
                <a:latin typeface="Century Schoolbook"/>
                <a:ea typeface="Century Schoolbook"/>
                <a:cs typeface="Century Schoolbook"/>
                <a:sym typeface="Century Schoolbook"/>
              </a:defRPr>
            </a:lvl7pPr>
            <a:lvl8pPr indent="-228600" lvl="7" marL="3657600" marR="0" rtl="0" algn="l">
              <a:spcBef>
                <a:spcPts val="0"/>
              </a:spcBef>
              <a:spcAft>
                <a:spcPts val="0"/>
              </a:spcAft>
              <a:buSzPts val="1400"/>
              <a:buNone/>
              <a:defRPr b="0" i="0" sz="1200" u="none" cap="none" strike="noStrike">
                <a:solidFill>
                  <a:schemeClr val="dk1"/>
                </a:solidFill>
                <a:latin typeface="Century Schoolbook"/>
                <a:ea typeface="Century Schoolbook"/>
                <a:cs typeface="Century Schoolbook"/>
                <a:sym typeface="Century Schoolbook"/>
              </a:defRPr>
            </a:lvl8pPr>
            <a:lvl9pPr indent="-228600" lvl="8" marL="4114800" marR="0" rtl="0" algn="l">
              <a:spcBef>
                <a:spcPts val="0"/>
              </a:spcBef>
              <a:spcAft>
                <a:spcPts val="0"/>
              </a:spcAft>
              <a:buSzPts val="1400"/>
              <a:buNone/>
              <a:defRPr b="0" i="0" sz="1200" u="none" cap="none" strike="noStrike">
                <a:solidFill>
                  <a:schemeClr val="dk1"/>
                </a:solidFill>
                <a:latin typeface="Century Schoolbook"/>
                <a:ea typeface="Century Schoolbook"/>
                <a:cs typeface="Century Schoolbook"/>
                <a:sym typeface="Century Schoolbook"/>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entury Schoolbook"/>
                <a:ea typeface="Century Schoolbook"/>
                <a:cs typeface="Century Schoolbook"/>
                <a:sym typeface="Century Schoolbook"/>
              </a:rPr>
              <a:t>‹#›</a:t>
            </a:fld>
            <a:endParaRPr b="0" i="0" sz="1200" u="none" cap="none" strike="noStrike">
              <a:solidFill>
                <a:schemeClr val="dk1"/>
              </a:solidFill>
              <a:latin typeface="Century Schoolbook"/>
              <a:ea typeface="Century Schoolbook"/>
              <a:cs typeface="Century Schoolbook"/>
              <a:sym typeface="Century Schoolbook"/>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faef1a0f1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2faef1a0f1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faef1a0f10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2faef1a0f10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2"/>
          <p:cNvSpPr/>
          <p:nvPr/>
        </p:nvSpPr>
        <p:spPr>
          <a:xfrm>
            <a:off x="0" y="3936697"/>
            <a:ext cx="12192000" cy="210312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18" name="Google Shape;18;p2"/>
          <p:cNvSpPr txBox="1"/>
          <p:nvPr>
            <p:ph type="ctrTitle"/>
          </p:nvPr>
        </p:nvSpPr>
        <p:spPr>
          <a:xfrm>
            <a:off x="838201" y="4114800"/>
            <a:ext cx="10515598" cy="115844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5200"/>
              <a:buFont typeface="Century Schoolbook"/>
              <a:buNone/>
              <a:defRPr sz="5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838201" y="5338170"/>
            <a:ext cx="10515598" cy="47483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SzPts val="2400"/>
              <a:buNone/>
              <a:defRPr sz="2400">
                <a:solidFill>
                  <a:schemeClr val="accent1"/>
                </a:solidFill>
              </a:defRPr>
            </a:lvl1pPr>
            <a:lvl2pPr lvl="1" algn="ctr">
              <a:lnSpc>
                <a:spcPct val="90000"/>
              </a:lnSpc>
              <a:spcBef>
                <a:spcPts val="1000"/>
              </a:spcBef>
              <a:spcAft>
                <a:spcPts val="0"/>
              </a:spcAft>
              <a:buSzPts val="2000"/>
              <a:buNone/>
              <a:defRPr sz="2000"/>
            </a:lvl2pPr>
            <a:lvl3pPr lvl="2" algn="ctr">
              <a:lnSpc>
                <a:spcPct val="90000"/>
              </a:lnSpc>
              <a:spcBef>
                <a:spcPts val="800"/>
              </a:spcBef>
              <a:spcAft>
                <a:spcPts val="0"/>
              </a:spcAft>
              <a:buSzPts val="1800"/>
              <a:buNone/>
              <a:defRPr sz="1800"/>
            </a:lvl3pPr>
            <a:lvl4pPr lvl="3" algn="ctr">
              <a:lnSpc>
                <a:spcPct val="90000"/>
              </a:lnSpc>
              <a:spcBef>
                <a:spcPts val="800"/>
              </a:spcBef>
              <a:spcAft>
                <a:spcPts val="0"/>
              </a:spcAft>
              <a:buSzPts val="1600"/>
              <a:buNone/>
              <a:defRPr sz="1600"/>
            </a:lvl4pPr>
            <a:lvl5pPr lvl="4" algn="ctr">
              <a:lnSpc>
                <a:spcPct val="90000"/>
              </a:lnSpc>
              <a:spcBef>
                <a:spcPts val="800"/>
              </a:spcBef>
              <a:spcAft>
                <a:spcPts val="0"/>
              </a:spcAft>
              <a:buSzPts val="1600"/>
              <a:buNone/>
              <a:defRPr sz="1600"/>
            </a:lvl5pPr>
            <a:lvl6pPr lvl="5" algn="ctr">
              <a:lnSpc>
                <a:spcPct val="90000"/>
              </a:lnSpc>
              <a:spcBef>
                <a:spcPts val="800"/>
              </a:spcBef>
              <a:spcAft>
                <a:spcPts val="0"/>
              </a:spcAft>
              <a:buSzPts val="1600"/>
              <a:buNone/>
              <a:defRPr sz="1600"/>
            </a:lvl6pPr>
            <a:lvl7pPr lvl="6" algn="ctr">
              <a:lnSpc>
                <a:spcPct val="90000"/>
              </a:lnSpc>
              <a:spcBef>
                <a:spcPts val="800"/>
              </a:spcBef>
              <a:spcAft>
                <a:spcPts val="0"/>
              </a:spcAft>
              <a:buSzPts val="1600"/>
              <a:buNone/>
              <a:defRPr sz="1600"/>
            </a:lvl7pPr>
            <a:lvl8pPr lvl="7" algn="ctr">
              <a:lnSpc>
                <a:spcPct val="90000"/>
              </a:lnSpc>
              <a:spcBef>
                <a:spcPts val="800"/>
              </a:spcBef>
              <a:spcAft>
                <a:spcPts val="0"/>
              </a:spcAft>
              <a:buSzPts val="1600"/>
              <a:buNone/>
              <a:defRPr sz="1600"/>
            </a:lvl8pPr>
            <a:lvl9pPr lvl="8" algn="ctr">
              <a:lnSpc>
                <a:spcPct val="90000"/>
              </a:lnSpc>
              <a:spcBef>
                <a:spcPts val="800"/>
              </a:spcBef>
              <a:spcAft>
                <a:spcPts val="0"/>
              </a:spcAft>
              <a:buSzPts val="1600"/>
              <a:buNone/>
              <a:defRPr sz="16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838200" y="365126"/>
            <a:ext cx="10515600" cy="114522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0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800"/>
              </a:spcBef>
              <a:spcAft>
                <a:spcPts val="0"/>
              </a:spcAft>
              <a:buSzPts val="1800"/>
              <a:buChar char="•"/>
              <a:defRPr/>
            </a:lvl5pPr>
            <a:lvl6pPr indent="-342900" lvl="5" marL="2743200" algn="l">
              <a:lnSpc>
                <a:spcPct val="90000"/>
              </a:lnSpc>
              <a:spcBef>
                <a:spcPts val="800"/>
              </a:spcBef>
              <a:spcAft>
                <a:spcPts val="0"/>
              </a:spcAft>
              <a:buSzPts val="1800"/>
              <a:buChar char="•"/>
              <a:defRPr/>
            </a:lvl6pPr>
            <a:lvl7pPr indent="-342900" lvl="6" marL="3200400" algn="l">
              <a:lnSpc>
                <a:spcPct val="90000"/>
              </a:lnSpc>
              <a:spcBef>
                <a:spcPts val="800"/>
              </a:spcBef>
              <a:spcAft>
                <a:spcPts val="0"/>
              </a:spcAft>
              <a:buSzPts val="1800"/>
              <a:buChar char="•"/>
              <a:defRPr/>
            </a:lvl7pPr>
            <a:lvl8pPr indent="-342900" lvl="7" marL="3657600" algn="l">
              <a:lnSpc>
                <a:spcPct val="90000"/>
              </a:lnSpc>
              <a:spcBef>
                <a:spcPts val="800"/>
              </a:spcBef>
              <a:spcAft>
                <a:spcPts val="0"/>
              </a:spcAft>
              <a:buSzPts val="1800"/>
              <a:buChar char="•"/>
              <a:defRPr/>
            </a:lvl8pPr>
            <a:lvl9pPr indent="-342900" lvl="8" marL="4114800" algn="l">
              <a:lnSpc>
                <a:spcPct val="90000"/>
              </a:lnSpc>
              <a:spcBef>
                <a:spcPts val="800"/>
              </a:spcBef>
              <a:spcAft>
                <a:spcPts val="0"/>
              </a:spcAft>
              <a:buSzPts val="1800"/>
              <a:buChar char="•"/>
              <a:defRPr/>
            </a:lvl9pPr>
          </a:lstStyle>
          <a:p/>
        </p:txBody>
      </p:sp>
      <p:sp>
        <p:nvSpPr>
          <p:cNvPr id="72" name="Google Shape;72;p11"/>
          <p:cNvSpPr txBox="1"/>
          <p:nvPr>
            <p:ph idx="11" type="ftr"/>
          </p:nvPr>
        </p:nvSpPr>
        <p:spPr>
          <a:xfrm>
            <a:off x="381000" y="6549715"/>
            <a:ext cx="8442158" cy="2292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0" type="dt"/>
          </p:nvPr>
        </p:nvSpPr>
        <p:spPr>
          <a:xfrm>
            <a:off x="9685939" y="6549715"/>
            <a:ext cx="1667860" cy="22923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11353799" y="6549715"/>
            <a:ext cx="446361" cy="22923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12"/>
          <p:cNvSpPr txBox="1"/>
          <p:nvPr>
            <p:ph type="title"/>
          </p:nvPr>
        </p:nvSpPr>
        <p:spPr>
          <a:xfrm rot="5400000">
            <a:off x="7635874" y="2470944"/>
            <a:ext cx="581183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400"/>
              <a:buFont typeface="Century Schoolboo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2"/>
          <p:cNvSpPr txBox="1"/>
          <p:nvPr>
            <p:ph idx="1" type="body"/>
          </p:nvPr>
        </p:nvSpPr>
        <p:spPr>
          <a:xfrm rot="5400000">
            <a:off x="2199481" y="-996156"/>
            <a:ext cx="5811838" cy="8534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0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800"/>
              </a:spcBef>
              <a:spcAft>
                <a:spcPts val="0"/>
              </a:spcAft>
              <a:buSzPts val="1800"/>
              <a:buChar char="•"/>
              <a:defRPr/>
            </a:lvl5pPr>
            <a:lvl6pPr indent="-342900" lvl="5" marL="2743200" algn="l">
              <a:lnSpc>
                <a:spcPct val="90000"/>
              </a:lnSpc>
              <a:spcBef>
                <a:spcPts val="800"/>
              </a:spcBef>
              <a:spcAft>
                <a:spcPts val="0"/>
              </a:spcAft>
              <a:buSzPts val="1800"/>
              <a:buChar char="•"/>
              <a:defRPr/>
            </a:lvl6pPr>
            <a:lvl7pPr indent="-342900" lvl="6" marL="3200400" algn="l">
              <a:lnSpc>
                <a:spcPct val="90000"/>
              </a:lnSpc>
              <a:spcBef>
                <a:spcPts val="800"/>
              </a:spcBef>
              <a:spcAft>
                <a:spcPts val="0"/>
              </a:spcAft>
              <a:buSzPts val="1800"/>
              <a:buChar char="•"/>
              <a:defRPr/>
            </a:lvl7pPr>
            <a:lvl8pPr indent="-342900" lvl="7" marL="3657600" algn="l">
              <a:lnSpc>
                <a:spcPct val="90000"/>
              </a:lnSpc>
              <a:spcBef>
                <a:spcPts val="800"/>
              </a:spcBef>
              <a:spcAft>
                <a:spcPts val="0"/>
              </a:spcAft>
              <a:buSzPts val="1800"/>
              <a:buChar char="•"/>
              <a:defRPr/>
            </a:lvl8pPr>
            <a:lvl9pPr indent="-342900" lvl="8" marL="4114800" algn="l">
              <a:lnSpc>
                <a:spcPct val="90000"/>
              </a:lnSpc>
              <a:spcBef>
                <a:spcPts val="800"/>
              </a:spcBef>
              <a:spcAft>
                <a:spcPts val="0"/>
              </a:spcAft>
              <a:buSzPts val="1800"/>
              <a:buChar char="•"/>
              <a:defRPr/>
            </a:lvl9pPr>
          </a:lstStyle>
          <a:p/>
        </p:txBody>
      </p:sp>
      <p:sp>
        <p:nvSpPr>
          <p:cNvPr id="78" name="Google Shape;78;p12"/>
          <p:cNvSpPr txBox="1"/>
          <p:nvPr>
            <p:ph idx="11" type="ftr"/>
          </p:nvPr>
        </p:nvSpPr>
        <p:spPr>
          <a:xfrm>
            <a:off x="381000" y="6549715"/>
            <a:ext cx="8442158" cy="2292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0" type="dt"/>
          </p:nvPr>
        </p:nvSpPr>
        <p:spPr>
          <a:xfrm>
            <a:off x="9685939" y="6549715"/>
            <a:ext cx="1667860" cy="22923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2" type="sldNum"/>
          </p:nvPr>
        </p:nvSpPr>
        <p:spPr>
          <a:xfrm>
            <a:off x="11353799" y="6549715"/>
            <a:ext cx="446361" cy="22923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838200" y="365126"/>
            <a:ext cx="10515600" cy="114522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0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800"/>
              </a:spcBef>
              <a:spcAft>
                <a:spcPts val="0"/>
              </a:spcAft>
              <a:buSzPts val="1800"/>
              <a:buChar char="•"/>
              <a:defRPr/>
            </a:lvl5pPr>
            <a:lvl6pPr indent="-342900" lvl="5" marL="2743200" algn="l">
              <a:lnSpc>
                <a:spcPct val="90000"/>
              </a:lnSpc>
              <a:spcBef>
                <a:spcPts val="800"/>
              </a:spcBef>
              <a:spcAft>
                <a:spcPts val="0"/>
              </a:spcAft>
              <a:buSzPts val="1800"/>
              <a:buChar char="•"/>
              <a:defRPr/>
            </a:lvl6pPr>
            <a:lvl7pPr indent="-342900" lvl="6" marL="3200400" algn="l">
              <a:lnSpc>
                <a:spcPct val="90000"/>
              </a:lnSpc>
              <a:spcBef>
                <a:spcPts val="800"/>
              </a:spcBef>
              <a:spcAft>
                <a:spcPts val="0"/>
              </a:spcAft>
              <a:buSzPts val="1800"/>
              <a:buChar char="•"/>
              <a:defRPr/>
            </a:lvl7pPr>
            <a:lvl8pPr indent="-342900" lvl="7" marL="3657600" algn="l">
              <a:lnSpc>
                <a:spcPct val="90000"/>
              </a:lnSpc>
              <a:spcBef>
                <a:spcPts val="800"/>
              </a:spcBef>
              <a:spcAft>
                <a:spcPts val="0"/>
              </a:spcAft>
              <a:buSzPts val="1800"/>
              <a:buChar char="•"/>
              <a:defRPr/>
            </a:lvl8pPr>
            <a:lvl9pPr indent="-342900" lvl="8" marL="4114800" algn="l">
              <a:lnSpc>
                <a:spcPct val="90000"/>
              </a:lnSpc>
              <a:spcBef>
                <a:spcPts val="800"/>
              </a:spcBef>
              <a:spcAft>
                <a:spcPts val="0"/>
              </a:spcAft>
              <a:buSzPts val="1800"/>
              <a:buChar char="•"/>
              <a:defRPr/>
            </a:lvl9pPr>
          </a:lstStyle>
          <a:p/>
        </p:txBody>
      </p:sp>
      <p:sp>
        <p:nvSpPr>
          <p:cNvPr id="23" name="Google Shape;23;p3"/>
          <p:cNvSpPr txBox="1"/>
          <p:nvPr>
            <p:ph idx="11" type="ftr"/>
          </p:nvPr>
        </p:nvSpPr>
        <p:spPr>
          <a:xfrm>
            <a:off x="381000" y="6549715"/>
            <a:ext cx="8442158" cy="2292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0" type="dt"/>
          </p:nvPr>
        </p:nvSpPr>
        <p:spPr>
          <a:xfrm>
            <a:off x="9685939" y="6549715"/>
            <a:ext cx="1667860" cy="22923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11353799" y="6549715"/>
            <a:ext cx="446361" cy="22923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 name="Shape 26"/>
        <p:cNvGrpSpPr/>
        <p:nvPr/>
      </p:nvGrpSpPr>
      <p:grpSpPr>
        <a:xfrm>
          <a:off x="0" y="0"/>
          <a:ext cx="0" cy="0"/>
          <a:chOff x="0" y="0"/>
          <a:chExt cx="0" cy="0"/>
        </a:xfrm>
      </p:grpSpPr>
      <p:sp>
        <p:nvSpPr>
          <p:cNvPr id="27" name="Google Shape;27;p4"/>
          <p:cNvSpPr txBox="1"/>
          <p:nvPr>
            <p:ph type="title"/>
          </p:nvPr>
        </p:nvSpPr>
        <p:spPr>
          <a:xfrm>
            <a:off x="838200" y="365126"/>
            <a:ext cx="10515600" cy="114522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838200" y="1825625"/>
            <a:ext cx="5029200" cy="435133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42900" lvl="5" marL="2743200" algn="l">
              <a:lnSpc>
                <a:spcPct val="90000"/>
              </a:lnSpc>
              <a:spcBef>
                <a:spcPts val="800"/>
              </a:spcBef>
              <a:spcAft>
                <a:spcPts val="0"/>
              </a:spcAft>
              <a:buSzPts val="1800"/>
              <a:buChar char="•"/>
              <a:defRPr sz="1800"/>
            </a:lvl6pPr>
            <a:lvl7pPr indent="-342900" lvl="6" marL="3200400" algn="l">
              <a:lnSpc>
                <a:spcPct val="90000"/>
              </a:lnSpc>
              <a:spcBef>
                <a:spcPts val="800"/>
              </a:spcBef>
              <a:spcAft>
                <a:spcPts val="0"/>
              </a:spcAft>
              <a:buSzPts val="1800"/>
              <a:buChar char="•"/>
              <a:defRPr sz="1800"/>
            </a:lvl7pPr>
            <a:lvl8pPr indent="-342900" lvl="7" marL="3657600" algn="l">
              <a:lnSpc>
                <a:spcPct val="90000"/>
              </a:lnSpc>
              <a:spcBef>
                <a:spcPts val="800"/>
              </a:spcBef>
              <a:spcAft>
                <a:spcPts val="0"/>
              </a:spcAft>
              <a:buSzPts val="1800"/>
              <a:buChar char="•"/>
              <a:defRPr sz="1800"/>
            </a:lvl8pPr>
            <a:lvl9pPr indent="-342900" lvl="8" marL="4114800" algn="l">
              <a:lnSpc>
                <a:spcPct val="90000"/>
              </a:lnSpc>
              <a:spcBef>
                <a:spcPts val="800"/>
              </a:spcBef>
              <a:spcAft>
                <a:spcPts val="0"/>
              </a:spcAft>
              <a:buSzPts val="1800"/>
              <a:buChar char="•"/>
              <a:defRPr sz="1800"/>
            </a:lvl9pPr>
          </a:lstStyle>
          <a:p/>
        </p:txBody>
      </p:sp>
      <p:sp>
        <p:nvSpPr>
          <p:cNvPr id="29" name="Google Shape;29;p4"/>
          <p:cNvSpPr txBox="1"/>
          <p:nvPr>
            <p:ph idx="2" type="body"/>
          </p:nvPr>
        </p:nvSpPr>
        <p:spPr>
          <a:xfrm>
            <a:off x="6324600" y="1825625"/>
            <a:ext cx="5029200" cy="435133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42900" lvl="5" marL="2743200" algn="l">
              <a:lnSpc>
                <a:spcPct val="90000"/>
              </a:lnSpc>
              <a:spcBef>
                <a:spcPts val="800"/>
              </a:spcBef>
              <a:spcAft>
                <a:spcPts val="0"/>
              </a:spcAft>
              <a:buSzPts val="1800"/>
              <a:buChar char="•"/>
              <a:defRPr sz="1800"/>
            </a:lvl6pPr>
            <a:lvl7pPr indent="-342900" lvl="6" marL="3200400" algn="l">
              <a:lnSpc>
                <a:spcPct val="90000"/>
              </a:lnSpc>
              <a:spcBef>
                <a:spcPts val="800"/>
              </a:spcBef>
              <a:spcAft>
                <a:spcPts val="0"/>
              </a:spcAft>
              <a:buSzPts val="1800"/>
              <a:buChar char="•"/>
              <a:defRPr sz="1800"/>
            </a:lvl7pPr>
            <a:lvl8pPr indent="-342900" lvl="7" marL="3657600" algn="l">
              <a:lnSpc>
                <a:spcPct val="90000"/>
              </a:lnSpc>
              <a:spcBef>
                <a:spcPts val="800"/>
              </a:spcBef>
              <a:spcAft>
                <a:spcPts val="0"/>
              </a:spcAft>
              <a:buSzPts val="1800"/>
              <a:buChar char="•"/>
              <a:defRPr sz="1800"/>
            </a:lvl8pPr>
            <a:lvl9pPr indent="-342900" lvl="8" marL="4114800" algn="l">
              <a:lnSpc>
                <a:spcPct val="90000"/>
              </a:lnSpc>
              <a:spcBef>
                <a:spcPts val="800"/>
              </a:spcBef>
              <a:spcAft>
                <a:spcPts val="0"/>
              </a:spcAft>
              <a:buSzPts val="1800"/>
              <a:buChar char="•"/>
              <a:defRPr sz="1800"/>
            </a:lvl9pPr>
          </a:lstStyle>
          <a:p/>
        </p:txBody>
      </p:sp>
      <p:sp>
        <p:nvSpPr>
          <p:cNvPr id="30" name="Google Shape;30;p4"/>
          <p:cNvSpPr txBox="1"/>
          <p:nvPr>
            <p:ph idx="11" type="ftr"/>
          </p:nvPr>
        </p:nvSpPr>
        <p:spPr>
          <a:xfrm>
            <a:off x="381000" y="6549715"/>
            <a:ext cx="8442158" cy="2292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9685939" y="6549715"/>
            <a:ext cx="1667860" cy="22923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11353799" y="6549715"/>
            <a:ext cx="446361" cy="22923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Google Shape;34;p5"/>
          <p:cNvSpPr/>
          <p:nvPr/>
        </p:nvSpPr>
        <p:spPr>
          <a:xfrm>
            <a:off x="0" y="3276600"/>
            <a:ext cx="12192000" cy="276321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5" name="Google Shape;35;p5"/>
          <p:cNvSpPr txBox="1"/>
          <p:nvPr>
            <p:ph type="title"/>
          </p:nvPr>
        </p:nvSpPr>
        <p:spPr>
          <a:xfrm>
            <a:off x="841248" y="3429000"/>
            <a:ext cx="9601200" cy="183851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5200"/>
              <a:buFont typeface="Century Schoolbook"/>
              <a:buNone/>
              <a:defRPr sz="5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41248" y="5340096"/>
            <a:ext cx="9601200" cy="4754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2400"/>
              <a:buNone/>
              <a:defRPr sz="2400">
                <a:solidFill>
                  <a:schemeClr val="dk1"/>
                </a:solidFill>
              </a:defRPr>
            </a:lvl1pPr>
            <a:lvl2pPr indent="-228600" lvl="1" marL="914400" algn="l">
              <a:lnSpc>
                <a:spcPct val="90000"/>
              </a:lnSpc>
              <a:spcBef>
                <a:spcPts val="1000"/>
              </a:spcBef>
              <a:spcAft>
                <a:spcPts val="0"/>
              </a:spcAft>
              <a:buSzPts val="2000"/>
              <a:buNone/>
              <a:defRPr sz="2000"/>
            </a:lvl2pPr>
            <a:lvl3pPr indent="-228600" lvl="2" marL="1371600" algn="l">
              <a:lnSpc>
                <a:spcPct val="90000"/>
              </a:lnSpc>
              <a:spcBef>
                <a:spcPts val="800"/>
              </a:spcBef>
              <a:spcAft>
                <a:spcPts val="0"/>
              </a:spcAft>
              <a:buSzPts val="1800"/>
              <a:buNone/>
              <a:defRPr sz="1800"/>
            </a:lvl3pPr>
            <a:lvl4pPr indent="-228600" lvl="3" marL="1828800" algn="l">
              <a:lnSpc>
                <a:spcPct val="90000"/>
              </a:lnSpc>
              <a:spcBef>
                <a:spcPts val="800"/>
              </a:spcBef>
              <a:spcAft>
                <a:spcPts val="0"/>
              </a:spcAft>
              <a:buSzPts val="1600"/>
              <a:buNone/>
              <a:defRPr sz="1600"/>
            </a:lvl4pPr>
            <a:lvl5pPr indent="-228600" lvl="4" marL="2286000" algn="l">
              <a:lnSpc>
                <a:spcPct val="90000"/>
              </a:lnSpc>
              <a:spcBef>
                <a:spcPts val="800"/>
              </a:spcBef>
              <a:spcAft>
                <a:spcPts val="0"/>
              </a:spcAft>
              <a:buSzPts val="1600"/>
              <a:buNone/>
              <a:defRPr sz="1600"/>
            </a:lvl5pPr>
            <a:lvl6pPr indent="-228600" lvl="5" marL="2743200" algn="l">
              <a:lnSpc>
                <a:spcPct val="90000"/>
              </a:lnSpc>
              <a:spcBef>
                <a:spcPts val="800"/>
              </a:spcBef>
              <a:spcAft>
                <a:spcPts val="0"/>
              </a:spcAft>
              <a:buSzPts val="1600"/>
              <a:buNone/>
              <a:defRPr sz="1600"/>
            </a:lvl6pPr>
            <a:lvl7pPr indent="-228600" lvl="6" marL="3200400" algn="l">
              <a:lnSpc>
                <a:spcPct val="90000"/>
              </a:lnSpc>
              <a:spcBef>
                <a:spcPts val="800"/>
              </a:spcBef>
              <a:spcAft>
                <a:spcPts val="0"/>
              </a:spcAft>
              <a:buSzPts val="1600"/>
              <a:buNone/>
              <a:defRPr sz="1600"/>
            </a:lvl7pPr>
            <a:lvl8pPr indent="-228600" lvl="7" marL="3657600" algn="l">
              <a:lnSpc>
                <a:spcPct val="90000"/>
              </a:lnSpc>
              <a:spcBef>
                <a:spcPts val="800"/>
              </a:spcBef>
              <a:spcAft>
                <a:spcPts val="0"/>
              </a:spcAft>
              <a:buSzPts val="1600"/>
              <a:buNone/>
              <a:defRPr sz="1600"/>
            </a:lvl8pPr>
            <a:lvl9pPr indent="-228600" lvl="8" marL="4114800" algn="l">
              <a:lnSpc>
                <a:spcPct val="90000"/>
              </a:lnSpc>
              <a:spcBef>
                <a:spcPts val="800"/>
              </a:spcBef>
              <a:spcAft>
                <a:spcPts val="0"/>
              </a:spcAft>
              <a:buSzPts val="1600"/>
              <a:buNone/>
              <a:defRPr sz="16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6"/>
            <a:ext cx="10515600" cy="114522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39788" y="1828800"/>
            <a:ext cx="5029200" cy="6858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SzPts val="2000"/>
              <a:buNone/>
              <a:defRPr b="1" sz="2000"/>
            </a:lvl1pPr>
            <a:lvl2pPr indent="-228600" lvl="1" marL="914400" algn="l">
              <a:lnSpc>
                <a:spcPct val="90000"/>
              </a:lnSpc>
              <a:spcBef>
                <a:spcPts val="10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800"/>
              </a:spcBef>
              <a:spcAft>
                <a:spcPts val="0"/>
              </a:spcAft>
              <a:buSzPts val="1600"/>
              <a:buNone/>
              <a:defRPr b="1" sz="1600"/>
            </a:lvl5pPr>
            <a:lvl6pPr indent="-228600" lvl="5" marL="2743200" algn="l">
              <a:lnSpc>
                <a:spcPct val="90000"/>
              </a:lnSpc>
              <a:spcBef>
                <a:spcPts val="800"/>
              </a:spcBef>
              <a:spcAft>
                <a:spcPts val="0"/>
              </a:spcAft>
              <a:buSzPts val="1600"/>
              <a:buNone/>
              <a:defRPr b="1" sz="1600"/>
            </a:lvl6pPr>
            <a:lvl7pPr indent="-228600" lvl="6" marL="3200400" algn="l">
              <a:lnSpc>
                <a:spcPct val="90000"/>
              </a:lnSpc>
              <a:spcBef>
                <a:spcPts val="800"/>
              </a:spcBef>
              <a:spcAft>
                <a:spcPts val="0"/>
              </a:spcAft>
              <a:buSzPts val="1600"/>
              <a:buNone/>
              <a:defRPr b="1" sz="1600"/>
            </a:lvl7pPr>
            <a:lvl8pPr indent="-228600" lvl="7" marL="3657600" algn="l">
              <a:lnSpc>
                <a:spcPct val="90000"/>
              </a:lnSpc>
              <a:spcBef>
                <a:spcPts val="800"/>
              </a:spcBef>
              <a:spcAft>
                <a:spcPts val="0"/>
              </a:spcAft>
              <a:buSzPts val="1600"/>
              <a:buNone/>
              <a:defRPr b="1" sz="1600"/>
            </a:lvl8pPr>
            <a:lvl9pPr indent="-228600" lvl="8" marL="4114800" algn="l">
              <a:lnSpc>
                <a:spcPct val="90000"/>
              </a:lnSpc>
              <a:spcBef>
                <a:spcPts val="800"/>
              </a:spcBef>
              <a:spcAft>
                <a:spcPts val="0"/>
              </a:spcAft>
              <a:buSzPts val="1600"/>
              <a:buNone/>
              <a:defRPr b="1" sz="1600"/>
            </a:lvl9pPr>
          </a:lstStyle>
          <a:p/>
        </p:txBody>
      </p:sp>
      <p:sp>
        <p:nvSpPr>
          <p:cNvPr id="40" name="Google Shape;40;p6"/>
          <p:cNvSpPr txBox="1"/>
          <p:nvPr>
            <p:ph idx="2" type="body"/>
          </p:nvPr>
        </p:nvSpPr>
        <p:spPr>
          <a:xfrm>
            <a:off x="839788" y="2514600"/>
            <a:ext cx="5029200" cy="3675063"/>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30200" lvl="5" marL="2743200" algn="l">
              <a:lnSpc>
                <a:spcPct val="90000"/>
              </a:lnSpc>
              <a:spcBef>
                <a:spcPts val="800"/>
              </a:spcBef>
              <a:spcAft>
                <a:spcPts val="0"/>
              </a:spcAft>
              <a:buSzPts val="1600"/>
              <a:buChar char="•"/>
              <a:defRPr sz="1600"/>
            </a:lvl6pPr>
            <a:lvl7pPr indent="-330200" lvl="6" marL="3200400" algn="l">
              <a:lnSpc>
                <a:spcPct val="90000"/>
              </a:lnSpc>
              <a:spcBef>
                <a:spcPts val="800"/>
              </a:spcBef>
              <a:spcAft>
                <a:spcPts val="0"/>
              </a:spcAft>
              <a:buSzPts val="1600"/>
              <a:buChar char="•"/>
              <a:defRPr sz="1600"/>
            </a:lvl7pPr>
            <a:lvl8pPr indent="-330200" lvl="7" marL="3657600" algn="l">
              <a:lnSpc>
                <a:spcPct val="90000"/>
              </a:lnSpc>
              <a:spcBef>
                <a:spcPts val="800"/>
              </a:spcBef>
              <a:spcAft>
                <a:spcPts val="0"/>
              </a:spcAft>
              <a:buSzPts val="1600"/>
              <a:buChar char="•"/>
              <a:defRPr sz="1600"/>
            </a:lvl8pPr>
            <a:lvl9pPr indent="-330200" lvl="8" marL="4114800" algn="l">
              <a:lnSpc>
                <a:spcPct val="90000"/>
              </a:lnSpc>
              <a:spcBef>
                <a:spcPts val="800"/>
              </a:spcBef>
              <a:spcAft>
                <a:spcPts val="0"/>
              </a:spcAft>
              <a:buSzPts val="1600"/>
              <a:buChar char="•"/>
              <a:defRPr sz="1600"/>
            </a:lvl9pPr>
          </a:lstStyle>
          <a:p/>
        </p:txBody>
      </p:sp>
      <p:sp>
        <p:nvSpPr>
          <p:cNvPr id="41" name="Google Shape;41;p6"/>
          <p:cNvSpPr txBox="1"/>
          <p:nvPr>
            <p:ph idx="3" type="body"/>
          </p:nvPr>
        </p:nvSpPr>
        <p:spPr>
          <a:xfrm>
            <a:off x="6326188" y="1828800"/>
            <a:ext cx="5029200" cy="6858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SzPts val="2000"/>
              <a:buNone/>
              <a:defRPr b="1" sz="2000"/>
            </a:lvl1pPr>
            <a:lvl2pPr indent="-228600" lvl="1" marL="914400" algn="l">
              <a:lnSpc>
                <a:spcPct val="90000"/>
              </a:lnSpc>
              <a:spcBef>
                <a:spcPts val="10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800"/>
              </a:spcBef>
              <a:spcAft>
                <a:spcPts val="0"/>
              </a:spcAft>
              <a:buSzPts val="1600"/>
              <a:buNone/>
              <a:defRPr b="1" sz="1600"/>
            </a:lvl5pPr>
            <a:lvl6pPr indent="-228600" lvl="5" marL="2743200" algn="l">
              <a:lnSpc>
                <a:spcPct val="90000"/>
              </a:lnSpc>
              <a:spcBef>
                <a:spcPts val="800"/>
              </a:spcBef>
              <a:spcAft>
                <a:spcPts val="0"/>
              </a:spcAft>
              <a:buSzPts val="1600"/>
              <a:buNone/>
              <a:defRPr b="1" sz="1600"/>
            </a:lvl6pPr>
            <a:lvl7pPr indent="-228600" lvl="6" marL="3200400" algn="l">
              <a:lnSpc>
                <a:spcPct val="90000"/>
              </a:lnSpc>
              <a:spcBef>
                <a:spcPts val="800"/>
              </a:spcBef>
              <a:spcAft>
                <a:spcPts val="0"/>
              </a:spcAft>
              <a:buSzPts val="1600"/>
              <a:buNone/>
              <a:defRPr b="1" sz="1600"/>
            </a:lvl7pPr>
            <a:lvl8pPr indent="-228600" lvl="7" marL="3657600" algn="l">
              <a:lnSpc>
                <a:spcPct val="90000"/>
              </a:lnSpc>
              <a:spcBef>
                <a:spcPts val="800"/>
              </a:spcBef>
              <a:spcAft>
                <a:spcPts val="0"/>
              </a:spcAft>
              <a:buSzPts val="1600"/>
              <a:buNone/>
              <a:defRPr b="1" sz="1600"/>
            </a:lvl8pPr>
            <a:lvl9pPr indent="-228600" lvl="8" marL="4114800" algn="l">
              <a:lnSpc>
                <a:spcPct val="90000"/>
              </a:lnSpc>
              <a:spcBef>
                <a:spcPts val="800"/>
              </a:spcBef>
              <a:spcAft>
                <a:spcPts val="0"/>
              </a:spcAft>
              <a:buSzPts val="1600"/>
              <a:buNone/>
              <a:defRPr b="1" sz="1600"/>
            </a:lvl9pPr>
          </a:lstStyle>
          <a:p/>
        </p:txBody>
      </p:sp>
      <p:sp>
        <p:nvSpPr>
          <p:cNvPr id="42" name="Google Shape;42;p6"/>
          <p:cNvSpPr txBox="1"/>
          <p:nvPr>
            <p:ph idx="4" type="body"/>
          </p:nvPr>
        </p:nvSpPr>
        <p:spPr>
          <a:xfrm>
            <a:off x="6326188" y="2514600"/>
            <a:ext cx="5029200" cy="3675063"/>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30200" lvl="5" marL="2743200" algn="l">
              <a:lnSpc>
                <a:spcPct val="90000"/>
              </a:lnSpc>
              <a:spcBef>
                <a:spcPts val="800"/>
              </a:spcBef>
              <a:spcAft>
                <a:spcPts val="0"/>
              </a:spcAft>
              <a:buSzPts val="1600"/>
              <a:buChar char="•"/>
              <a:defRPr sz="1600"/>
            </a:lvl6pPr>
            <a:lvl7pPr indent="-330200" lvl="6" marL="3200400" algn="l">
              <a:lnSpc>
                <a:spcPct val="90000"/>
              </a:lnSpc>
              <a:spcBef>
                <a:spcPts val="800"/>
              </a:spcBef>
              <a:spcAft>
                <a:spcPts val="0"/>
              </a:spcAft>
              <a:buSzPts val="1600"/>
              <a:buChar char="•"/>
              <a:defRPr sz="1600"/>
            </a:lvl7pPr>
            <a:lvl8pPr indent="-330200" lvl="7" marL="3657600" algn="l">
              <a:lnSpc>
                <a:spcPct val="90000"/>
              </a:lnSpc>
              <a:spcBef>
                <a:spcPts val="800"/>
              </a:spcBef>
              <a:spcAft>
                <a:spcPts val="0"/>
              </a:spcAft>
              <a:buSzPts val="1600"/>
              <a:buChar char="•"/>
              <a:defRPr sz="1600"/>
            </a:lvl8pPr>
            <a:lvl9pPr indent="-330200" lvl="8" marL="4114800" algn="l">
              <a:lnSpc>
                <a:spcPct val="90000"/>
              </a:lnSpc>
              <a:spcBef>
                <a:spcPts val="800"/>
              </a:spcBef>
              <a:spcAft>
                <a:spcPts val="0"/>
              </a:spcAft>
              <a:buSzPts val="1600"/>
              <a:buChar char="•"/>
              <a:defRPr sz="1600"/>
            </a:lvl9pPr>
          </a:lstStyle>
          <a:p/>
        </p:txBody>
      </p:sp>
      <p:sp>
        <p:nvSpPr>
          <p:cNvPr id="43" name="Google Shape;43;p6"/>
          <p:cNvSpPr txBox="1"/>
          <p:nvPr>
            <p:ph idx="11" type="ftr"/>
          </p:nvPr>
        </p:nvSpPr>
        <p:spPr>
          <a:xfrm>
            <a:off x="381000" y="6549715"/>
            <a:ext cx="8442158" cy="2292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0" type="dt"/>
          </p:nvPr>
        </p:nvSpPr>
        <p:spPr>
          <a:xfrm>
            <a:off x="9685939" y="6549715"/>
            <a:ext cx="1667860" cy="22923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11353799" y="6549715"/>
            <a:ext cx="446361" cy="22923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7"/>
          <p:cNvSpPr txBox="1"/>
          <p:nvPr>
            <p:ph type="title"/>
          </p:nvPr>
        </p:nvSpPr>
        <p:spPr>
          <a:xfrm>
            <a:off x="838200" y="365126"/>
            <a:ext cx="10515600" cy="114522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7"/>
          <p:cNvSpPr txBox="1"/>
          <p:nvPr>
            <p:ph idx="11" type="ftr"/>
          </p:nvPr>
        </p:nvSpPr>
        <p:spPr>
          <a:xfrm>
            <a:off x="381000" y="6549715"/>
            <a:ext cx="8442158" cy="2292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0" type="dt"/>
          </p:nvPr>
        </p:nvSpPr>
        <p:spPr>
          <a:xfrm>
            <a:off x="9685939" y="6549715"/>
            <a:ext cx="1667860" cy="22923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11353799" y="6549715"/>
            <a:ext cx="446361" cy="22923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8"/>
          <p:cNvSpPr txBox="1"/>
          <p:nvPr>
            <p:ph idx="11" type="ftr"/>
          </p:nvPr>
        </p:nvSpPr>
        <p:spPr>
          <a:xfrm>
            <a:off x="381000" y="6549715"/>
            <a:ext cx="8442158" cy="2292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0" type="dt"/>
          </p:nvPr>
        </p:nvSpPr>
        <p:spPr>
          <a:xfrm>
            <a:off x="9685939" y="6549715"/>
            <a:ext cx="1667860" cy="22923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2" type="sldNum"/>
          </p:nvPr>
        </p:nvSpPr>
        <p:spPr>
          <a:xfrm>
            <a:off x="11353799" y="6549715"/>
            <a:ext cx="446361" cy="22923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7924800" y="1524000"/>
            <a:ext cx="3429000" cy="1905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400"/>
              <a:buFont typeface="Century Schoolbook"/>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9"/>
          <p:cNvSpPr txBox="1"/>
          <p:nvPr>
            <p:ph idx="1" type="body"/>
          </p:nvPr>
        </p:nvSpPr>
        <p:spPr>
          <a:xfrm>
            <a:off x="838200" y="685800"/>
            <a:ext cx="6400800" cy="525780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55600" lvl="5" marL="2743200" algn="l">
              <a:lnSpc>
                <a:spcPct val="90000"/>
              </a:lnSpc>
              <a:spcBef>
                <a:spcPts val="800"/>
              </a:spcBef>
              <a:spcAft>
                <a:spcPts val="0"/>
              </a:spcAft>
              <a:buSzPts val="2000"/>
              <a:buChar char="•"/>
              <a:defRPr sz="2000"/>
            </a:lvl6pPr>
            <a:lvl7pPr indent="-355600" lvl="6" marL="3200400" algn="l">
              <a:lnSpc>
                <a:spcPct val="90000"/>
              </a:lnSpc>
              <a:spcBef>
                <a:spcPts val="800"/>
              </a:spcBef>
              <a:spcAft>
                <a:spcPts val="0"/>
              </a:spcAft>
              <a:buSzPts val="2000"/>
              <a:buChar char="•"/>
              <a:defRPr sz="2000"/>
            </a:lvl7pPr>
            <a:lvl8pPr indent="-355600" lvl="7" marL="3657600" algn="l">
              <a:lnSpc>
                <a:spcPct val="90000"/>
              </a:lnSpc>
              <a:spcBef>
                <a:spcPts val="800"/>
              </a:spcBef>
              <a:spcAft>
                <a:spcPts val="0"/>
              </a:spcAft>
              <a:buSzPts val="2000"/>
              <a:buChar char="•"/>
              <a:defRPr sz="2000"/>
            </a:lvl8pPr>
            <a:lvl9pPr indent="-355600" lvl="8" marL="4114800" algn="l">
              <a:lnSpc>
                <a:spcPct val="90000"/>
              </a:lnSpc>
              <a:spcBef>
                <a:spcPts val="800"/>
              </a:spcBef>
              <a:spcAft>
                <a:spcPts val="0"/>
              </a:spcAft>
              <a:buSzPts val="2000"/>
              <a:buChar char="•"/>
              <a:defRPr sz="2000"/>
            </a:lvl9pPr>
          </a:lstStyle>
          <a:p/>
        </p:txBody>
      </p:sp>
      <p:sp>
        <p:nvSpPr>
          <p:cNvPr id="58" name="Google Shape;58;p9"/>
          <p:cNvSpPr txBox="1"/>
          <p:nvPr>
            <p:ph idx="2" type="body"/>
          </p:nvPr>
        </p:nvSpPr>
        <p:spPr>
          <a:xfrm>
            <a:off x="7924800" y="3581400"/>
            <a:ext cx="3429000" cy="1828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sz="1600"/>
            </a:lvl1pPr>
            <a:lvl2pPr indent="-228600" lvl="1" marL="914400" algn="l">
              <a:lnSpc>
                <a:spcPct val="90000"/>
              </a:lnSpc>
              <a:spcBef>
                <a:spcPts val="1000"/>
              </a:spcBef>
              <a:spcAft>
                <a:spcPts val="0"/>
              </a:spcAft>
              <a:buSzPts val="1400"/>
              <a:buNone/>
              <a:defRPr sz="1400"/>
            </a:lvl2pPr>
            <a:lvl3pPr indent="-228600" lvl="2" marL="1371600" algn="l">
              <a:lnSpc>
                <a:spcPct val="90000"/>
              </a:lnSpc>
              <a:spcBef>
                <a:spcPts val="800"/>
              </a:spcBef>
              <a:spcAft>
                <a:spcPts val="0"/>
              </a:spcAft>
              <a:buSzPts val="1200"/>
              <a:buNone/>
              <a:defRPr sz="1200"/>
            </a:lvl3pPr>
            <a:lvl4pPr indent="-228600" lvl="3" marL="1828800" algn="l">
              <a:lnSpc>
                <a:spcPct val="90000"/>
              </a:lnSpc>
              <a:spcBef>
                <a:spcPts val="800"/>
              </a:spcBef>
              <a:spcAft>
                <a:spcPts val="0"/>
              </a:spcAft>
              <a:buSzPts val="1000"/>
              <a:buNone/>
              <a:defRPr sz="1000"/>
            </a:lvl4pPr>
            <a:lvl5pPr indent="-228600" lvl="4" marL="2286000" algn="l">
              <a:lnSpc>
                <a:spcPct val="90000"/>
              </a:lnSpc>
              <a:spcBef>
                <a:spcPts val="800"/>
              </a:spcBef>
              <a:spcAft>
                <a:spcPts val="0"/>
              </a:spcAft>
              <a:buSzPts val="1000"/>
              <a:buNone/>
              <a:defRPr sz="1000"/>
            </a:lvl5pPr>
            <a:lvl6pPr indent="-228600" lvl="5" marL="2743200" algn="l">
              <a:lnSpc>
                <a:spcPct val="90000"/>
              </a:lnSpc>
              <a:spcBef>
                <a:spcPts val="800"/>
              </a:spcBef>
              <a:spcAft>
                <a:spcPts val="0"/>
              </a:spcAft>
              <a:buSzPts val="1000"/>
              <a:buNone/>
              <a:defRPr sz="1000"/>
            </a:lvl6pPr>
            <a:lvl7pPr indent="-228600" lvl="6" marL="3200400" algn="l">
              <a:lnSpc>
                <a:spcPct val="90000"/>
              </a:lnSpc>
              <a:spcBef>
                <a:spcPts val="800"/>
              </a:spcBef>
              <a:spcAft>
                <a:spcPts val="0"/>
              </a:spcAft>
              <a:buSzPts val="1000"/>
              <a:buNone/>
              <a:defRPr sz="1000"/>
            </a:lvl7pPr>
            <a:lvl8pPr indent="-228600" lvl="7" marL="3657600" algn="l">
              <a:lnSpc>
                <a:spcPct val="90000"/>
              </a:lnSpc>
              <a:spcBef>
                <a:spcPts val="800"/>
              </a:spcBef>
              <a:spcAft>
                <a:spcPts val="0"/>
              </a:spcAft>
              <a:buSzPts val="1000"/>
              <a:buNone/>
              <a:defRPr sz="1000"/>
            </a:lvl8pPr>
            <a:lvl9pPr indent="-228600" lvl="8" marL="4114800" algn="l">
              <a:lnSpc>
                <a:spcPct val="90000"/>
              </a:lnSpc>
              <a:spcBef>
                <a:spcPts val="800"/>
              </a:spcBef>
              <a:spcAft>
                <a:spcPts val="0"/>
              </a:spcAft>
              <a:buSzPts val="1000"/>
              <a:buNone/>
              <a:defRPr sz="1000"/>
            </a:lvl9pPr>
          </a:lstStyle>
          <a:p/>
        </p:txBody>
      </p:sp>
      <p:sp>
        <p:nvSpPr>
          <p:cNvPr id="59" name="Google Shape;59;p9"/>
          <p:cNvSpPr txBox="1"/>
          <p:nvPr>
            <p:ph idx="11" type="ftr"/>
          </p:nvPr>
        </p:nvSpPr>
        <p:spPr>
          <a:xfrm>
            <a:off x="381000" y="6549715"/>
            <a:ext cx="8442158" cy="2292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0" type="dt"/>
          </p:nvPr>
        </p:nvSpPr>
        <p:spPr>
          <a:xfrm>
            <a:off x="9685939" y="6549715"/>
            <a:ext cx="1667860" cy="22923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2" type="sldNum"/>
          </p:nvPr>
        </p:nvSpPr>
        <p:spPr>
          <a:xfrm>
            <a:off x="11353799" y="6549715"/>
            <a:ext cx="446361" cy="22923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10"/>
          <p:cNvSpPr txBox="1"/>
          <p:nvPr>
            <p:ph type="title"/>
          </p:nvPr>
        </p:nvSpPr>
        <p:spPr>
          <a:xfrm>
            <a:off x="7924800" y="1527048"/>
            <a:ext cx="3429000" cy="190195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400"/>
              <a:buFont typeface="Century Schoolbook"/>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An empty placeholder to add an image. Click on the placeholder and select the image that you wish to add" id="64" name="Google Shape;64;p10"/>
          <p:cNvSpPr/>
          <p:nvPr>
            <p:ph idx="2" type="pic"/>
          </p:nvPr>
        </p:nvSpPr>
        <p:spPr>
          <a:xfrm>
            <a:off x="838198" y="685800"/>
            <a:ext cx="6400800" cy="5257800"/>
          </a:xfrm>
          <a:prstGeom prst="rect">
            <a:avLst/>
          </a:prstGeom>
          <a:noFill/>
          <a:ln>
            <a:noFill/>
          </a:ln>
        </p:spPr>
      </p:sp>
      <p:sp>
        <p:nvSpPr>
          <p:cNvPr id="65" name="Google Shape;65;p10"/>
          <p:cNvSpPr txBox="1"/>
          <p:nvPr>
            <p:ph idx="1" type="body"/>
          </p:nvPr>
        </p:nvSpPr>
        <p:spPr>
          <a:xfrm>
            <a:off x="7924800" y="3581400"/>
            <a:ext cx="3428999" cy="1828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sz="1600"/>
            </a:lvl1pPr>
            <a:lvl2pPr indent="-228600" lvl="1" marL="914400" algn="l">
              <a:lnSpc>
                <a:spcPct val="90000"/>
              </a:lnSpc>
              <a:spcBef>
                <a:spcPts val="1000"/>
              </a:spcBef>
              <a:spcAft>
                <a:spcPts val="0"/>
              </a:spcAft>
              <a:buSzPts val="1400"/>
              <a:buNone/>
              <a:defRPr sz="1400"/>
            </a:lvl2pPr>
            <a:lvl3pPr indent="-228600" lvl="2" marL="1371600" algn="l">
              <a:lnSpc>
                <a:spcPct val="90000"/>
              </a:lnSpc>
              <a:spcBef>
                <a:spcPts val="800"/>
              </a:spcBef>
              <a:spcAft>
                <a:spcPts val="0"/>
              </a:spcAft>
              <a:buSzPts val="1200"/>
              <a:buNone/>
              <a:defRPr sz="1200"/>
            </a:lvl3pPr>
            <a:lvl4pPr indent="-228600" lvl="3" marL="1828800" algn="l">
              <a:lnSpc>
                <a:spcPct val="90000"/>
              </a:lnSpc>
              <a:spcBef>
                <a:spcPts val="800"/>
              </a:spcBef>
              <a:spcAft>
                <a:spcPts val="0"/>
              </a:spcAft>
              <a:buSzPts val="1000"/>
              <a:buNone/>
              <a:defRPr sz="1000"/>
            </a:lvl4pPr>
            <a:lvl5pPr indent="-228600" lvl="4" marL="2286000" algn="l">
              <a:lnSpc>
                <a:spcPct val="90000"/>
              </a:lnSpc>
              <a:spcBef>
                <a:spcPts val="800"/>
              </a:spcBef>
              <a:spcAft>
                <a:spcPts val="0"/>
              </a:spcAft>
              <a:buSzPts val="1000"/>
              <a:buNone/>
              <a:defRPr sz="1000"/>
            </a:lvl5pPr>
            <a:lvl6pPr indent="-228600" lvl="5" marL="2743200" algn="l">
              <a:lnSpc>
                <a:spcPct val="90000"/>
              </a:lnSpc>
              <a:spcBef>
                <a:spcPts val="800"/>
              </a:spcBef>
              <a:spcAft>
                <a:spcPts val="0"/>
              </a:spcAft>
              <a:buSzPts val="1000"/>
              <a:buNone/>
              <a:defRPr sz="1000"/>
            </a:lvl6pPr>
            <a:lvl7pPr indent="-228600" lvl="6" marL="3200400" algn="l">
              <a:lnSpc>
                <a:spcPct val="90000"/>
              </a:lnSpc>
              <a:spcBef>
                <a:spcPts val="800"/>
              </a:spcBef>
              <a:spcAft>
                <a:spcPts val="0"/>
              </a:spcAft>
              <a:buSzPts val="1000"/>
              <a:buNone/>
              <a:defRPr sz="1000"/>
            </a:lvl7pPr>
            <a:lvl8pPr indent="-228600" lvl="7" marL="3657600" algn="l">
              <a:lnSpc>
                <a:spcPct val="90000"/>
              </a:lnSpc>
              <a:spcBef>
                <a:spcPts val="800"/>
              </a:spcBef>
              <a:spcAft>
                <a:spcPts val="0"/>
              </a:spcAft>
              <a:buSzPts val="1000"/>
              <a:buNone/>
              <a:defRPr sz="1000"/>
            </a:lvl8pPr>
            <a:lvl9pPr indent="-228600" lvl="8" marL="4114800" algn="l">
              <a:lnSpc>
                <a:spcPct val="90000"/>
              </a:lnSpc>
              <a:spcBef>
                <a:spcPts val="800"/>
              </a:spcBef>
              <a:spcAft>
                <a:spcPts val="0"/>
              </a:spcAft>
              <a:buSzPts val="1000"/>
              <a:buNone/>
              <a:defRPr sz="1000"/>
            </a:lvl9pPr>
          </a:lstStyle>
          <a:p/>
        </p:txBody>
      </p:sp>
      <p:sp>
        <p:nvSpPr>
          <p:cNvPr id="66" name="Google Shape;66;p10"/>
          <p:cNvSpPr txBox="1"/>
          <p:nvPr>
            <p:ph idx="11" type="ftr"/>
          </p:nvPr>
        </p:nvSpPr>
        <p:spPr>
          <a:xfrm>
            <a:off x="381000" y="6549715"/>
            <a:ext cx="8442158" cy="22923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0" type="dt"/>
          </p:nvPr>
        </p:nvSpPr>
        <p:spPr>
          <a:xfrm>
            <a:off x="9685939" y="6549715"/>
            <a:ext cx="1667860" cy="229237"/>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2" type="sldNum"/>
          </p:nvPr>
        </p:nvSpPr>
        <p:spPr>
          <a:xfrm>
            <a:off x="11353799" y="6549715"/>
            <a:ext cx="446361" cy="22923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
          <p:cNvSpPr/>
          <p:nvPr/>
        </p:nvSpPr>
        <p:spPr>
          <a:xfrm>
            <a:off x="0" y="6492239"/>
            <a:ext cx="12188825" cy="365760"/>
          </a:xfrm>
          <a:prstGeom prst="rect">
            <a:avLst/>
          </a:prstGeom>
          <a:solidFill>
            <a:srgbClr val="2D292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11" name="Google Shape;11;p1"/>
          <p:cNvSpPr txBox="1"/>
          <p:nvPr>
            <p:ph type="title"/>
          </p:nvPr>
        </p:nvSpPr>
        <p:spPr>
          <a:xfrm>
            <a:off x="838200" y="365126"/>
            <a:ext cx="10515600" cy="1145224"/>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accent1"/>
              </a:buClr>
              <a:buSzPts val="3400"/>
              <a:buFont typeface="Century Schoolbook"/>
              <a:buNone/>
              <a:defRPr b="0" i="0" sz="3400" u="none" cap="none" strike="noStrike">
                <a:solidFill>
                  <a:schemeClr val="accent1"/>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800"/>
              </a:spcBef>
              <a:spcAft>
                <a:spcPts val="0"/>
              </a:spcAft>
              <a:buClr>
                <a:schemeClr val="accent1"/>
              </a:buClr>
              <a:buSzPts val="2000"/>
              <a:buFont typeface="Arial"/>
              <a:buChar char="•"/>
              <a:defRPr b="0" i="0" sz="2000" u="none" cap="none" strike="noStrike">
                <a:solidFill>
                  <a:schemeClr val="lt1"/>
                </a:solidFill>
                <a:latin typeface="Century Schoolbook"/>
                <a:ea typeface="Century Schoolbook"/>
                <a:cs typeface="Century Schoolbook"/>
                <a:sym typeface="Century Schoolbook"/>
              </a:defRPr>
            </a:lvl1pPr>
            <a:lvl2pPr indent="-342900" lvl="1" marL="914400" marR="0" rtl="0" algn="l">
              <a:lnSpc>
                <a:spcPct val="90000"/>
              </a:lnSpc>
              <a:spcBef>
                <a:spcPts val="1000"/>
              </a:spcBef>
              <a:spcAft>
                <a:spcPts val="0"/>
              </a:spcAft>
              <a:buClr>
                <a:schemeClr val="accent1"/>
              </a:buClr>
              <a:buSzPts val="1800"/>
              <a:buFont typeface="Arial"/>
              <a:buChar char="•"/>
              <a:defRPr b="0" i="0" sz="1800" u="none" cap="none" strike="noStrike">
                <a:solidFill>
                  <a:schemeClr val="lt1"/>
                </a:solidFill>
                <a:latin typeface="Century Schoolbook"/>
                <a:ea typeface="Century Schoolbook"/>
                <a:cs typeface="Century Schoolbook"/>
                <a:sym typeface="Century Schoolbook"/>
              </a:defRPr>
            </a:lvl2pPr>
            <a:lvl3pPr indent="-330200" lvl="2" marL="1371600" marR="0" rtl="0" algn="l">
              <a:lnSpc>
                <a:spcPct val="90000"/>
              </a:lnSpc>
              <a:spcBef>
                <a:spcPts val="800"/>
              </a:spcBef>
              <a:spcAft>
                <a:spcPts val="0"/>
              </a:spcAft>
              <a:buClr>
                <a:schemeClr val="accent1"/>
              </a:buClr>
              <a:buSzPts val="1600"/>
              <a:buFont typeface="Arial"/>
              <a:buChar char="•"/>
              <a:defRPr b="0" i="0" sz="1600" u="none" cap="none" strike="noStrike">
                <a:solidFill>
                  <a:schemeClr val="lt1"/>
                </a:solidFill>
                <a:latin typeface="Century Schoolbook"/>
                <a:ea typeface="Century Schoolbook"/>
                <a:cs typeface="Century Schoolbook"/>
                <a:sym typeface="Century Schoolbook"/>
              </a:defRPr>
            </a:lvl3pPr>
            <a:lvl4pPr indent="-317500" lvl="3" marL="18288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entury Schoolbook"/>
                <a:ea typeface="Century Schoolbook"/>
                <a:cs typeface="Century Schoolbook"/>
                <a:sym typeface="Century Schoolbook"/>
              </a:defRPr>
            </a:lvl4pPr>
            <a:lvl5pPr indent="-317500" lvl="4" marL="22860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entury Schoolbook"/>
                <a:ea typeface="Century Schoolbook"/>
                <a:cs typeface="Century Schoolbook"/>
                <a:sym typeface="Century Schoolbook"/>
              </a:defRPr>
            </a:lvl5pPr>
            <a:lvl6pPr indent="-317500" lvl="5" marL="27432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entury Schoolbook"/>
                <a:ea typeface="Century Schoolbook"/>
                <a:cs typeface="Century Schoolbook"/>
                <a:sym typeface="Century Schoolbook"/>
              </a:defRPr>
            </a:lvl6pPr>
            <a:lvl7pPr indent="-317500" lvl="6" marL="32004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entury Schoolbook"/>
                <a:ea typeface="Century Schoolbook"/>
                <a:cs typeface="Century Schoolbook"/>
                <a:sym typeface="Century Schoolbook"/>
              </a:defRPr>
            </a:lvl7pPr>
            <a:lvl8pPr indent="-317500" lvl="7" marL="36576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entury Schoolbook"/>
                <a:ea typeface="Century Schoolbook"/>
                <a:cs typeface="Century Schoolbook"/>
                <a:sym typeface="Century Schoolbook"/>
              </a:defRPr>
            </a:lvl8pPr>
            <a:lvl9pPr indent="-317500" lvl="8" marL="4114800" marR="0" rtl="0" algn="l">
              <a:lnSpc>
                <a:spcPct val="90000"/>
              </a:lnSpc>
              <a:spcBef>
                <a:spcPts val="800"/>
              </a:spcBef>
              <a:spcAft>
                <a:spcPts val="0"/>
              </a:spcAft>
              <a:buClr>
                <a:schemeClr val="accent1"/>
              </a:buClr>
              <a:buSzPts val="1400"/>
              <a:buFont typeface="Arial"/>
              <a:buChar char="•"/>
              <a:defRPr b="0" i="0" sz="1400" u="none" cap="none" strike="noStrike">
                <a:solidFill>
                  <a:schemeClr val="lt1"/>
                </a:solidFill>
                <a:latin typeface="Century Schoolbook"/>
                <a:ea typeface="Century Schoolbook"/>
                <a:cs typeface="Century Schoolbook"/>
                <a:sym typeface="Century Schoolbook"/>
              </a:defRPr>
            </a:lvl9pPr>
          </a:lstStyle>
          <a:p/>
        </p:txBody>
      </p:sp>
      <p:sp>
        <p:nvSpPr>
          <p:cNvPr id="13" name="Google Shape;13;p1"/>
          <p:cNvSpPr txBox="1"/>
          <p:nvPr>
            <p:ph idx="11" type="ftr"/>
          </p:nvPr>
        </p:nvSpPr>
        <p:spPr>
          <a:xfrm>
            <a:off x="381000" y="6549715"/>
            <a:ext cx="8442158" cy="22923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B9B1A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9pPr>
          </a:lstStyle>
          <a:p/>
        </p:txBody>
      </p:sp>
      <p:sp>
        <p:nvSpPr>
          <p:cNvPr id="14" name="Google Shape;14;p1"/>
          <p:cNvSpPr txBox="1"/>
          <p:nvPr>
            <p:ph idx="10" type="dt"/>
          </p:nvPr>
        </p:nvSpPr>
        <p:spPr>
          <a:xfrm>
            <a:off x="9685939" y="6549715"/>
            <a:ext cx="1667860" cy="229237"/>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B9B1A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lt1"/>
                </a:solidFill>
                <a:latin typeface="Century Schoolbook"/>
                <a:ea typeface="Century Schoolbook"/>
                <a:cs typeface="Century Schoolbook"/>
                <a:sym typeface="Century Schoolbook"/>
              </a:defRPr>
            </a:lvl9pPr>
          </a:lstStyle>
          <a:p/>
        </p:txBody>
      </p:sp>
      <p:sp>
        <p:nvSpPr>
          <p:cNvPr id="15" name="Google Shape;15;p1"/>
          <p:cNvSpPr txBox="1"/>
          <p:nvPr>
            <p:ph idx="12" type="sldNum"/>
          </p:nvPr>
        </p:nvSpPr>
        <p:spPr>
          <a:xfrm>
            <a:off x="11353799" y="6549715"/>
            <a:ext cx="446361" cy="22923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B9B1A2"/>
                </a:solidFill>
                <a:latin typeface="Century Schoolbook"/>
                <a:ea typeface="Century Schoolbook"/>
                <a:cs typeface="Century Schoolbook"/>
                <a:sym typeface="Century Schoolbook"/>
              </a:defRPr>
            </a:lvl1pPr>
            <a:lvl2pPr indent="0" lvl="1" marL="0" marR="0" rtl="0" algn="r">
              <a:spcBef>
                <a:spcPts val="0"/>
              </a:spcBef>
              <a:buNone/>
              <a:defRPr b="0" i="0" sz="1100" u="none" cap="none" strike="noStrike">
                <a:solidFill>
                  <a:srgbClr val="B9B1A2"/>
                </a:solidFill>
                <a:latin typeface="Century Schoolbook"/>
                <a:ea typeface="Century Schoolbook"/>
                <a:cs typeface="Century Schoolbook"/>
                <a:sym typeface="Century Schoolbook"/>
              </a:defRPr>
            </a:lvl2pPr>
            <a:lvl3pPr indent="0" lvl="2" marL="0" marR="0" rtl="0" algn="r">
              <a:spcBef>
                <a:spcPts val="0"/>
              </a:spcBef>
              <a:buNone/>
              <a:defRPr b="0" i="0" sz="1100" u="none" cap="none" strike="noStrike">
                <a:solidFill>
                  <a:srgbClr val="B9B1A2"/>
                </a:solidFill>
                <a:latin typeface="Century Schoolbook"/>
                <a:ea typeface="Century Schoolbook"/>
                <a:cs typeface="Century Schoolbook"/>
                <a:sym typeface="Century Schoolbook"/>
              </a:defRPr>
            </a:lvl3pPr>
            <a:lvl4pPr indent="0" lvl="3" marL="0" marR="0" rtl="0" algn="r">
              <a:spcBef>
                <a:spcPts val="0"/>
              </a:spcBef>
              <a:buNone/>
              <a:defRPr b="0" i="0" sz="1100" u="none" cap="none" strike="noStrike">
                <a:solidFill>
                  <a:srgbClr val="B9B1A2"/>
                </a:solidFill>
                <a:latin typeface="Century Schoolbook"/>
                <a:ea typeface="Century Schoolbook"/>
                <a:cs typeface="Century Schoolbook"/>
                <a:sym typeface="Century Schoolbook"/>
              </a:defRPr>
            </a:lvl4pPr>
            <a:lvl5pPr indent="0" lvl="4" marL="0" marR="0" rtl="0" algn="r">
              <a:spcBef>
                <a:spcPts val="0"/>
              </a:spcBef>
              <a:buNone/>
              <a:defRPr b="0" i="0" sz="1100" u="none" cap="none" strike="noStrike">
                <a:solidFill>
                  <a:srgbClr val="B9B1A2"/>
                </a:solidFill>
                <a:latin typeface="Century Schoolbook"/>
                <a:ea typeface="Century Schoolbook"/>
                <a:cs typeface="Century Schoolbook"/>
                <a:sym typeface="Century Schoolbook"/>
              </a:defRPr>
            </a:lvl5pPr>
            <a:lvl6pPr indent="0" lvl="5" marL="0" marR="0" rtl="0" algn="r">
              <a:spcBef>
                <a:spcPts val="0"/>
              </a:spcBef>
              <a:buNone/>
              <a:defRPr b="0" i="0" sz="1100" u="none" cap="none" strike="noStrike">
                <a:solidFill>
                  <a:srgbClr val="B9B1A2"/>
                </a:solidFill>
                <a:latin typeface="Century Schoolbook"/>
                <a:ea typeface="Century Schoolbook"/>
                <a:cs typeface="Century Schoolbook"/>
                <a:sym typeface="Century Schoolbook"/>
              </a:defRPr>
            </a:lvl6pPr>
            <a:lvl7pPr indent="0" lvl="6" marL="0" marR="0" rtl="0" algn="r">
              <a:spcBef>
                <a:spcPts val="0"/>
              </a:spcBef>
              <a:buNone/>
              <a:defRPr b="0" i="0" sz="1100" u="none" cap="none" strike="noStrike">
                <a:solidFill>
                  <a:srgbClr val="B9B1A2"/>
                </a:solidFill>
                <a:latin typeface="Century Schoolbook"/>
                <a:ea typeface="Century Schoolbook"/>
                <a:cs typeface="Century Schoolbook"/>
                <a:sym typeface="Century Schoolbook"/>
              </a:defRPr>
            </a:lvl7pPr>
            <a:lvl8pPr indent="0" lvl="7" marL="0" marR="0" rtl="0" algn="r">
              <a:spcBef>
                <a:spcPts val="0"/>
              </a:spcBef>
              <a:buNone/>
              <a:defRPr b="0" i="0" sz="1100" u="none" cap="none" strike="noStrike">
                <a:solidFill>
                  <a:srgbClr val="B9B1A2"/>
                </a:solidFill>
                <a:latin typeface="Century Schoolbook"/>
                <a:ea typeface="Century Schoolbook"/>
                <a:cs typeface="Century Schoolbook"/>
                <a:sym typeface="Century Schoolbook"/>
              </a:defRPr>
            </a:lvl8pPr>
            <a:lvl9pPr indent="0" lvl="8" marL="0" marR="0" rtl="0" algn="r">
              <a:spcBef>
                <a:spcPts val="0"/>
              </a:spcBef>
              <a:buNone/>
              <a:defRPr b="0" i="0" sz="1100" u="none" cap="none" strike="noStrike">
                <a:solidFill>
                  <a:srgbClr val="B9B1A2"/>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228600" y="4419600"/>
            <a:ext cx="9220200" cy="1463246"/>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entury Schoolbook"/>
              <a:buNone/>
            </a:pPr>
            <a:r>
              <a:rPr lang="en-US" sz="4400"/>
              <a:t>AI-Powered Human Movement Capture for Realistic Game Engine Animations</a:t>
            </a:r>
            <a:endParaRPr/>
          </a:p>
        </p:txBody>
      </p:sp>
      <p:sp>
        <p:nvSpPr>
          <p:cNvPr id="87" name="Google Shape;87;p13"/>
          <p:cNvSpPr/>
          <p:nvPr/>
        </p:nvSpPr>
        <p:spPr>
          <a:xfrm>
            <a:off x="0" y="3429000"/>
            <a:ext cx="12192000" cy="533400"/>
          </a:xfrm>
          <a:prstGeom prst="rect">
            <a:avLst/>
          </a:prstGeom>
          <a:solidFill>
            <a:srgbClr val="3D37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88" name="Google Shape;88;p13"/>
          <p:cNvSpPr/>
          <p:nvPr/>
        </p:nvSpPr>
        <p:spPr>
          <a:xfrm>
            <a:off x="0" y="6019800"/>
            <a:ext cx="12192000" cy="533400"/>
          </a:xfrm>
          <a:prstGeom prst="rect">
            <a:avLst/>
          </a:prstGeom>
          <a:solidFill>
            <a:srgbClr val="3D37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89" name="Google Shape;89;p13"/>
          <p:cNvSpPr txBox="1"/>
          <p:nvPr>
            <p:ph idx="1" type="subTitle"/>
          </p:nvPr>
        </p:nvSpPr>
        <p:spPr>
          <a:xfrm>
            <a:off x="8458200" y="3941618"/>
            <a:ext cx="3657601" cy="2514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600"/>
              <a:buNone/>
            </a:pPr>
            <a:r>
              <a:rPr lang="en-US" sz="1600"/>
              <a:t>Team members:</a:t>
            </a:r>
            <a:endParaRPr/>
          </a:p>
          <a:p>
            <a:pPr indent="0" lvl="0" marL="0" rtl="0" algn="l">
              <a:lnSpc>
                <a:spcPct val="90000"/>
              </a:lnSpc>
              <a:spcBef>
                <a:spcPts val="600"/>
              </a:spcBef>
              <a:spcAft>
                <a:spcPts val="0"/>
              </a:spcAft>
              <a:buSzPts val="1600"/>
              <a:buNone/>
            </a:pPr>
            <a:r>
              <a:rPr lang="en-US" sz="1600"/>
              <a:t>Aryan Mishra – 21BAI1129</a:t>
            </a:r>
            <a:endParaRPr/>
          </a:p>
          <a:p>
            <a:pPr indent="0" lvl="0" marL="0" rtl="0" algn="l">
              <a:lnSpc>
                <a:spcPct val="90000"/>
              </a:lnSpc>
              <a:spcBef>
                <a:spcPts val="600"/>
              </a:spcBef>
              <a:spcAft>
                <a:spcPts val="0"/>
              </a:spcAft>
              <a:buSzPts val="1600"/>
              <a:buNone/>
            </a:pPr>
            <a:r>
              <a:rPr lang="en-US" sz="1600"/>
              <a:t>Rohan Mathan Olikara – 21BAI1136</a:t>
            </a:r>
            <a:endParaRPr/>
          </a:p>
          <a:p>
            <a:pPr indent="0" lvl="0" marL="0" rtl="0" algn="l">
              <a:lnSpc>
                <a:spcPct val="90000"/>
              </a:lnSpc>
              <a:spcBef>
                <a:spcPts val="600"/>
              </a:spcBef>
              <a:spcAft>
                <a:spcPts val="0"/>
              </a:spcAft>
              <a:buSzPts val="1600"/>
              <a:buNone/>
            </a:pPr>
            <a:r>
              <a:rPr lang="en-US" sz="1600"/>
              <a:t>Sri Hari Sai P – 21BAI1143</a:t>
            </a:r>
            <a:endParaRPr/>
          </a:p>
          <a:p>
            <a:pPr indent="0" lvl="0" marL="0" rtl="0" algn="l">
              <a:lnSpc>
                <a:spcPct val="90000"/>
              </a:lnSpc>
              <a:spcBef>
                <a:spcPts val="600"/>
              </a:spcBef>
              <a:spcAft>
                <a:spcPts val="0"/>
              </a:spcAft>
              <a:buSzPts val="1600"/>
              <a:buNone/>
            </a:pPr>
            <a:r>
              <a:t/>
            </a:r>
            <a:endParaRPr sz="1600"/>
          </a:p>
          <a:p>
            <a:pPr indent="0" lvl="0" marL="0" rtl="0" algn="l">
              <a:lnSpc>
                <a:spcPct val="90000"/>
              </a:lnSpc>
              <a:spcBef>
                <a:spcPts val="600"/>
              </a:spcBef>
              <a:spcAft>
                <a:spcPts val="0"/>
              </a:spcAft>
              <a:buSzPts val="1600"/>
              <a:buNone/>
            </a:pPr>
            <a:r>
              <a:rPr lang="en-US" sz="1600"/>
              <a:t>Guide:</a:t>
            </a:r>
            <a:endParaRPr/>
          </a:p>
          <a:p>
            <a:pPr indent="0" lvl="0" marL="0" rtl="0" algn="l">
              <a:lnSpc>
                <a:spcPct val="90000"/>
              </a:lnSpc>
              <a:spcBef>
                <a:spcPts val="600"/>
              </a:spcBef>
              <a:spcAft>
                <a:spcPts val="0"/>
              </a:spcAft>
              <a:buSzPts val="1600"/>
              <a:buNone/>
            </a:pPr>
            <a:r>
              <a:rPr lang="en-US" sz="1600"/>
              <a:t>Dr. </a:t>
            </a:r>
            <a:r>
              <a:rPr lang="en-US" sz="1600"/>
              <a:t>Sreeja P 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838200" y="365126"/>
            <a:ext cx="10515600" cy="114522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3400"/>
              <a:buFont typeface="Century Schoolbook"/>
              <a:buNone/>
            </a:pPr>
            <a:r>
              <a:rPr lang="en-US"/>
              <a:t>References</a:t>
            </a:r>
            <a:endParaRPr/>
          </a:p>
        </p:txBody>
      </p:sp>
      <p:sp>
        <p:nvSpPr>
          <p:cNvPr id="150" name="Google Shape;150;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457200" lvl="0" marL="457200" rtl="0" algn="l">
              <a:lnSpc>
                <a:spcPct val="90000"/>
              </a:lnSpc>
              <a:spcBef>
                <a:spcPts val="0"/>
              </a:spcBef>
              <a:spcAft>
                <a:spcPts val="0"/>
              </a:spcAft>
              <a:buSzPct val="100000"/>
              <a:buAutoNum type="arabicPeriod"/>
            </a:pPr>
            <a:r>
              <a:rPr lang="en-US"/>
              <a:t>"Learning Realistic Human Motion with Deep Reinforcement Learning" - T. Gu, Z. Wang, D. Liu, and X. Peng“</a:t>
            </a:r>
            <a:endParaRPr/>
          </a:p>
          <a:p>
            <a:pPr indent="-457200" lvl="0" marL="457200" rtl="0" algn="l">
              <a:lnSpc>
                <a:spcPct val="90000"/>
              </a:lnSpc>
              <a:spcBef>
                <a:spcPts val="1800"/>
              </a:spcBef>
              <a:spcAft>
                <a:spcPts val="0"/>
              </a:spcAft>
              <a:buSzPct val="100000"/>
              <a:buAutoNum type="arabicPeriod"/>
            </a:pPr>
            <a:r>
              <a:rPr lang="en-US"/>
              <a:t>Deep Neural Networks for Human Pose Estimation from a Single Image" - K. Cao, G. Hidalgo, T. Simon, S. Wei, and Y. Wei</a:t>
            </a:r>
            <a:endParaRPr/>
          </a:p>
          <a:p>
            <a:pPr indent="-457200" lvl="0" marL="457200" rtl="0" algn="l">
              <a:lnSpc>
                <a:spcPct val="90000"/>
              </a:lnSpc>
              <a:spcBef>
                <a:spcPts val="1800"/>
              </a:spcBef>
              <a:spcAft>
                <a:spcPts val="0"/>
              </a:spcAft>
              <a:buSzPct val="100000"/>
              <a:buAutoNum type="arabicPeriod"/>
            </a:pPr>
            <a:r>
              <a:rPr lang="en-US"/>
              <a:t>"Generative Adversarial Networks for Realistic Human Motion Synthesis" - C. Liu, J. Wang, Y. Li, F. Wu, and J. Gu</a:t>
            </a:r>
            <a:endParaRPr/>
          </a:p>
          <a:p>
            <a:pPr indent="-457200" lvl="0" marL="457200" rtl="0" algn="l">
              <a:lnSpc>
                <a:spcPct val="90000"/>
              </a:lnSpc>
              <a:spcBef>
                <a:spcPts val="1800"/>
              </a:spcBef>
              <a:spcAft>
                <a:spcPts val="0"/>
              </a:spcAft>
              <a:buSzPct val="100000"/>
              <a:buAutoNum type="arabicPeriod"/>
            </a:pPr>
            <a:r>
              <a:rPr lang="en-US"/>
              <a:t>"AI-Driven Motion Capture for Real-Time Character Animation in Games" - A. B. McDonald, M. J. Matthews, and R. W. Zisserman</a:t>
            </a:r>
            <a:endParaRPr/>
          </a:p>
          <a:p>
            <a:pPr indent="-457200" lvl="0" marL="457200" rtl="0" algn="l">
              <a:lnSpc>
                <a:spcPct val="90000"/>
              </a:lnSpc>
              <a:spcBef>
                <a:spcPts val="1800"/>
              </a:spcBef>
              <a:spcAft>
                <a:spcPts val="0"/>
              </a:spcAft>
              <a:buSzPct val="100000"/>
              <a:buAutoNum type="arabicPeriod"/>
            </a:pPr>
            <a:r>
              <a:rPr lang="en-US"/>
              <a:t>"Deep Learning for Realistic Facial Animation in Video Games" - J. Li, X. Chen, and S. Zhang</a:t>
            </a:r>
            <a:endParaRPr/>
          </a:p>
          <a:p>
            <a:pPr indent="-457200" lvl="0" marL="457200" rtl="0" algn="l">
              <a:lnSpc>
                <a:spcPct val="90000"/>
              </a:lnSpc>
              <a:spcBef>
                <a:spcPts val="1800"/>
              </a:spcBef>
              <a:spcAft>
                <a:spcPts val="0"/>
              </a:spcAft>
              <a:buSzPct val="100000"/>
              <a:buAutoNum type="arabicPeriod"/>
            </a:pPr>
            <a:r>
              <a:rPr lang="en-US"/>
              <a:t>"AI-Powered Motion Retargeting for Diverse Character Models" - M. Müller, T. Röder, and M. Clausen</a:t>
            </a:r>
            <a:endParaRPr/>
          </a:p>
          <a:p>
            <a:pPr indent="-457200" lvl="0" marL="457200" rtl="0" algn="l">
              <a:lnSpc>
                <a:spcPct val="90000"/>
              </a:lnSpc>
              <a:spcBef>
                <a:spcPts val="1800"/>
              </a:spcBef>
              <a:spcAft>
                <a:spcPts val="0"/>
              </a:spcAft>
              <a:buSzPct val="100000"/>
              <a:buAutoNum type="arabicPeriod"/>
            </a:pPr>
            <a:r>
              <a:rPr lang="en-US"/>
              <a:t>"Deep Learning for Human Motion Prediction from Incomplete Data" - J. Park, D. Kim, and K. Choi</a:t>
            </a:r>
            <a:endParaRPr/>
          </a:p>
          <a:p>
            <a:pPr indent="-457200" lvl="0" marL="457200" rtl="0" algn="l">
              <a:lnSpc>
                <a:spcPct val="90000"/>
              </a:lnSpc>
              <a:spcBef>
                <a:spcPts val="1800"/>
              </a:spcBef>
              <a:spcAft>
                <a:spcPts val="0"/>
              </a:spcAft>
              <a:buSzPct val="100000"/>
              <a:buAutoNum type="arabicPeriod"/>
            </a:pPr>
            <a:r>
              <a:rPr lang="en-US"/>
              <a:t>"AI-Driven Motion Synthesis for Physically Plausible Character Interactions" - M. S. Park, A. Hertzmann, and T. Z. Huang</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idx="1" type="body"/>
          </p:nvPr>
        </p:nvSpPr>
        <p:spPr>
          <a:xfrm>
            <a:off x="838200" y="990600"/>
            <a:ext cx="10515600" cy="5186363"/>
          </a:xfrm>
          <a:prstGeom prst="rect">
            <a:avLst/>
          </a:prstGeom>
          <a:noFill/>
          <a:ln>
            <a:noFill/>
          </a:ln>
        </p:spPr>
        <p:txBody>
          <a:bodyPr anchorCtr="0" anchor="t" bIns="45700" lIns="91425" spcFirstLastPara="1" rIns="91425" wrap="square" tIns="45700">
            <a:normAutofit/>
          </a:bodyPr>
          <a:lstStyle/>
          <a:p>
            <a:pPr indent="-428625" lvl="0" marL="457200" rtl="0" algn="l">
              <a:lnSpc>
                <a:spcPct val="90000"/>
              </a:lnSpc>
              <a:spcBef>
                <a:spcPts val="0"/>
              </a:spcBef>
              <a:spcAft>
                <a:spcPts val="0"/>
              </a:spcAft>
              <a:buSzPts val="1550"/>
              <a:buFont typeface="Century Schoolbook"/>
              <a:buAutoNum type="arabicPeriod" startAt="9"/>
            </a:pPr>
            <a:r>
              <a:rPr lang="en-US" sz="1550"/>
              <a:t>"Deep Learning for Human Motion Generation from Textual Descriptions" - A. Karpathy, P. Felzenszwalb, and J. Malik</a:t>
            </a:r>
            <a:endParaRPr sz="1550"/>
          </a:p>
          <a:p>
            <a:pPr indent="-428625" lvl="0" marL="457200" rtl="0" algn="l">
              <a:lnSpc>
                <a:spcPct val="90000"/>
              </a:lnSpc>
              <a:spcBef>
                <a:spcPts val="1800"/>
              </a:spcBef>
              <a:spcAft>
                <a:spcPts val="0"/>
              </a:spcAft>
              <a:buSzPts val="1550"/>
              <a:buFont typeface="Century Schoolbook"/>
              <a:buAutoNum type="arabicPeriod" startAt="9"/>
            </a:pPr>
            <a:r>
              <a:rPr lang="en-US" sz="1550"/>
              <a:t>"Real-Time Human Motion Capture Using Deep Learning and Edge Computing" - Y. Liu, X. Chen, and J. Zhang</a:t>
            </a:r>
            <a:endParaRPr sz="1550"/>
          </a:p>
          <a:p>
            <a:pPr indent="-428625" lvl="0" marL="457200" rtl="0" algn="l">
              <a:lnSpc>
                <a:spcPct val="90000"/>
              </a:lnSpc>
              <a:spcBef>
                <a:spcPts val="1800"/>
              </a:spcBef>
              <a:spcAft>
                <a:spcPts val="0"/>
              </a:spcAft>
              <a:buSzPts val="1550"/>
              <a:buFont typeface="Century Schoolbook"/>
              <a:buAutoNum type="arabicPeriod" startAt="9"/>
            </a:pPr>
            <a:r>
              <a:rPr lang="en-US" sz="1550"/>
              <a:t>"Optimizing Deep Neural Networks for Real-Time Human Pose Estimation" - Z. Cao, G. Hidalgo, T. Simon, S. Wei, and Y. Wei</a:t>
            </a:r>
            <a:endParaRPr sz="1550"/>
          </a:p>
          <a:p>
            <a:pPr indent="-428625" lvl="0" marL="457200" rtl="0" algn="l">
              <a:lnSpc>
                <a:spcPct val="90000"/>
              </a:lnSpc>
              <a:spcBef>
                <a:spcPts val="1800"/>
              </a:spcBef>
              <a:spcAft>
                <a:spcPts val="0"/>
              </a:spcAft>
              <a:buSzPts val="1550"/>
              <a:buFont typeface="Century Schoolbook"/>
              <a:buAutoNum type="arabicPeriod" startAt="9"/>
            </a:pPr>
            <a:r>
              <a:rPr lang="en-US" sz="1550"/>
              <a:t>"Efficient Deep Learning for Human Motion Synthesis on Mobile Devices" - H. Chen, Y. Li, and J. Yu</a:t>
            </a:r>
            <a:endParaRPr sz="1550"/>
          </a:p>
          <a:p>
            <a:pPr indent="-428625" lvl="0" marL="457200" rtl="0" algn="l">
              <a:lnSpc>
                <a:spcPct val="90000"/>
              </a:lnSpc>
              <a:spcBef>
                <a:spcPts val="1800"/>
              </a:spcBef>
              <a:spcAft>
                <a:spcPts val="0"/>
              </a:spcAft>
              <a:buSzPts val="1550"/>
              <a:buFont typeface="Century Schoolbook"/>
              <a:buAutoNum type="arabicPeriod" startAt="9"/>
            </a:pPr>
            <a:r>
              <a:rPr lang="en-US" sz="1550"/>
              <a:t>"Ethical Implications of AI-Powered Human Movement Capture" - M. Bucher, J. F. Sowa, and S. K. Chalana</a:t>
            </a:r>
            <a:endParaRPr sz="1550"/>
          </a:p>
          <a:p>
            <a:pPr indent="-428625" lvl="0" marL="457200" rtl="0" algn="l">
              <a:lnSpc>
                <a:spcPct val="90000"/>
              </a:lnSpc>
              <a:spcBef>
                <a:spcPts val="1800"/>
              </a:spcBef>
              <a:spcAft>
                <a:spcPts val="0"/>
              </a:spcAft>
              <a:buSzPts val="1550"/>
              <a:buFont typeface="Century Schoolbook"/>
              <a:buAutoNum type="arabicPeriod" startAt="9"/>
            </a:pPr>
            <a:r>
              <a:rPr lang="en-US" sz="1550"/>
              <a:t>"The Future of AI in Human Movement Capture for Games" - J. C. Mitchell, M. J. Matthews, and R. W. Zisserman</a:t>
            </a:r>
            <a:endParaRPr sz="1550"/>
          </a:p>
          <a:p>
            <a:pPr indent="-428625" lvl="0" marL="457200" rtl="0" algn="l">
              <a:lnSpc>
                <a:spcPct val="90000"/>
              </a:lnSpc>
              <a:spcBef>
                <a:spcPts val="1800"/>
              </a:spcBef>
              <a:spcAft>
                <a:spcPts val="0"/>
              </a:spcAft>
              <a:buSzPts val="1550"/>
              <a:buFont typeface="Century Schoolbook"/>
              <a:buAutoNum type="arabicPeriod" startAt="9"/>
            </a:pPr>
            <a:r>
              <a:rPr lang="en-US" sz="1550"/>
              <a:t>"A Survey of AI-Powered Human Motion Capture Techniques for Games" - Y. Li, J. Wang, and X. Chen</a:t>
            </a:r>
            <a:endParaRPr sz="155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914400" y="685800"/>
            <a:ext cx="4876800" cy="114522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3400"/>
              <a:buFont typeface="Century Schoolbook"/>
              <a:buNone/>
            </a:pPr>
            <a:r>
              <a:rPr b="1" lang="en-US" u="sng">
                <a:latin typeface="Playfair Display"/>
                <a:ea typeface="Playfair Display"/>
                <a:cs typeface="Playfair Display"/>
                <a:sym typeface="Playfair Display"/>
              </a:rPr>
              <a:t>Problem Statement</a:t>
            </a:r>
            <a:endParaRPr b="1" u="sng">
              <a:latin typeface="Playfair Display"/>
              <a:ea typeface="Playfair Display"/>
              <a:cs typeface="Playfair Display"/>
              <a:sym typeface="Playfair Display"/>
            </a:endParaRPr>
          </a:p>
        </p:txBody>
      </p:sp>
      <p:sp>
        <p:nvSpPr>
          <p:cNvPr id="95" name="Google Shape;95;p14"/>
          <p:cNvSpPr txBox="1"/>
          <p:nvPr>
            <p:ph idx="1" type="body"/>
          </p:nvPr>
        </p:nvSpPr>
        <p:spPr>
          <a:xfrm>
            <a:off x="762000" y="2667000"/>
            <a:ext cx="7086600" cy="3048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FFFF"/>
              </a:buClr>
              <a:buSzPts val="2000"/>
              <a:buFont typeface="Playfair Display"/>
              <a:buChar char="•"/>
            </a:pPr>
            <a:r>
              <a:rPr lang="en-US">
                <a:solidFill>
                  <a:srgbClr val="FFFFFF"/>
                </a:solidFill>
                <a:latin typeface="Playfair Display"/>
                <a:ea typeface="Playfair Display"/>
                <a:cs typeface="Playfair Display"/>
                <a:sym typeface="Playfair Display"/>
              </a:rPr>
              <a:t>Current methods for capturing human movement lack precision and efficiency, leading to less realistic animations in game engines. </a:t>
            </a:r>
            <a:endParaRPr>
              <a:solidFill>
                <a:srgbClr val="FFFFFF"/>
              </a:solidFill>
              <a:latin typeface="Playfair Display"/>
              <a:ea typeface="Playfair Display"/>
              <a:cs typeface="Playfair Display"/>
              <a:sym typeface="Playfair Display"/>
            </a:endParaRPr>
          </a:p>
          <a:p>
            <a:pPr indent="-228600" lvl="0" marL="228600" rtl="0" algn="l">
              <a:lnSpc>
                <a:spcPct val="90000"/>
              </a:lnSpc>
              <a:spcBef>
                <a:spcPts val="3000"/>
              </a:spcBef>
              <a:spcAft>
                <a:spcPts val="0"/>
              </a:spcAft>
              <a:buClr>
                <a:srgbClr val="FFFFFF"/>
              </a:buClr>
              <a:buSzPts val="2000"/>
              <a:buFont typeface="Playfair Display"/>
              <a:buChar char="•"/>
            </a:pPr>
            <a:r>
              <a:rPr lang="en-US">
                <a:solidFill>
                  <a:srgbClr val="FFFFFF"/>
                </a:solidFill>
                <a:latin typeface="Playfair Display"/>
                <a:ea typeface="Playfair Display"/>
                <a:cs typeface="Playfair Display"/>
                <a:sym typeface="Playfair Display"/>
              </a:rPr>
              <a:t>There is a need for an AI-powered solution to accurately detect, track, and translate human motions into high-fidelity character animations within game engines like Unreal Engine or Unity.</a:t>
            </a:r>
            <a:endParaRPr>
              <a:solidFill>
                <a:srgbClr val="FFFFFF"/>
              </a:solidFill>
              <a:latin typeface="Playfair Display"/>
              <a:ea typeface="Playfair Display"/>
              <a:cs typeface="Playfair Display"/>
              <a:sym typeface="Playfair Display"/>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183825" y="144725"/>
            <a:ext cx="3634800" cy="658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3400"/>
              <a:buFont typeface="Century Schoolbook"/>
              <a:buNone/>
            </a:pPr>
            <a:r>
              <a:rPr lang="en-US">
                <a:latin typeface="Playfair Display"/>
                <a:ea typeface="Playfair Display"/>
                <a:cs typeface="Playfair Display"/>
                <a:sym typeface="Playfair Display"/>
              </a:rPr>
              <a:t>Literature Survey</a:t>
            </a:r>
            <a:endParaRPr>
              <a:latin typeface="Playfair Display"/>
              <a:ea typeface="Playfair Display"/>
              <a:cs typeface="Playfair Display"/>
              <a:sym typeface="Playfair Display"/>
            </a:endParaRPr>
          </a:p>
        </p:txBody>
      </p:sp>
      <p:sp>
        <p:nvSpPr>
          <p:cNvPr id="101" name="Google Shape;101;p15"/>
          <p:cNvSpPr txBox="1"/>
          <p:nvPr>
            <p:ph idx="1" type="body"/>
          </p:nvPr>
        </p:nvSpPr>
        <p:spPr>
          <a:xfrm>
            <a:off x="497925" y="1014200"/>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100"/>
              <a:buNone/>
            </a:pPr>
            <a:r>
              <a:rPr b="1" lang="en-US" sz="1400">
                <a:latin typeface="Playfair Display"/>
                <a:ea typeface="Playfair Display"/>
                <a:cs typeface="Playfair Display"/>
                <a:sym typeface="Playfair Display"/>
              </a:rPr>
              <a:t>1. Learning Realistic Human Motion with Deep Reinforcement Learning - T. Gu, Z. Wang, D. Liu, and X. Peng</a:t>
            </a:r>
            <a:endParaRPr sz="1400">
              <a:latin typeface="Playfair Display"/>
              <a:ea typeface="Playfair Display"/>
              <a:cs typeface="Playfair Display"/>
              <a:sym typeface="Playfair Display"/>
            </a:endParaRPr>
          </a:p>
          <a:p>
            <a:pPr indent="-238125" lvl="0" marL="228600" rtl="0" algn="l">
              <a:lnSpc>
                <a:spcPct val="80000"/>
              </a:lnSpc>
              <a:spcBef>
                <a:spcPts val="1800"/>
              </a:spcBef>
              <a:spcAft>
                <a:spcPts val="0"/>
              </a:spcAft>
              <a:buSzPts val="1400"/>
              <a:buFont typeface="Arial"/>
              <a:buChar char="•"/>
            </a:pPr>
            <a:r>
              <a:rPr b="1" lang="en-US" sz="1400">
                <a:latin typeface="Playfair Display"/>
                <a:ea typeface="Playfair Display"/>
                <a:cs typeface="Playfair Display"/>
                <a:sym typeface="Playfair Display"/>
              </a:rPr>
              <a:t>Summary</a:t>
            </a:r>
            <a:r>
              <a:rPr lang="en-US" sz="1400">
                <a:latin typeface="Playfair Display"/>
                <a:ea typeface="Playfair Display"/>
                <a:cs typeface="Playfair Display"/>
                <a:sym typeface="Playfair Display"/>
              </a:rPr>
              <a:t>: This paper explores the use of deep reinforcement learning (DRL) to train agents to perform realistic human motions. The authors present a model that learns from a motion capture dataset and applies it to generate lifelike human movements. The use of DRL ensures that the generated motions are not only realistic but also adaptable to various environments.</a:t>
            </a:r>
            <a:endParaRPr sz="1400">
              <a:latin typeface="Playfair Display"/>
              <a:ea typeface="Playfair Display"/>
              <a:cs typeface="Playfair Display"/>
              <a:sym typeface="Playfair Display"/>
            </a:endParaRPr>
          </a:p>
          <a:p>
            <a:pPr indent="-238125" lvl="0" marL="228600" rtl="0" algn="l">
              <a:lnSpc>
                <a:spcPct val="80000"/>
              </a:lnSpc>
              <a:spcBef>
                <a:spcPts val="1800"/>
              </a:spcBef>
              <a:spcAft>
                <a:spcPts val="0"/>
              </a:spcAft>
              <a:buSzPts val="1400"/>
              <a:buFont typeface="Arial"/>
              <a:buChar char="•"/>
            </a:pPr>
            <a:r>
              <a:rPr b="1" lang="en-US" sz="1400">
                <a:latin typeface="Playfair Display"/>
                <a:ea typeface="Playfair Display"/>
                <a:cs typeface="Playfair Display"/>
                <a:sym typeface="Playfair Display"/>
              </a:rPr>
              <a:t>Relevance</a:t>
            </a:r>
            <a:r>
              <a:rPr lang="en-US" sz="1400">
                <a:latin typeface="Playfair Display"/>
                <a:ea typeface="Playfair Display"/>
                <a:cs typeface="Playfair Display"/>
                <a:sym typeface="Playfair Display"/>
              </a:rPr>
              <a:t>: This approach is crucial for generating realistic and responsive character animations in games, ensuring that movements feel natural and adaptive.</a:t>
            </a:r>
            <a:endParaRPr sz="1400">
              <a:latin typeface="Playfair Display"/>
              <a:ea typeface="Playfair Display"/>
              <a:cs typeface="Playfair Display"/>
              <a:sym typeface="Playfair Display"/>
            </a:endParaRPr>
          </a:p>
          <a:p>
            <a:pPr indent="0" lvl="0" marL="0" rtl="0" algn="l">
              <a:lnSpc>
                <a:spcPct val="80000"/>
              </a:lnSpc>
              <a:spcBef>
                <a:spcPts val="1800"/>
              </a:spcBef>
              <a:spcAft>
                <a:spcPts val="0"/>
              </a:spcAft>
              <a:buSzPts val="1100"/>
              <a:buNone/>
            </a:pPr>
            <a:r>
              <a:rPr b="1" lang="en-US" sz="1400">
                <a:latin typeface="Playfair Display"/>
                <a:ea typeface="Playfair Display"/>
                <a:cs typeface="Playfair Display"/>
                <a:sym typeface="Playfair Display"/>
              </a:rPr>
              <a:t>2. Deep Neural Networks for Human Pose Estimation from a Single Image - K. Cao, G. Hidalgo, T. Simon, S. Wei, and Y. Wei</a:t>
            </a:r>
            <a:endParaRPr sz="1400">
              <a:latin typeface="Playfair Display"/>
              <a:ea typeface="Playfair Display"/>
              <a:cs typeface="Playfair Display"/>
              <a:sym typeface="Playfair Display"/>
            </a:endParaRPr>
          </a:p>
          <a:p>
            <a:pPr indent="-238125" lvl="0" marL="228600" rtl="0" algn="l">
              <a:lnSpc>
                <a:spcPct val="80000"/>
              </a:lnSpc>
              <a:spcBef>
                <a:spcPts val="1800"/>
              </a:spcBef>
              <a:spcAft>
                <a:spcPts val="0"/>
              </a:spcAft>
              <a:buSzPts val="1400"/>
              <a:buFont typeface="Arial"/>
              <a:buChar char="•"/>
            </a:pPr>
            <a:r>
              <a:rPr b="1" lang="en-US" sz="1400">
                <a:latin typeface="Playfair Display"/>
                <a:ea typeface="Playfair Display"/>
                <a:cs typeface="Playfair Display"/>
                <a:sym typeface="Playfair Display"/>
              </a:rPr>
              <a:t>Summary</a:t>
            </a:r>
            <a:r>
              <a:rPr lang="en-US" sz="1400">
                <a:latin typeface="Playfair Display"/>
                <a:ea typeface="Playfair Display"/>
                <a:cs typeface="Playfair Display"/>
                <a:sym typeface="Playfair Display"/>
              </a:rPr>
              <a:t>: The paper presents a deep learning-based method for estimating human poses from a single image. The model employs convolutional neural networks (CNNs) to predict joint locations, which are then assembled into a coherent pose.</a:t>
            </a:r>
            <a:endParaRPr sz="1400">
              <a:latin typeface="Playfair Display"/>
              <a:ea typeface="Playfair Display"/>
              <a:cs typeface="Playfair Display"/>
              <a:sym typeface="Playfair Display"/>
            </a:endParaRPr>
          </a:p>
          <a:p>
            <a:pPr indent="-238125" lvl="0" marL="228600" rtl="0" algn="l">
              <a:lnSpc>
                <a:spcPct val="80000"/>
              </a:lnSpc>
              <a:spcBef>
                <a:spcPts val="1800"/>
              </a:spcBef>
              <a:spcAft>
                <a:spcPts val="0"/>
              </a:spcAft>
              <a:buSzPts val="1400"/>
              <a:buFont typeface="Arial"/>
              <a:buChar char="•"/>
            </a:pPr>
            <a:r>
              <a:rPr b="1" lang="en-US" sz="1400">
                <a:latin typeface="Playfair Display"/>
                <a:ea typeface="Playfair Display"/>
                <a:cs typeface="Playfair Display"/>
                <a:sym typeface="Playfair Display"/>
              </a:rPr>
              <a:t>Relevance</a:t>
            </a:r>
            <a:r>
              <a:rPr lang="en-US" sz="1400">
                <a:latin typeface="Playfair Display"/>
                <a:ea typeface="Playfair Display"/>
                <a:cs typeface="Playfair Display"/>
                <a:sym typeface="Playfair Display"/>
              </a:rPr>
              <a:t>: Accurate pose estimation is essential for motion capture, as it serves as the foundation for generating realistic animations. This method could be used to improve the accuracy of motion capture systems in game engines.</a:t>
            </a:r>
            <a:endParaRPr sz="1400">
              <a:latin typeface="Playfair Display"/>
              <a:ea typeface="Playfair Display"/>
              <a:cs typeface="Playfair Display"/>
              <a:sym typeface="Playfair Display"/>
            </a:endParaRPr>
          </a:p>
          <a:p>
            <a:pPr indent="0" lvl="0" marL="0" rtl="0" algn="l">
              <a:lnSpc>
                <a:spcPct val="80000"/>
              </a:lnSpc>
              <a:spcBef>
                <a:spcPts val="1800"/>
              </a:spcBef>
              <a:spcAft>
                <a:spcPts val="0"/>
              </a:spcAft>
              <a:buSzPts val="1100"/>
              <a:buNone/>
            </a:pPr>
            <a:r>
              <a:rPr b="1" lang="en-US" sz="1400">
                <a:latin typeface="Playfair Display"/>
                <a:ea typeface="Playfair Display"/>
                <a:cs typeface="Playfair Display"/>
                <a:sym typeface="Playfair Display"/>
              </a:rPr>
              <a:t>3. Generative Adversarial Networks for Realistic Human Motion Synthesis - C. Liu, J. Wang, Y. Li, F. Wu, and J. Gu</a:t>
            </a:r>
            <a:endParaRPr sz="1400">
              <a:latin typeface="Playfair Display"/>
              <a:ea typeface="Playfair Display"/>
              <a:cs typeface="Playfair Display"/>
              <a:sym typeface="Playfair Display"/>
            </a:endParaRPr>
          </a:p>
          <a:p>
            <a:pPr indent="-238125" lvl="0" marL="228600" rtl="0" algn="l">
              <a:lnSpc>
                <a:spcPct val="80000"/>
              </a:lnSpc>
              <a:spcBef>
                <a:spcPts val="1800"/>
              </a:spcBef>
              <a:spcAft>
                <a:spcPts val="0"/>
              </a:spcAft>
              <a:buSzPts val="1400"/>
              <a:buFont typeface="Arial"/>
              <a:buChar char="•"/>
            </a:pPr>
            <a:r>
              <a:rPr b="1" lang="en-US" sz="1400">
                <a:latin typeface="Playfair Display"/>
                <a:ea typeface="Playfair Display"/>
                <a:cs typeface="Playfair Display"/>
                <a:sym typeface="Playfair Display"/>
              </a:rPr>
              <a:t>Summary</a:t>
            </a:r>
            <a:r>
              <a:rPr lang="en-US" sz="1400">
                <a:latin typeface="Playfair Display"/>
                <a:ea typeface="Playfair Display"/>
                <a:cs typeface="Playfair Display"/>
                <a:sym typeface="Playfair Display"/>
              </a:rPr>
              <a:t>: This paper utilizes Generative Adversarial Networks (GANs) to synthesize realistic human motions. By training the GAN on motion capture data, the authors generate sequences of human motion that appear natural and fluid.</a:t>
            </a:r>
            <a:endParaRPr sz="1400">
              <a:latin typeface="Playfair Display"/>
              <a:ea typeface="Playfair Display"/>
              <a:cs typeface="Playfair Display"/>
              <a:sym typeface="Playfair Display"/>
            </a:endParaRPr>
          </a:p>
          <a:p>
            <a:pPr indent="-238125" lvl="0" marL="228600" rtl="0" algn="l">
              <a:lnSpc>
                <a:spcPct val="80000"/>
              </a:lnSpc>
              <a:spcBef>
                <a:spcPts val="1800"/>
              </a:spcBef>
              <a:spcAft>
                <a:spcPts val="0"/>
              </a:spcAft>
              <a:buSzPts val="1400"/>
              <a:buFont typeface="Arial"/>
              <a:buChar char="•"/>
            </a:pPr>
            <a:r>
              <a:rPr b="1" lang="en-US" sz="1400">
                <a:latin typeface="Playfair Display"/>
                <a:ea typeface="Playfair Display"/>
                <a:cs typeface="Playfair Display"/>
                <a:sym typeface="Playfair Display"/>
              </a:rPr>
              <a:t>Relevance</a:t>
            </a:r>
            <a:r>
              <a:rPr lang="en-US" sz="1400">
                <a:latin typeface="Playfair Display"/>
                <a:ea typeface="Playfair Display"/>
                <a:cs typeface="Playfair Display"/>
                <a:sym typeface="Playfair Display"/>
              </a:rPr>
              <a:t>: GANs offer a powerful tool for creating diverse and realistic character animations, making this technique highly relevant for game developers aiming to enhance the realism of their characters.</a:t>
            </a:r>
            <a:endParaRPr sz="1400">
              <a:latin typeface="Playfair Display"/>
              <a:ea typeface="Playfair Display"/>
              <a:cs typeface="Playfair Display"/>
              <a:sym typeface="Playfair Display"/>
            </a:endParaRPr>
          </a:p>
          <a:p>
            <a:pPr indent="0" lvl="0" marL="0" rtl="0" algn="l">
              <a:lnSpc>
                <a:spcPct val="80000"/>
              </a:lnSpc>
              <a:spcBef>
                <a:spcPts val="1800"/>
              </a:spcBef>
              <a:spcAft>
                <a:spcPts val="0"/>
              </a:spcAft>
              <a:buSzPts val="1100"/>
              <a:buNone/>
            </a:pPr>
            <a:r>
              <a:t/>
            </a:r>
            <a:endParaRPr sz="1100">
              <a:latin typeface="Playfair Display"/>
              <a:ea typeface="Playfair Display"/>
              <a:cs typeface="Playfair Display"/>
              <a:sym typeface="Playfair Display"/>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idx="1" type="body"/>
          </p:nvPr>
        </p:nvSpPr>
        <p:spPr>
          <a:xfrm>
            <a:off x="497900" y="334750"/>
            <a:ext cx="10515600" cy="60135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SzPts val="1100"/>
              <a:buNone/>
            </a:pPr>
            <a:r>
              <a:rPr b="1" lang="en-US" sz="1400"/>
              <a:t>4</a:t>
            </a:r>
            <a:r>
              <a:rPr b="1" lang="en-US" sz="1400">
                <a:latin typeface="Playfair Display"/>
                <a:ea typeface="Playfair Display"/>
                <a:cs typeface="Playfair Display"/>
                <a:sym typeface="Playfair Display"/>
              </a:rPr>
              <a:t>. AI-Driven Motion Capture for Real-Time Character Animation in Games - A. B. McDonald, M. J. Matthews, and R. W. Zisserman</a:t>
            </a:r>
            <a:endParaRPr sz="1400">
              <a:latin typeface="Playfair Display"/>
              <a:ea typeface="Playfair Display"/>
              <a:cs typeface="Playfair Display"/>
              <a:sym typeface="Playfair Display"/>
            </a:endParaRPr>
          </a:p>
          <a:p>
            <a:pPr indent="-238125" lvl="0" marL="228600" rtl="0" algn="l">
              <a:lnSpc>
                <a:spcPct val="70000"/>
              </a:lnSpc>
              <a:spcBef>
                <a:spcPts val="1800"/>
              </a:spcBef>
              <a:spcAft>
                <a:spcPts val="0"/>
              </a:spcAft>
              <a:buSzPts val="1400"/>
              <a:buFont typeface="Arial"/>
              <a:buChar char="•"/>
            </a:pPr>
            <a:r>
              <a:rPr b="1" lang="en-US" sz="1400">
                <a:latin typeface="Playfair Display"/>
                <a:ea typeface="Playfair Display"/>
                <a:cs typeface="Playfair Display"/>
                <a:sym typeface="Playfair Display"/>
              </a:rPr>
              <a:t>Summary</a:t>
            </a:r>
            <a:r>
              <a:rPr lang="en-US" sz="1400">
                <a:latin typeface="Playfair Display"/>
                <a:ea typeface="Playfair Display"/>
                <a:cs typeface="Playfair Display"/>
                <a:sym typeface="Playfair Display"/>
              </a:rPr>
              <a:t>: The authors discuss an AI-driven approach to motion capture, designed for real-time application in video games. The system is optimized for low latency and high accuracy, making it suitable for interactive environments.</a:t>
            </a:r>
            <a:endParaRPr sz="1400">
              <a:latin typeface="Playfair Display"/>
              <a:ea typeface="Playfair Display"/>
              <a:cs typeface="Playfair Display"/>
              <a:sym typeface="Playfair Display"/>
            </a:endParaRPr>
          </a:p>
          <a:p>
            <a:pPr indent="-238125" lvl="0" marL="228600" rtl="0" algn="l">
              <a:lnSpc>
                <a:spcPct val="70000"/>
              </a:lnSpc>
              <a:spcBef>
                <a:spcPts val="1800"/>
              </a:spcBef>
              <a:spcAft>
                <a:spcPts val="0"/>
              </a:spcAft>
              <a:buSzPts val="1400"/>
              <a:buFont typeface="Arial"/>
              <a:buChar char="•"/>
            </a:pPr>
            <a:r>
              <a:rPr b="1" lang="en-US" sz="1400">
                <a:latin typeface="Playfair Display"/>
                <a:ea typeface="Playfair Display"/>
                <a:cs typeface="Playfair Display"/>
                <a:sym typeface="Playfair Display"/>
              </a:rPr>
              <a:t>Relevance</a:t>
            </a:r>
            <a:r>
              <a:rPr lang="en-US" sz="1400">
                <a:latin typeface="Playfair Display"/>
                <a:ea typeface="Playfair Display"/>
                <a:cs typeface="Playfair Display"/>
                <a:sym typeface="Playfair Display"/>
              </a:rPr>
              <a:t>: Real-time performance is critical for game applications, where immediate response and fluidity of motion are necessary. This paper's insights could guide the development of real-time animation systems in games.</a:t>
            </a:r>
            <a:endParaRPr sz="1400">
              <a:latin typeface="Playfair Display"/>
              <a:ea typeface="Playfair Display"/>
              <a:cs typeface="Playfair Display"/>
              <a:sym typeface="Playfair Display"/>
            </a:endParaRPr>
          </a:p>
          <a:p>
            <a:pPr indent="0" lvl="0" marL="0" rtl="0" algn="l">
              <a:lnSpc>
                <a:spcPct val="70000"/>
              </a:lnSpc>
              <a:spcBef>
                <a:spcPts val="1800"/>
              </a:spcBef>
              <a:spcAft>
                <a:spcPts val="0"/>
              </a:spcAft>
              <a:buSzPts val="1100"/>
              <a:buNone/>
            </a:pPr>
            <a:r>
              <a:rPr b="1" lang="en-US" sz="1400">
                <a:latin typeface="Playfair Display"/>
                <a:ea typeface="Playfair Display"/>
                <a:cs typeface="Playfair Display"/>
                <a:sym typeface="Playfair Display"/>
              </a:rPr>
              <a:t>5. Deep Learning for Realistic Facial Animation in Video Games - J. Li, X. Chen, and S. Zhang</a:t>
            </a:r>
            <a:endParaRPr sz="1400">
              <a:latin typeface="Playfair Display"/>
              <a:ea typeface="Playfair Display"/>
              <a:cs typeface="Playfair Display"/>
              <a:sym typeface="Playfair Display"/>
            </a:endParaRPr>
          </a:p>
          <a:p>
            <a:pPr indent="-238125" lvl="0" marL="228600" rtl="0" algn="l">
              <a:lnSpc>
                <a:spcPct val="70000"/>
              </a:lnSpc>
              <a:spcBef>
                <a:spcPts val="1800"/>
              </a:spcBef>
              <a:spcAft>
                <a:spcPts val="0"/>
              </a:spcAft>
              <a:buSzPts val="1400"/>
              <a:buFont typeface="Arial"/>
              <a:buChar char="•"/>
            </a:pPr>
            <a:r>
              <a:rPr b="1" lang="en-US" sz="1400">
                <a:latin typeface="Playfair Display"/>
                <a:ea typeface="Playfair Display"/>
                <a:cs typeface="Playfair Display"/>
                <a:sym typeface="Playfair Display"/>
              </a:rPr>
              <a:t>Summary</a:t>
            </a:r>
            <a:r>
              <a:rPr lang="en-US" sz="1400">
                <a:latin typeface="Playfair Display"/>
                <a:ea typeface="Playfair Display"/>
                <a:cs typeface="Playfair Display"/>
                <a:sym typeface="Playfair Display"/>
              </a:rPr>
              <a:t>: The focus of this paper is on applying deep learning techniques to generate realistic facial animations. By analyzing facial expressions and movements, the model can create animations that are synchronized with audio or other stimuli.</a:t>
            </a:r>
            <a:endParaRPr sz="1400">
              <a:latin typeface="Playfair Display"/>
              <a:ea typeface="Playfair Display"/>
              <a:cs typeface="Playfair Display"/>
              <a:sym typeface="Playfair Display"/>
            </a:endParaRPr>
          </a:p>
          <a:p>
            <a:pPr indent="-238125" lvl="0" marL="228600" rtl="0" algn="l">
              <a:lnSpc>
                <a:spcPct val="70000"/>
              </a:lnSpc>
              <a:spcBef>
                <a:spcPts val="1800"/>
              </a:spcBef>
              <a:spcAft>
                <a:spcPts val="0"/>
              </a:spcAft>
              <a:buSzPts val="1400"/>
              <a:buFont typeface="Arial"/>
              <a:buChar char="•"/>
            </a:pPr>
            <a:r>
              <a:rPr b="1" lang="en-US" sz="1400">
                <a:latin typeface="Playfair Display"/>
                <a:ea typeface="Playfair Display"/>
                <a:cs typeface="Playfair Display"/>
                <a:sym typeface="Playfair Display"/>
              </a:rPr>
              <a:t>Relevance</a:t>
            </a:r>
            <a:r>
              <a:rPr lang="en-US" sz="1400">
                <a:latin typeface="Playfair Display"/>
                <a:ea typeface="Playfair Display"/>
                <a:cs typeface="Playfair Display"/>
                <a:sym typeface="Playfair Display"/>
              </a:rPr>
              <a:t>: Realistic facial animations are a key aspect of character realism in games, complementing body movement to create a fully lifelike experience.</a:t>
            </a:r>
            <a:endParaRPr sz="1400">
              <a:latin typeface="Playfair Display"/>
              <a:ea typeface="Playfair Display"/>
              <a:cs typeface="Playfair Display"/>
              <a:sym typeface="Playfair Display"/>
            </a:endParaRPr>
          </a:p>
          <a:p>
            <a:pPr indent="0" lvl="0" marL="0" rtl="0" algn="l">
              <a:lnSpc>
                <a:spcPct val="70000"/>
              </a:lnSpc>
              <a:spcBef>
                <a:spcPts val="1800"/>
              </a:spcBef>
              <a:spcAft>
                <a:spcPts val="0"/>
              </a:spcAft>
              <a:buSzPts val="1100"/>
              <a:buNone/>
            </a:pPr>
            <a:r>
              <a:rPr b="1" lang="en-US" sz="1400">
                <a:latin typeface="Playfair Display"/>
                <a:ea typeface="Playfair Display"/>
                <a:cs typeface="Playfair Display"/>
                <a:sym typeface="Playfair Display"/>
              </a:rPr>
              <a:t>6. AI-Powered Motion Retargeting for Diverse Character Models - M. Müller, T. Röder, and M. Clausen</a:t>
            </a:r>
            <a:endParaRPr sz="1400">
              <a:latin typeface="Playfair Display"/>
              <a:ea typeface="Playfair Display"/>
              <a:cs typeface="Playfair Display"/>
              <a:sym typeface="Playfair Display"/>
            </a:endParaRPr>
          </a:p>
          <a:p>
            <a:pPr indent="-238125" lvl="0" marL="228600" rtl="0" algn="l">
              <a:lnSpc>
                <a:spcPct val="70000"/>
              </a:lnSpc>
              <a:spcBef>
                <a:spcPts val="1800"/>
              </a:spcBef>
              <a:spcAft>
                <a:spcPts val="0"/>
              </a:spcAft>
              <a:buSzPts val="1400"/>
              <a:buFont typeface="Arial"/>
              <a:buChar char="•"/>
            </a:pPr>
            <a:r>
              <a:rPr b="1" lang="en-US" sz="1400">
                <a:latin typeface="Playfair Display"/>
                <a:ea typeface="Playfair Display"/>
                <a:cs typeface="Playfair Display"/>
                <a:sym typeface="Playfair Display"/>
              </a:rPr>
              <a:t>Summary</a:t>
            </a:r>
            <a:r>
              <a:rPr lang="en-US" sz="1400">
                <a:latin typeface="Playfair Display"/>
                <a:ea typeface="Playfair Display"/>
                <a:cs typeface="Playfair Display"/>
                <a:sym typeface="Playfair Display"/>
              </a:rPr>
              <a:t>: The paper introduces a system for motion retargeting, where movements from one character model are adapted to another, potentially with different physical characteristics. The authors use AI to ensure the retargeted motion remains natural.</a:t>
            </a:r>
            <a:endParaRPr sz="1400">
              <a:latin typeface="Playfair Display"/>
              <a:ea typeface="Playfair Display"/>
              <a:cs typeface="Playfair Display"/>
              <a:sym typeface="Playfair Display"/>
            </a:endParaRPr>
          </a:p>
          <a:p>
            <a:pPr indent="-238125" lvl="0" marL="228600" rtl="0" algn="l">
              <a:lnSpc>
                <a:spcPct val="70000"/>
              </a:lnSpc>
              <a:spcBef>
                <a:spcPts val="1800"/>
              </a:spcBef>
              <a:spcAft>
                <a:spcPts val="0"/>
              </a:spcAft>
              <a:buSzPts val="1400"/>
              <a:buFont typeface="Arial"/>
              <a:buChar char="•"/>
            </a:pPr>
            <a:r>
              <a:rPr b="1" lang="en-US" sz="1400">
                <a:latin typeface="Playfair Display"/>
                <a:ea typeface="Playfair Display"/>
                <a:cs typeface="Playfair Display"/>
                <a:sym typeface="Playfair Display"/>
              </a:rPr>
              <a:t>Relevance</a:t>
            </a:r>
            <a:r>
              <a:rPr lang="en-US" sz="1400">
                <a:latin typeface="Playfair Display"/>
                <a:ea typeface="Playfair Display"/>
                <a:cs typeface="Playfair Display"/>
                <a:sym typeface="Playfair Display"/>
              </a:rPr>
              <a:t>: This technique is crucial for games with diverse character models, allowing for consistent and realistic animations across different characters.</a:t>
            </a:r>
            <a:endParaRPr sz="1400">
              <a:latin typeface="Playfair Display"/>
              <a:ea typeface="Playfair Display"/>
              <a:cs typeface="Playfair Display"/>
              <a:sym typeface="Playfair Display"/>
            </a:endParaRPr>
          </a:p>
          <a:p>
            <a:pPr indent="0" lvl="0" marL="0" rtl="0" algn="l">
              <a:lnSpc>
                <a:spcPct val="70000"/>
              </a:lnSpc>
              <a:spcBef>
                <a:spcPts val="1800"/>
              </a:spcBef>
              <a:spcAft>
                <a:spcPts val="0"/>
              </a:spcAft>
              <a:buSzPts val="1100"/>
              <a:buNone/>
            </a:pPr>
            <a:r>
              <a:rPr b="1" lang="en-US" sz="1400">
                <a:latin typeface="Playfair Display"/>
                <a:ea typeface="Playfair Display"/>
                <a:cs typeface="Playfair Display"/>
                <a:sym typeface="Playfair Display"/>
              </a:rPr>
              <a:t>7. Deep Learning for Human Motion Prediction from Incomplete Data - J. Park, D. Kim, and K. Choi</a:t>
            </a:r>
            <a:endParaRPr sz="1400">
              <a:latin typeface="Playfair Display"/>
              <a:ea typeface="Playfair Display"/>
              <a:cs typeface="Playfair Display"/>
              <a:sym typeface="Playfair Display"/>
            </a:endParaRPr>
          </a:p>
          <a:p>
            <a:pPr indent="-238125" lvl="0" marL="228600" rtl="0" algn="l">
              <a:lnSpc>
                <a:spcPct val="70000"/>
              </a:lnSpc>
              <a:spcBef>
                <a:spcPts val="1800"/>
              </a:spcBef>
              <a:spcAft>
                <a:spcPts val="0"/>
              </a:spcAft>
              <a:buSzPts val="1400"/>
              <a:buFont typeface="Arial"/>
              <a:buChar char="•"/>
            </a:pPr>
            <a:r>
              <a:rPr b="1" lang="en-US" sz="1400">
                <a:latin typeface="Playfair Display"/>
                <a:ea typeface="Playfair Display"/>
                <a:cs typeface="Playfair Display"/>
                <a:sym typeface="Playfair Display"/>
              </a:rPr>
              <a:t>Summary</a:t>
            </a:r>
            <a:r>
              <a:rPr lang="en-US" sz="1400">
                <a:latin typeface="Playfair Display"/>
                <a:ea typeface="Playfair Display"/>
                <a:cs typeface="Playfair Display"/>
                <a:sym typeface="Playfair Display"/>
              </a:rPr>
              <a:t>: This work addresses the challenge of predicting human motion from incomplete data, using deep learning to fill in missing information and generate coherent motion sequences.</a:t>
            </a:r>
            <a:endParaRPr sz="1400">
              <a:latin typeface="Playfair Display"/>
              <a:ea typeface="Playfair Display"/>
              <a:cs typeface="Playfair Display"/>
              <a:sym typeface="Playfair Display"/>
            </a:endParaRPr>
          </a:p>
          <a:p>
            <a:pPr indent="-238125" lvl="0" marL="228600" rtl="0" algn="l">
              <a:lnSpc>
                <a:spcPct val="70000"/>
              </a:lnSpc>
              <a:spcBef>
                <a:spcPts val="1800"/>
              </a:spcBef>
              <a:spcAft>
                <a:spcPts val="0"/>
              </a:spcAft>
              <a:buSzPts val="1400"/>
              <a:buFont typeface="Arial"/>
              <a:buChar char="•"/>
            </a:pPr>
            <a:r>
              <a:rPr b="1" lang="en-US" sz="1400">
                <a:latin typeface="Playfair Display"/>
                <a:ea typeface="Playfair Display"/>
                <a:cs typeface="Playfair Display"/>
                <a:sym typeface="Playfair Display"/>
              </a:rPr>
              <a:t>Relevance</a:t>
            </a:r>
            <a:r>
              <a:rPr lang="en-US" sz="1400">
                <a:latin typeface="Playfair Display"/>
                <a:ea typeface="Playfair Display"/>
                <a:cs typeface="Playfair Display"/>
                <a:sym typeface="Playfair Display"/>
              </a:rPr>
              <a:t>: In game development, dealing with incomplete or noisy data is common, making this approach valuable for ensuring that motion capture remains accurate even under less-than-ideal conditions.</a:t>
            </a:r>
            <a:endParaRPr sz="1400">
              <a:latin typeface="Playfair Display"/>
              <a:ea typeface="Playfair Display"/>
              <a:cs typeface="Playfair Display"/>
              <a:sym typeface="Playfair Display"/>
            </a:endParaRPr>
          </a:p>
          <a:p>
            <a:pPr indent="0" lvl="0" marL="0" rtl="0" algn="l">
              <a:lnSpc>
                <a:spcPct val="70000"/>
              </a:lnSpc>
              <a:spcBef>
                <a:spcPts val="1800"/>
              </a:spcBef>
              <a:spcAft>
                <a:spcPts val="0"/>
              </a:spcAft>
              <a:buSzPts val="1100"/>
              <a:buNone/>
            </a:pPr>
            <a:r>
              <a:t/>
            </a:r>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idx="1" type="body"/>
          </p:nvPr>
        </p:nvSpPr>
        <p:spPr>
          <a:xfrm>
            <a:off x="340850" y="101525"/>
            <a:ext cx="10515600" cy="579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200"/>
              <a:buNone/>
            </a:pPr>
            <a:r>
              <a:rPr b="1" lang="en-US" sz="1400">
                <a:latin typeface="Playfair Display"/>
                <a:ea typeface="Playfair Display"/>
                <a:cs typeface="Playfair Display"/>
                <a:sym typeface="Playfair Display"/>
              </a:rPr>
              <a:t>8. AI-Driven Motion Synthesis for Physically Plausible Character Interactions - M. S. Park, A. Hertzmann, and T. Z. Huang</a:t>
            </a:r>
            <a:endParaRPr sz="1400">
              <a:latin typeface="Playfair Display"/>
              <a:ea typeface="Playfair Display"/>
              <a:cs typeface="Playfair Display"/>
              <a:sym typeface="Playfair Display"/>
            </a:endParaRPr>
          </a:p>
          <a:p>
            <a:pPr indent="-241300" lvl="0" marL="228600" rtl="0" algn="l">
              <a:lnSpc>
                <a:spcPct val="90000"/>
              </a:lnSpc>
              <a:spcBef>
                <a:spcPts val="1800"/>
              </a:spcBef>
              <a:spcAft>
                <a:spcPts val="0"/>
              </a:spcAft>
              <a:buSzPts val="1400"/>
              <a:buFont typeface="Arial"/>
              <a:buChar char="•"/>
            </a:pPr>
            <a:r>
              <a:rPr b="1" lang="en-US" sz="1400">
                <a:latin typeface="Playfair Display"/>
                <a:ea typeface="Playfair Display"/>
                <a:cs typeface="Playfair Display"/>
                <a:sym typeface="Playfair Display"/>
              </a:rPr>
              <a:t>Summary</a:t>
            </a:r>
            <a:r>
              <a:rPr lang="en-US" sz="1400">
                <a:latin typeface="Playfair Display"/>
                <a:ea typeface="Playfair Display"/>
                <a:cs typeface="Playfair Display"/>
                <a:sym typeface="Playfair Display"/>
              </a:rPr>
              <a:t>: The paper focuses on synthesizing motion that not only looks realistic but also adheres to the laws of physics. AI is used to generate interactions between characters that are both plausible and visually convincing.</a:t>
            </a:r>
            <a:endParaRPr sz="1400">
              <a:latin typeface="Playfair Display"/>
              <a:ea typeface="Playfair Display"/>
              <a:cs typeface="Playfair Display"/>
              <a:sym typeface="Playfair Display"/>
            </a:endParaRPr>
          </a:p>
          <a:p>
            <a:pPr indent="-241300" lvl="0" marL="228600" rtl="0" algn="l">
              <a:lnSpc>
                <a:spcPct val="90000"/>
              </a:lnSpc>
              <a:spcBef>
                <a:spcPts val="1800"/>
              </a:spcBef>
              <a:spcAft>
                <a:spcPts val="0"/>
              </a:spcAft>
              <a:buSzPts val="1400"/>
              <a:buFont typeface="Arial"/>
              <a:buChar char="•"/>
            </a:pPr>
            <a:r>
              <a:rPr b="1" lang="en-US" sz="1400">
                <a:latin typeface="Playfair Display"/>
                <a:ea typeface="Playfair Display"/>
                <a:cs typeface="Playfair Display"/>
                <a:sym typeface="Playfair Display"/>
              </a:rPr>
              <a:t>Relevance</a:t>
            </a:r>
            <a:r>
              <a:rPr lang="en-US" sz="1400">
                <a:latin typeface="Playfair Display"/>
                <a:ea typeface="Playfair Display"/>
                <a:cs typeface="Playfair Display"/>
                <a:sym typeface="Playfair Display"/>
              </a:rPr>
              <a:t>: Physically accurate interactions enhance the realism of game animations, particularly in complex scenarios involving multiple characters or interactions with the environment.</a:t>
            </a:r>
            <a:endParaRPr sz="1400">
              <a:latin typeface="Playfair Display"/>
              <a:ea typeface="Playfair Display"/>
              <a:cs typeface="Playfair Display"/>
              <a:sym typeface="Playfair Display"/>
            </a:endParaRPr>
          </a:p>
          <a:p>
            <a:pPr indent="0" lvl="0" marL="0" rtl="0" algn="l">
              <a:lnSpc>
                <a:spcPct val="90000"/>
              </a:lnSpc>
              <a:spcBef>
                <a:spcPts val="1800"/>
              </a:spcBef>
              <a:spcAft>
                <a:spcPts val="0"/>
              </a:spcAft>
              <a:buSzPts val="1200"/>
              <a:buNone/>
            </a:pPr>
            <a:r>
              <a:rPr b="1" lang="en-US" sz="1400">
                <a:latin typeface="Playfair Display"/>
                <a:ea typeface="Playfair Display"/>
                <a:cs typeface="Playfair Display"/>
                <a:sym typeface="Playfair Display"/>
              </a:rPr>
              <a:t>9. Deep Learning for Human Motion Generation from Textual Descriptions - A. Karpathy, P. Felzenszwalb, and J. Malik</a:t>
            </a:r>
            <a:endParaRPr sz="1400">
              <a:latin typeface="Playfair Display"/>
              <a:ea typeface="Playfair Display"/>
              <a:cs typeface="Playfair Display"/>
              <a:sym typeface="Playfair Display"/>
            </a:endParaRPr>
          </a:p>
          <a:p>
            <a:pPr indent="-241300" lvl="0" marL="228600" rtl="0" algn="l">
              <a:lnSpc>
                <a:spcPct val="90000"/>
              </a:lnSpc>
              <a:spcBef>
                <a:spcPts val="1800"/>
              </a:spcBef>
              <a:spcAft>
                <a:spcPts val="0"/>
              </a:spcAft>
              <a:buSzPts val="1400"/>
              <a:buFont typeface="Arial"/>
              <a:buChar char="•"/>
            </a:pPr>
            <a:r>
              <a:rPr b="1" lang="en-US" sz="1400">
                <a:latin typeface="Playfair Display"/>
                <a:ea typeface="Playfair Display"/>
                <a:cs typeface="Playfair Display"/>
                <a:sym typeface="Playfair Display"/>
              </a:rPr>
              <a:t>Summary</a:t>
            </a:r>
            <a:r>
              <a:rPr lang="en-US" sz="1400">
                <a:latin typeface="Playfair Display"/>
                <a:ea typeface="Playfair Display"/>
                <a:cs typeface="Playfair Display"/>
                <a:sym typeface="Playfair Display"/>
              </a:rPr>
              <a:t>: This paper presents a novel approach where human motion is generated directly from textual descriptions using deep learning. The system interprets the text to create corresponding animations.</a:t>
            </a:r>
            <a:endParaRPr sz="1400">
              <a:latin typeface="Playfair Display"/>
              <a:ea typeface="Playfair Display"/>
              <a:cs typeface="Playfair Display"/>
              <a:sym typeface="Playfair Display"/>
            </a:endParaRPr>
          </a:p>
          <a:p>
            <a:pPr indent="-241300" lvl="0" marL="228600" rtl="0" algn="l">
              <a:lnSpc>
                <a:spcPct val="90000"/>
              </a:lnSpc>
              <a:spcBef>
                <a:spcPts val="1800"/>
              </a:spcBef>
              <a:spcAft>
                <a:spcPts val="0"/>
              </a:spcAft>
              <a:buSzPts val="1400"/>
              <a:buFont typeface="Arial"/>
              <a:buChar char="•"/>
            </a:pPr>
            <a:r>
              <a:rPr b="1" lang="en-US" sz="1400">
                <a:latin typeface="Playfair Display"/>
                <a:ea typeface="Playfair Display"/>
                <a:cs typeface="Playfair Display"/>
                <a:sym typeface="Playfair Display"/>
              </a:rPr>
              <a:t>Relevance</a:t>
            </a:r>
            <a:r>
              <a:rPr lang="en-US" sz="1400">
                <a:latin typeface="Playfair Display"/>
                <a:ea typeface="Playfair Display"/>
                <a:cs typeface="Playfair Display"/>
                <a:sym typeface="Playfair Display"/>
              </a:rPr>
              <a:t>: This capability can be used in games to create dynamic content, where animations are generated on the fly based on player input or narrative changes.</a:t>
            </a:r>
            <a:endParaRPr sz="1400">
              <a:latin typeface="Playfair Display"/>
              <a:ea typeface="Playfair Display"/>
              <a:cs typeface="Playfair Display"/>
              <a:sym typeface="Playfair Display"/>
            </a:endParaRPr>
          </a:p>
          <a:p>
            <a:pPr indent="0" lvl="0" marL="0" rtl="0" algn="l">
              <a:lnSpc>
                <a:spcPct val="90000"/>
              </a:lnSpc>
              <a:spcBef>
                <a:spcPts val="1800"/>
              </a:spcBef>
              <a:spcAft>
                <a:spcPts val="0"/>
              </a:spcAft>
              <a:buSzPts val="1200"/>
              <a:buNone/>
            </a:pPr>
            <a:r>
              <a:rPr b="1" lang="en-US" sz="1400">
                <a:latin typeface="Playfair Display"/>
                <a:ea typeface="Playfair Display"/>
                <a:cs typeface="Playfair Display"/>
                <a:sym typeface="Playfair Display"/>
              </a:rPr>
              <a:t>10. Real-Time Human Motion Capture Using Deep Learning and Edge Computing - Y. Liu, X. Chen, and J. Zhang</a:t>
            </a:r>
            <a:endParaRPr sz="1400">
              <a:latin typeface="Playfair Display"/>
              <a:ea typeface="Playfair Display"/>
              <a:cs typeface="Playfair Display"/>
              <a:sym typeface="Playfair Display"/>
            </a:endParaRPr>
          </a:p>
          <a:p>
            <a:pPr indent="-241300" lvl="0" marL="228600" rtl="0" algn="l">
              <a:lnSpc>
                <a:spcPct val="90000"/>
              </a:lnSpc>
              <a:spcBef>
                <a:spcPts val="1800"/>
              </a:spcBef>
              <a:spcAft>
                <a:spcPts val="0"/>
              </a:spcAft>
              <a:buSzPts val="1400"/>
              <a:buFont typeface="Arial"/>
              <a:buChar char="•"/>
            </a:pPr>
            <a:r>
              <a:rPr b="1" lang="en-US" sz="1400">
                <a:latin typeface="Playfair Display"/>
                <a:ea typeface="Playfair Display"/>
                <a:cs typeface="Playfair Display"/>
                <a:sym typeface="Playfair Display"/>
              </a:rPr>
              <a:t>Summary</a:t>
            </a:r>
            <a:r>
              <a:rPr lang="en-US" sz="1400">
                <a:latin typeface="Playfair Display"/>
                <a:ea typeface="Playfair Display"/>
                <a:cs typeface="Playfair Display"/>
                <a:sym typeface="Playfair Display"/>
              </a:rPr>
              <a:t>: The authors propose a real-time motion capture system that leverages deep learning and edge computing to minimize latency and computational load, making it suitable for deployment in gaming environments.</a:t>
            </a:r>
            <a:endParaRPr sz="1400">
              <a:latin typeface="Playfair Display"/>
              <a:ea typeface="Playfair Display"/>
              <a:cs typeface="Playfair Display"/>
              <a:sym typeface="Playfair Display"/>
            </a:endParaRPr>
          </a:p>
          <a:p>
            <a:pPr indent="-241300" lvl="0" marL="228600" rtl="0" algn="l">
              <a:lnSpc>
                <a:spcPct val="90000"/>
              </a:lnSpc>
              <a:spcBef>
                <a:spcPts val="1800"/>
              </a:spcBef>
              <a:spcAft>
                <a:spcPts val="0"/>
              </a:spcAft>
              <a:buSzPts val="1400"/>
              <a:buFont typeface="Arial"/>
              <a:buChar char="•"/>
            </a:pPr>
            <a:r>
              <a:rPr b="1" lang="en-US" sz="1400">
                <a:latin typeface="Playfair Display"/>
                <a:ea typeface="Playfair Display"/>
                <a:cs typeface="Playfair Display"/>
                <a:sym typeface="Playfair Display"/>
              </a:rPr>
              <a:t>Relevance</a:t>
            </a:r>
            <a:r>
              <a:rPr lang="en-US" sz="1400">
                <a:latin typeface="Playfair Display"/>
                <a:ea typeface="Playfair Display"/>
                <a:cs typeface="Playfair Display"/>
                <a:sym typeface="Playfair Display"/>
              </a:rPr>
              <a:t>: The use of edge computing can significantly enhance the performance of real-time motion capture in games, enabling more immersive and responsive experiences.</a:t>
            </a:r>
            <a:endParaRPr sz="1400">
              <a:latin typeface="Playfair Display"/>
              <a:ea typeface="Playfair Display"/>
              <a:cs typeface="Playfair Display"/>
              <a:sym typeface="Playfair Display"/>
            </a:endParaRPr>
          </a:p>
          <a:p>
            <a:pPr indent="0" lvl="0" marL="0" rtl="0" algn="l">
              <a:lnSpc>
                <a:spcPct val="90000"/>
              </a:lnSpc>
              <a:spcBef>
                <a:spcPts val="1800"/>
              </a:spcBef>
              <a:spcAft>
                <a:spcPts val="0"/>
              </a:spcAft>
              <a:buSzPts val="1200"/>
              <a:buNone/>
            </a:pPr>
            <a:r>
              <a:rPr b="1" lang="en-US" sz="1400">
                <a:latin typeface="Playfair Display"/>
                <a:ea typeface="Playfair Display"/>
                <a:cs typeface="Playfair Display"/>
                <a:sym typeface="Playfair Display"/>
              </a:rPr>
              <a:t>11. Optimizing Deep Neural Networks for Real-Time Human Pose Estimation - Z. Cao, G. Hidalgo, T. Simon, S. Wei, and Y. Wei</a:t>
            </a:r>
            <a:endParaRPr sz="1400">
              <a:latin typeface="Playfair Display"/>
              <a:ea typeface="Playfair Display"/>
              <a:cs typeface="Playfair Display"/>
              <a:sym typeface="Playfair Display"/>
            </a:endParaRPr>
          </a:p>
          <a:p>
            <a:pPr indent="-241300" lvl="0" marL="228600" rtl="0" algn="l">
              <a:lnSpc>
                <a:spcPct val="90000"/>
              </a:lnSpc>
              <a:spcBef>
                <a:spcPts val="1800"/>
              </a:spcBef>
              <a:spcAft>
                <a:spcPts val="0"/>
              </a:spcAft>
              <a:buSzPts val="1400"/>
              <a:buFont typeface="Arial"/>
              <a:buChar char="•"/>
            </a:pPr>
            <a:r>
              <a:rPr b="1" lang="en-US" sz="1400">
                <a:latin typeface="Playfair Display"/>
                <a:ea typeface="Playfair Display"/>
                <a:cs typeface="Playfair Display"/>
                <a:sym typeface="Playfair Display"/>
              </a:rPr>
              <a:t>Summary</a:t>
            </a:r>
            <a:r>
              <a:rPr lang="en-US" sz="1400">
                <a:latin typeface="Playfair Display"/>
                <a:ea typeface="Playfair Display"/>
                <a:cs typeface="Playfair Display"/>
                <a:sym typeface="Playfair Display"/>
              </a:rPr>
              <a:t>: This paper discusses methods to optimize deep neural networks for real-time human pose estimation, focusing on reducing computational complexity without sacrificing accuracy.</a:t>
            </a:r>
            <a:endParaRPr sz="1400">
              <a:latin typeface="Playfair Display"/>
              <a:ea typeface="Playfair Display"/>
              <a:cs typeface="Playfair Display"/>
              <a:sym typeface="Playfair Display"/>
            </a:endParaRPr>
          </a:p>
          <a:p>
            <a:pPr indent="-241300" lvl="0" marL="228600" rtl="0" algn="l">
              <a:lnSpc>
                <a:spcPct val="90000"/>
              </a:lnSpc>
              <a:spcBef>
                <a:spcPts val="1800"/>
              </a:spcBef>
              <a:spcAft>
                <a:spcPts val="0"/>
              </a:spcAft>
              <a:buSzPts val="1400"/>
              <a:buFont typeface="Arial"/>
              <a:buChar char="•"/>
            </a:pPr>
            <a:r>
              <a:rPr b="1" lang="en-US" sz="1400">
                <a:latin typeface="Playfair Display"/>
                <a:ea typeface="Playfair Display"/>
                <a:cs typeface="Playfair Display"/>
                <a:sym typeface="Playfair Display"/>
              </a:rPr>
              <a:t>Relevance</a:t>
            </a:r>
            <a:r>
              <a:rPr lang="en-US" sz="1400">
                <a:latin typeface="Playfair Display"/>
                <a:ea typeface="Playfair Display"/>
                <a:cs typeface="Playfair Display"/>
                <a:sym typeface="Playfair Display"/>
              </a:rPr>
              <a:t>: Optimization techniques are crucial for integrating AI-based motion capture systems into game engines, where performance constraints are a key consideration.</a:t>
            </a:r>
            <a:endParaRPr sz="1400">
              <a:latin typeface="Playfair Display"/>
              <a:ea typeface="Playfair Display"/>
              <a:cs typeface="Playfair Display"/>
              <a:sym typeface="Playfair Display"/>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idx="1" type="body"/>
          </p:nvPr>
        </p:nvSpPr>
        <p:spPr>
          <a:xfrm>
            <a:off x="183800" y="193100"/>
            <a:ext cx="10515600" cy="57912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200"/>
              <a:buNone/>
            </a:pPr>
            <a:r>
              <a:rPr b="1" lang="en-US" sz="1400">
                <a:latin typeface="Playfair Display"/>
                <a:ea typeface="Playfair Display"/>
                <a:cs typeface="Playfair Display"/>
                <a:sym typeface="Playfair Display"/>
              </a:rPr>
              <a:t>12. Efficient Deep Learning for Human Motion Synthesis on Mobile Devices - H. Chen, Y. Li, and J. Yu</a:t>
            </a:r>
            <a:endParaRPr sz="1400">
              <a:latin typeface="Playfair Display"/>
              <a:ea typeface="Playfair Display"/>
              <a:cs typeface="Playfair Display"/>
              <a:sym typeface="Playfair Display"/>
            </a:endParaRPr>
          </a:p>
          <a:p>
            <a:pPr indent="-241300" lvl="0" marL="228600" rtl="0" algn="l">
              <a:lnSpc>
                <a:spcPct val="80000"/>
              </a:lnSpc>
              <a:spcBef>
                <a:spcPts val="1800"/>
              </a:spcBef>
              <a:spcAft>
                <a:spcPts val="0"/>
              </a:spcAft>
              <a:buSzPts val="1400"/>
              <a:buFont typeface="Arial"/>
              <a:buChar char="•"/>
            </a:pPr>
            <a:r>
              <a:rPr b="1" lang="en-US" sz="1400">
                <a:latin typeface="Playfair Display"/>
                <a:ea typeface="Playfair Display"/>
                <a:cs typeface="Playfair Display"/>
                <a:sym typeface="Playfair Display"/>
              </a:rPr>
              <a:t>Summary</a:t>
            </a:r>
            <a:r>
              <a:rPr lang="en-US" sz="1400">
                <a:latin typeface="Playfair Display"/>
                <a:ea typeface="Playfair Display"/>
                <a:cs typeface="Playfair Display"/>
                <a:sym typeface="Playfair Display"/>
              </a:rPr>
              <a:t>: The authors explore the challenges of implementing human motion synthesis on mobile devices, proposing a deep learning framework that is both efficient and effective.</a:t>
            </a:r>
            <a:endParaRPr sz="1400">
              <a:latin typeface="Playfair Display"/>
              <a:ea typeface="Playfair Display"/>
              <a:cs typeface="Playfair Display"/>
              <a:sym typeface="Playfair Display"/>
            </a:endParaRPr>
          </a:p>
          <a:p>
            <a:pPr indent="-241300" lvl="0" marL="228600" rtl="0" algn="l">
              <a:lnSpc>
                <a:spcPct val="80000"/>
              </a:lnSpc>
              <a:spcBef>
                <a:spcPts val="1800"/>
              </a:spcBef>
              <a:spcAft>
                <a:spcPts val="0"/>
              </a:spcAft>
              <a:buSzPts val="1400"/>
              <a:buFont typeface="Arial"/>
              <a:buChar char="•"/>
            </a:pPr>
            <a:r>
              <a:rPr b="1" lang="en-US" sz="1400">
                <a:latin typeface="Playfair Display"/>
                <a:ea typeface="Playfair Display"/>
                <a:cs typeface="Playfair Display"/>
                <a:sym typeface="Playfair Display"/>
              </a:rPr>
              <a:t>Relevance</a:t>
            </a:r>
            <a:r>
              <a:rPr lang="en-US" sz="1400">
                <a:latin typeface="Playfair Display"/>
                <a:ea typeface="Playfair Display"/>
                <a:cs typeface="Playfair Display"/>
                <a:sym typeface="Playfair Display"/>
              </a:rPr>
              <a:t>: Mobile gaming is a growing sector, and this research is important for developers aiming to bring high-quality animations to mobile platforms.</a:t>
            </a:r>
            <a:endParaRPr sz="1400">
              <a:latin typeface="Playfair Display"/>
              <a:ea typeface="Playfair Display"/>
              <a:cs typeface="Playfair Display"/>
              <a:sym typeface="Playfair Display"/>
            </a:endParaRPr>
          </a:p>
          <a:p>
            <a:pPr indent="0" lvl="0" marL="0" rtl="0" algn="l">
              <a:lnSpc>
                <a:spcPct val="80000"/>
              </a:lnSpc>
              <a:spcBef>
                <a:spcPts val="1800"/>
              </a:spcBef>
              <a:spcAft>
                <a:spcPts val="0"/>
              </a:spcAft>
              <a:buSzPts val="1200"/>
              <a:buNone/>
            </a:pPr>
            <a:r>
              <a:rPr b="1" lang="en-US" sz="1400">
                <a:latin typeface="Playfair Display"/>
                <a:ea typeface="Playfair Display"/>
                <a:cs typeface="Playfair Display"/>
                <a:sym typeface="Playfair Display"/>
              </a:rPr>
              <a:t>13. Ethical Implications of AI-Powered Human Movement Capture - M. Bucher, J. F. Sowa, and S. K. Chalana</a:t>
            </a:r>
            <a:endParaRPr b="1" sz="1400">
              <a:latin typeface="Playfair Display"/>
              <a:ea typeface="Playfair Display"/>
              <a:cs typeface="Playfair Display"/>
              <a:sym typeface="Playfair Display"/>
            </a:endParaRPr>
          </a:p>
          <a:p>
            <a:pPr indent="-241300" lvl="0" marL="228600" rtl="0" algn="l">
              <a:lnSpc>
                <a:spcPct val="80000"/>
              </a:lnSpc>
              <a:spcBef>
                <a:spcPts val="1800"/>
              </a:spcBef>
              <a:spcAft>
                <a:spcPts val="0"/>
              </a:spcAft>
              <a:buSzPts val="1400"/>
              <a:buFont typeface="Arial"/>
              <a:buChar char="•"/>
            </a:pPr>
            <a:r>
              <a:rPr b="1" lang="en-US" sz="1400">
                <a:latin typeface="Playfair Display"/>
                <a:ea typeface="Playfair Display"/>
                <a:cs typeface="Playfair Display"/>
                <a:sym typeface="Playfair Display"/>
              </a:rPr>
              <a:t>Summary</a:t>
            </a:r>
            <a:r>
              <a:rPr lang="en-US" sz="1400">
                <a:latin typeface="Playfair Display"/>
                <a:ea typeface="Playfair Display"/>
                <a:cs typeface="Playfair Display"/>
                <a:sym typeface="Playfair Display"/>
              </a:rPr>
              <a:t>: This paper delves into the ethical considerations surrounding AI-powered motion capture, including issues of privacy, consent, and potential biases in the data.</a:t>
            </a:r>
            <a:endParaRPr sz="1400">
              <a:latin typeface="Playfair Display"/>
              <a:ea typeface="Playfair Display"/>
              <a:cs typeface="Playfair Display"/>
              <a:sym typeface="Playfair Display"/>
            </a:endParaRPr>
          </a:p>
          <a:p>
            <a:pPr indent="-241300" lvl="0" marL="228600" rtl="0" algn="l">
              <a:lnSpc>
                <a:spcPct val="80000"/>
              </a:lnSpc>
              <a:spcBef>
                <a:spcPts val="1800"/>
              </a:spcBef>
              <a:spcAft>
                <a:spcPts val="0"/>
              </a:spcAft>
              <a:buSzPts val="1400"/>
              <a:buFont typeface="Arial"/>
              <a:buChar char="•"/>
            </a:pPr>
            <a:r>
              <a:rPr b="1" lang="en-US" sz="1400">
                <a:latin typeface="Playfair Display"/>
                <a:ea typeface="Playfair Display"/>
                <a:cs typeface="Playfair Display"/>
                <a:sym typeface="Playfair Display"/>
              </a:rPr>
              <a:t>Relevance</a:t>
            </a:r>
            <a:r>
              <a:rPr lang="en-US" sz="1400">
                <a:latin typeface="Playfair Display"/>
                <a:ea typeface="Playfair Display"/>
                <a:cs typeface="Playfair Display"/>
                <a:sym typeface="Playfair Display"/>
              </a:rPr>
              <a:t>: Understanding the ethical implications is crucial for responsible development and deployment of AI technologies in gaming, ensuring that innovations are aligned with societal values.</a:t>
            </a:r>
            <a:endParaRPr sz="1400">
              <a:latin typeface="Playfair Display"/>
              <a:ea typeface="Playfair Display"/>
              <a:cs typeface="Playfair Display"/>
              <a:sym typeface="Playfair Display"/>
            </a:endParaRPr>
          </a:p>
          <a:p>
            <a:pPr indent="0" lvl="0" marL="0" rtl="0" algn="l">
              <a:lnSpc>
                <a:spcPct val="80000"/>
              </a:lnSpc>
              <a:spcBef>
                <a:spcPts val="1800"/>
              </a:spcBef>
              <a:spcAft>
                <a:spcPts val="0"/>
              </a:spcAft>
              <a:buSzPts val="1200"/>
              <a:buNone/>
            </a:pPr>
            <a:r>
              <a:rPr b="1" lang="en-US" sz="1400">
                <a:latin typeface="Playfair Display"/>
                <a:ea typeface="Playfair Display"/>
                <a:cs typeface="Playfair Display"/>
                <a:sym typeface="Playfair Display"/>
              </a:rPr>
              <a:t>14. The Future of AI in Human Movement Capture for Games - J. C. Mitchell, M. J. Matthews, and R. W. Zisserman</a:t>
            </a:r>
            <a:endParaRPr sz="1400">
              <a:latin typeface="Playfair Display"/>
              <a:ea typeface="Playfair Display"/>
              <a:cs typeface="Playfair Display"/>
              <a:sym typeface="Playfair Display"/>
            </a:endParaRPr>
          </a:p>
          <a:p>
            <a:pPr indent="-241300" lvl="0" marL="228600" rtl="0" algn="l">
              <a:lnSpc>
                <a:spcPct val="80000"/>
              </a:lnSpc>
              <a:spcBef>
                <a:spcPts val="1800"/>
              </a:spcBef>
              <a:spcAft>
                <a:spcPts val="0"/>
              </a:spcAft>
              <a:buSzPts val="1400"/>
              <a:buFont typeface="Arial"/>
              <a:buChar char="•"/>
            </a:pPr>
            <a:r>
              <a:rPr b="1" lang="en-US" sz="1400">
                <a:latin typeface="Playfair Display"/>
                <a:ea typeface="Playfair Display"/>
                <a:cs typeface="Playfair Display"/>
                <a:sym typeface="Playfair Display"/>
              </a:rPr>
              <a:t>Summary</a:t>
            </a:r>
            <a:r>
              <a:rPr lang="en-US" sz="1400">
                <a:latin typeface="Playfair Display"/>
                <a:ea typeface="Playfair Display"/>
                <a:cs typeface="Playfair Display"/>
                <a:sym typeface="Playfair Display"/>
              </a:rPr>
              <a:t>: The authors provide a forward-looking analysis of how AI will continue to shape human movement capture in games, highlighting emerging trends and potential future directions.</a:t>
            </a:r>
            <a:endParaRPr sz="1400">
              <a:latin typeface="Playfair Display"/>
              <a:ea typeface="Playfair Display"/>
              <a:cs typeface="Playfair Display"/>
              <a:sym typeface="Playfair Display"/>
            </a:endParaRPr>
          </a:p>
          <a:p>
            <a:pPr indent="-241300" lvl="0" marL="228600" rtl="0" algn="l">
              <a:lnSpc>
                <a:spcPct val="80000"/>
              </a:lnSpc>
              <a:spcBef>
                <a:spcPts val="1800"/>
              </a:spcBef>
              <a:spcAft>
                <a:spcPts val="0"/>
              </a:spcAft>
              <a:buSzPts val="1400"/>
              <a:buFont typeface="Arial"/>
              <a:buChar char="•"/>
            </a:pPr>
            <a:r>
              <a:rPr b="1" lang="en-US" sz="1400">
                <a:latin typeface="Playfair Display"/>
                <a:ea typeface="Playfair Display"/>
                <a:cs typeface="Playfair Display"/>
                <a:sym typeface="Playfair Display"/>
              </a:rPr>
              <a:t>Relevance</a:t>
            </a:r>
            <a:r>
              <a:rPr lang="en-US" sz="1400">
                <a:latin typeface="Playfair Display"/>
                <a:ea typeface="Playfair Display"/>
                <a:cs typeface="Playfair Display"/>
                <a:sym typeface="Playfair Display"/>
              </a:rPr>
              <a:t>: Insights from this paper can help guide strategic decisions in the development of new technologies and game engines, ensuring they remain at the cutting edge.</a:t>
            </a:r>
            <a:endParaRPr sz="1400">
              <a:latin typeface="Playfair Display"/>
              <a:ea typeface="Playfair Display"/>
              <a:cs typeface="Playfair Display"/>
              <a:sym typeface="Playfair Display"/>
            </a:endParaRPr>
          </a:p>
          <a:p>
            <a:pPr indent="0" lvl="0" marL="0" rtl="0" algn="l">
              <a:lnSpc>
                <a:spcPct val="80000"/>
              </a:lnSpc>
              <a:spcBef>
                <a:spcPts val="1800"/>
              </a:spcBef>
              <a:spcAft>
                <a:spcPts val="0"/>
              </a:spcAft>
              <a:buSzPts val="1200"/>
              <a:buNone/>
            </a:pPr>
            <a:r>
              <a:rPr b="1" lang="en-US" sz="1400">
                <a:latin typeface="Playfair Display"/>
                <a:ea typeface="Playfair Display"/>
                <a:cs typeface="Playfair Display"/>
                <a:sym typeface="Playfair Display"/>
              </a:rPr>
              <a:t>15. A Survey of AI-Powered Human Motion Capture Techniques for Games - Y. Li, J. Wang, and X. Chen</a:t>
            </a:r>
            <a:endParaRPr sz="1400">
              <a:latin typeface="Playfair Display"/>
              <a:ea typeface="Playfair Display"/>
              <a:cs typeface="Playfair Display"/>
              <a:sym typeface="Playfair Display"/>
            </a:endParaRPr>
          </a:p>
          <a:p>
            <a:pPr indent="-241300" lvl="0" marL="228600" rtl="0" algn="l">
              <a:lnSpc>
                <a:spcPct val="80000"/>
              </a:lnSpc>
              <a:spcBef>
                <a:spcPts val="1800"/>
              </a:spcBef>
              <a:spcAft>
                <a:spcPts val="0"/>
              </a:spcAft>
              <a:buSzPts val="1400"/>
              <a:buFont typeface="Arial"/>
              <a:buChar char="•"/>
            </a:pPr>
            <a:r>
              <a:rPr b="1" lang="en-US" sz="1400">
                <a:latin typeface="Playfair Display"/>
                <a:ea typeface="Playfair Display"/>
                <a:cs typeface="Playfair Display"/>
                <a:sym typeface="Playfair Display"/>
              </a:rPr>
              <a:t>Summary</a:t>
            </a:r>
            <a:r>
              <a:rPr lang="en-US" sz="1400">
                <a:latin typeface="Playfair Display"/>
                <a:ea typeface="Playfair Display"/>
                <a:cs typeface="Playfair Display"/>
                <a:sym typeface="Playfair Display"/>
              </a:rPr>
              <a:t>: This survey paper reviews the current state of AI-powered human motion capture techniques, comparing various approaches and discussing their applicability to game development.</a:t>
            </a:r>
            <a:endParaRPr sz="1400">
              <a:latin typeface="Playfair Display"/>
              <a:ea typeface="Playfair Display"/>
              <a:cs typeface="Playfair Display"/>
              <a:sym typeface="Playfair Display"/>
            </a:endParaRPr>
          </a:p>
          <a:p>
            <a:pPr indent="-241300" lvl="0" marL="228600" rtl="0" algn="l">
              <a:lnSpc>
                <a:spcPct val="80000"/>
              </a:lnSpc>
              <a:spcBef>
                <a:spcPts val="1800"/>
              </a:spcBef>
              <a:spcAft>
                <a:spcPts val="0"/>
              </a:spcAft>
              <a:buSzPts val="1400"/>
              <a:buFont typeface="Arial"/>
              <a:buChar char="•"/>
            </a:pPr>
            <a:r>
              <a:rPr b="1" lang="en-US" sz="1400">
                <a:latin typeface="Playfair Display"/>
                <a:ea typeface="Playfair Display"/>
                <a:cs typeface="Playfair Display"/>
                <a:sym typeface="Playfair Display"/>
              </a:rPr>
              <a:t>Relevance</a:t>
            </a:r>
            <a:r>
              <a:rPr lang="en-US" sz="1400">
                <a:latin typeface="Playfair Display"/>
                <a:ea typeface="Playfair Display"/>
                <a:cs typeface="Playfair Display"/>
                <a:sym typeface="Playfair Display"/>
              </a:rPr>
              <a:t>: This comprehensive survey serves as a foundational reference, providing a broad overview of the field and helping to identify the most promising techniques for further exploration.</a:t>
            </a:r>
            <a:endParaRPr sz="1400">
              <a:latin typeface="Playfair Display"/>
              <a:ea typeface="Playfair Display"/>
              <a:cs typeface="Playfair Display"/>
              <a:sym typeface="Playfair Display"/>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34825" y="982350"/>
            <a:ext cx="2567700" cy="724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3400"/>
              <a:buFont typeface="Century Schoolbook"/>
              <a:buNone/>
            </a:pPr>
            <a:r>
              <a:rPr lang="en-US" u="sng">
                <a:latin typeface="Playfair Display"/>
                <a:ea typeface="Playfair Display"/>
                <a:cs typeface="Playfair Display"/>
                <a:sym typeface="Playfair Display"/>
              </a:rPr>
              <a:t>Objectives</a:t>
            </a:r>
            <a:endParaRPr u="sng">
              <a:latin typeface="Playfair Display"/>
              <a:ea typeface="Playfair Display"/>
              <a:cs typeface="Playfair Display"/>
              <a:sym typeface="Playfair Display"/>
            </a:endParaRPr>
          </a:p>
        </p:txBody>
      </p:sp>
      <p:sp>
        <p:nvSpPr>
          <p:cNvPr id="122" name="Google Shape;122;p19"/>
          <p:cNvSpPr txBox="1"/>
          <p:nvPr>
            <p:ph idx="1" type="body"/>
          </p:nvPr>
        </p:nvSpPr>
        <p:spPr>
          <a:xfrm>
            <a:off x="838200" y="1825625"/>
            <a:ext cx="62484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Font typeface="Playfair Display"/>
              <a:buChar char="•"/>
            </a:pPr>
            <a:r>
              <a:rPr lang="en-US">
                <a:latin typeface="Playfair Display"/>
                <a:ea typeface="Playfair Display"/>
                <a:cs typeface="Playfair Display"/>
                <a:sym typeface="Playfair Display"/>
              </a:rPr>
              <a:t>AI Movement Detection: Accurately capture and track human movements from video.</a:t>
            </a:r>
            <a:endParaRPr>
              <a:latin typeface="Playfair Display"/>
              <a:ea typeface="Playfair Display"/>
              <a:cs typeface="Playfair Display"/>
              <a:sym typeface="Playfair Display"/>
            </a:endParaRPr>
          </a:p>
          <a:p>
            <a:pPr indent="-228600" lvl="0" marL="228600" rtl="0" algn="l">
              <a:lnSpc>
                <a:spcPct val="90000"/>
              </a:lnSpc>
              <a:spcBef>
                <a:spcPts val="1800"/>
              </a:spcBef>
              <a:spcAft>
                <a:spcPts val="0"/>
              </a:spcAft>
              <a:buSzPts val="2000"/>
              <a:buFont typeface="Playfair Display"/>
              <a:buChar char="•"/>
            </a:pPr>
            <a:r>
              <a:rPr lang="en-US">
                <a:latin typeface="Playfair Display"/>
                <a:ea typeface="Playfair Display"/>
                <a:cs typeface="Playfair Display"/>
                <a:sym typeface="Playfair Display"/>
              </a:rPr>
              <a:t>Bone Mapping: Convert detected motions into Blender bone animations.</a:t>
            </a:r>
            <a:endParaRPr>
              <a:latin typeface="Playfair Display"/>
              <a:ea typeface="Playfair Display"/>
              <a:cs typeface="Playfair Display"/>
              <a:sym typeface="Playfair Display"/>
            </a:endParaRPr>
          </a:p>
          <a:p>
            <a:pPr indent="-228600" lvl="0" marL="228600" rtl="0" algn="l">
              <a:lnSpc>
                <a:spcPct val="90000"/>
              </a:lnSpc>
              <a:spcBef>
                <a:spcPts val="1800"/>
              </a:spcBef>
              <a:spcAft>
                <a:spcPts val="0"/>
              </a:spcAft>
              <a:buSzPts val="2000"/>
              <a:buFont typeface="Playfair Display"/>
              <a:buChar char="•"/>
            </a:pPr>
            <a:r>
              <a:rPr lang="en-US">
                <a:latin typeface="Playfair Display"/>
                <a:ea typeface="Playfair Display"/>
                <a:cs typeface="Playfair Display"/>
                <a:sym typeface="Playfair Display"/>
              </a:rPr>
              <a:t>Cross-Engine Compatibility: Ensure animations are exportable to various game engines.</a:t>
            </a:r>
            <a:endParaRPr>
              <a:latin typeface="Playfair Display"/>
              <a:ea typeface="Playfair Display"/>
              <a:cs typeface="Playfair Display"/>
              <a:sym typeface="Playfair Display"/>
            </a:endParaRPr>
          </a:p>
          <a:p>
            <a:pPr indent="-228600" lvl="0" marL="228600" rtl="0" algn="l">
              <a:lnSpc>
                <a:spcPct val="90000"/>
              </a:lnSpc>
              <a:spcBef>
                <a:spcPts val="1800"/>
              </a:spcBef>
              <a:spcAft>
                <a:spcPts val="0"/>
              </a:spcAft>
              <a:buSzPts val="2000"/>
              <a:buFont typeface="Playfair Display"/>
              <a:buChar char="•"/>
            </a:pPr>
            <a:r>
              <a:rPr lang="en-US">
                <a:latin typeface="Playfair Display"/>
                <a:ea typeface="Playfair Display"/>
                <a:cs typeface="Playfair Display"/>
                <a:sym typeface="Playfair Display"/>
              </a:rPr>
              <a:t>Realism Enhancement: Improve the fidelity and fluidity of character animations.</a:t>
            </a:r>
            <a:endParaRPr>
              <a:latin typeface="Playfair Display"/>
              <a:ea typeface="Playfair Display"/>
              <a:cs typeface="Playfair Display"/>
              <a:sym typeface="Playfair Display"/>
            </a:endParaRPr>
          </a:p>
          <a:p>
            <a:pPr indent="-228600" lvl="0" marL="228600" rtl="0" algn="l">
              <a:lnSpc>
                <a:spcPct val="90000"/>
              </a:lnSpc>
              <a:spcBef>
                <a:spcPts val="1800"/>
              </a:spcBef>
              <a:spcAft>
                <a:spcPts val="0"/>
              </a:spcAft>
              <a:buSzPts val="2000"/>
              <a:buFont typeface="Playfair Display"/>
              <a:buChar char="•"/>
            </a:pPr>
            <a:r>
              <a:rPr lang="en-US">
                <a:latin typeface="Playfair Display"/>
                <a:ea typeface="Playfair Display"/>
                <a:cs typeface="Playfair Display"/>
                <a:sym typeface="Playfair Display"/>
              </a:rPr>
              <a:t>Automation: Streamline the animation workflow from video input to game engine output.</a:t>
            </a:r>
            <a:endParaRPr>
              <a:latin typeface="Playfair Display"/>
              <a:ea typeface="Playfair Display"/>
              <a:cs typeface="Playfair Display"/>
              <a:sym typeface="Playfair Display"/>
            </a:endParaRPr>
          </a:p>
        </p:txBody>
      </p:sp>
      <p:pic>
        <p:nvPicPr>
          <p:cNvPr descr="Skeletal Animation — Omniverse Extensions latest documentation" id="123" name="Google Shape;123;p19"/>
          <p:cNvPicPr preferRelativeResize="0"/>
          <p:nvPr/>
        </p:nvPicPr>
        <p:blipFill rotWithShape="1">
          <a:blip r:embed="rId3">
            <a:alphaModFix/>
          </a:blip>
          <a:srcRect b="0" l="0" r="0" t="0"/>
          <a:stretch/>
        </p:blipFill>
        <p:spPr>
          <a:xfrm>
            <a:off x="7467600" y="1832552"/>
            <a:ext cx="3382822" cy="24384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170725" y="92400"/>
            <a:ext cx="3778800" cy="658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3400"/>
              <a:buFont typeface="Century Schoolbook"/>
              <a:buNone/>
            </a:pPr>
            <a:r>
              <a:rPr lang="en-US" u="sng">
                <a:latin typeface="Playfair Display"/>
                <a:ea typeface="Playfair Display"/>
                <a:cs typeface="Playfair Display"/>
                <a:sym typeface="Playfair Display"/>
              </a:rPr>
              <a:t>Proposed Work</a:t>
            </a:r>
            <a:endParaRPr u="sng">
              <a:latin typeface="Playfair Display"/>
              <a:ea typeface="Playfair Display"/>
              <a:cs typeface="Playfair Display"/>
              <a:sym typeface="Playfair Display"/>
            </a:endParaRPr>
          </a:p>
        </p:txBody>
      </p:sp>
      <p:grpSp>
        <p:nvGrpSpPr>
          <p:cNvPr id="129" name="Google Shape;129;p20"/>
          <p:cNvGrpSpPr/>
          <p:nvPr/>
        </p:nvGrpSpPr>
        <p:grpSpPr>
          <a:xfrm>
            <a:off x="6095999" y="1388103"/>
            <a:ext cx="5029201" cy="4348461"/>
            <a:chOff x="-1" y="1478"/>
            <a:chExt cx="5029201" cy="4348461"/>
          </a:xfrm>
        </p:grpSpPr>
        <p:sp>
          <p:nvSpPr>
            <p:cNvPr id="130" name="Google Shape;130;p20"/>
            <p:cNvSpPr/>
            <p:nvPr/>
          </p:nvSpPr>
          <p:spPr>
            <a:xfrm>
              <a:off x="0" y="3569039"/>
              <a:ext cx="5029200" cy="780900"/>
            </a:xfrm>
            <a:prstGeom prst="rect">
              <a:avLst/>
            </a:prstGeom>
            <a:gradFill>
              <a:gsLst>
                <a:gs pos="0">
                  <a:schemeClr val="lt1"/>
                </a:gs>
                <a:gs pos="50000">
                  <a:schemeClr val="lt1"/>
                </a:gs>
                <a:gs pos="100000">
                  <a:srgbClr val="E1E1E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txBox="1"/>
            <p:nvPr/>
          </p:nvSpPr>
          <p:spPr>
            <a:xfrm>
              <a:off x="0" y="3569039"/>
              <a:ext cx="5029200" cy="780900"/>
            </a:xfrm>
            <a:prstGeom prst="rect">
              <a:avLst/>
            </a:prstGeom>
            <a:noFill/>
            <a:ln>
              <a:noFill/>
            </a:ln>
          </p:spPr>
          <p:txBody>
            <a:bodyPr anchorCtr="0" anchor="ctr" bIns="192000" lIns="192000" spcFirstLastPara="1" rIns="192000" wrap="square" tIns="192000">
              <a:noAutofit/>
            </a:bodyPr>
            <a:lstStyle/>
            <a:p>
              <a:pPr indent="0" lvl="0" marL="0" marR="0" rtl="0" algn="ctr">
                <a:lnSpc>
                  <a:spcPct val="90000"/>
                </a:lnSpc>
                <a:spcBef>
                  <a:spcPts val="0"/>
                </a:spcBef>
                <a:spcAft>
                  <a:spcPts val="0"/>
                </a:spcAft>
                <a:buClr>
                  <a:schemeClr val="lt1"/>
                </a:buClr>
                <a:buSzPts val="2700"/>
                <a:buFont typeface="Century Schoolbook"/>
                <a:buNone/>
              </a:pPr>
              <a:r>
                <a:rPr lang="en-US" sz="2700">
                  <a:solidFill>
                    <a:schemeClr val="dk1"/>
                  </a:solidFill>
                  <a:latin typeface="Playfair Display"/>
                  <a:ea typeface="Playfair Display"/>
                  <a:cs typeface="Playfair Display"/>
                  <a:sym typeface="Playfair Display"/>
                </a:rPr>
                <a:t>Animation Generation and Output</a:t>
              </a:r>
              <a:endParaRPr>
                <a:solidFill>
                  <a:schemeClr val="dk1"/>
                </a:solidFill>
                <a:latin typeface="Playfair Display"/>
                <a:ea typeface="Playfair Display"/>
                <a:cs typeface="Playfair Display"/>
                <a:sym typeface="Playfair Display"/>
              </a:endParaRPr>
            </a:p>
          </p:txBody>
        </p:sp>
        <p:sp>
          <p:nvSpPr>
            <p:cNvPr id="132" name="Google Shape;132;p20"/>
            <p:cNvSpPr/>
            <p:nvPr/>
          </p:nvSpPr>
          <p:spPr>
            <a:xfrm rot="10800000">
              <a:off x="-1" y="2379852"/>
              <a:ext cx="5029200" cy="1200900"/>
            </a:xfrm>
            <a:prstGeom prst="upArrowCallout">
              <a:avLst>
                <a:gd fmla="val 25000" name="adj1"/>
                <a:gd fmla="val 25000" name="adj2"/>
                <a:gd fmla="val 25000" name="adj3"/>
                <a:gd fmla="val 64977" name="adj4"/>
              </a:avLst>
            </a:prstGeom>
            <a:gradFill>
              <a:gsLst>
                <a:gs pos="0">
                  <a:schemeClr val="lt1"/>
                </a:gs>
                <a:gs pos="50000">
                  <a:schemeClr val="lt1"/>
                </a:gs>
                <a:gs pos="100000">
                  <a:srgbClr val="E1E1E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txBox="1"/>
            <p:nvPr/>
          </p:nvSpPr>
          <p:spPr>
            <a:xfrm>
              <a:off x="0" y="2379853"/>
              <a:ext cx="5029200" cy="780300"/>
            </a:xfrm>
            <a:prstGeom prst="rect">
              <a:avLst/>
            </a:prstGeom>
            <a:noFill/>
            <a:ln>
              <a:noFill/>
            </a:ln>
          </p:spPr>
          <p:txBody>
            <a:bodyPr anchorCtr="0" anchor="ctr" bIns="192000" lIns="192000" spcFirstLastPara="1" rIns="192000" wrap="square" tIns="192000">
              <a:noAutofit/>
            </a:bodyPr>
            <a:lstStyle/>
            <a:p>
              <a:pPr indent="0" lvl="0" marL="0" marR="0" rtl="0" algn="l">
                <a:lnSpc>
                  <a:spcPct val="90000"/>
                </a:lnSpc>
                <a:spcBef>
                  <a:spcPts val="0"/>
                </a:spcBef>
                <a:spcAft>
                  <a:spcPts val="0"/>
                </a:spcAft>
                <a:buClr>
                  <a:schemeClr val="lt1"/>
                </a:buClr>
                <a:buSzPts val="2700"/>
                <a:buFont typeface="Century Schoolbook"/>
                <a:buNone/>
              </a:pPr>
              <a:r>
                <a:rPr lang="en-US" sz="2100">
                  <a:latin typeface="Playfair Display"/>
                  <a:ea typeface="Playfair Display"/>
                  <a:cs typeface="Playfair Display"/>
                  <a:sym typeface="Playfair Display"/>
                </a:rPr>
                <a:t>  AI Powered Pose Estimation System</a:t>
              </a:r>
              <a:endParaRPr sz="2100">
                <a:latin typeface="Playfair Display"/>
                <a:ea typeface="Playfair Display"/>
                <a:cs typeface="Playfair Display"/>
                <a:sym typeface="Playfair Display"/>
              </a:endParaRPr>
            </a:p>
          </p:txBody>
        </p:sp>
        <p:sp>
          <p:nvSpPr>
            <p:cNvPr id="134" name="Google Shape;134;p20"/>
            <p:cNvSpPr/>
            <p:nvPr/>
          </p:nvSpPr>
          <p:spPr>
            <a:xfrm rot="10800000">
              <a:off x="-1" y="1190665"/>
              <a:ext cx="5029200" cy="1200900"/>
            </a:xfrm>
            <a:prstGeom prst="upArrowCallout">
              <a:avLst>
                <a:gd fmla="val 25000" name="adj1"/>
                <a:gd fmla="val 25000" name="adj2"/>
                <a:gd fmla="val 25000" name="adj3"/>
                <a:gd fmla="val 64977" name="adj4"/>
              </a:avLst>
            </a:prstGeom>
            <a:gradFill>
              <a:gsLst>
                <a:gs pos="0">
                  <a:schemeClr val="lt1"/>
                </a:gs>
                <a:gs pos="50000">
                  <a:schemeClr val="lt1"/>
                </a:gs>
                <a:gs pos="100000">
                  <a:srgbClr val="E1E1E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txBox="1"/>
            <p:nvPr/>
          </p:nvSpPr>
          <p:spPr>
            <a:xfrm>
              <a:off x="0" y="1190666"/>
              <a:ext cx="5029200" cy="780300"/>
            </a:xfrm>
            <a:prstGeom prst="rect">
              <a:avLst/>
            </a:prstGeom>
            <a:noFill/>
            <a:ln>
              <a:noFill/>
            </a:ln>
          </p:spPr>
          <p:txBody>
            <a:bodyPr anchorCtr="0" anchor="ctr" bIns="192000" lIns="192000" spcFirstLastPara="1" rIns="192000" wrap="square" tIns="192000">
              <a:noAutofit/>
            </a:bodyPr>
            <a:lstStyle/>
            <a:p>
              <a:pPr indent="0" lvl="0" marL="0" marR="0" rtl="0" algn="l">
                <a:lnSpc>
                  <a:spcPct val="90000"/>
                </a:lnSpc>
                <a:spcBef>
                  <a:spcPts val="0"/>
                </a:spcBef>
                <a:spcAft>
                  <a:spcPts val="0"/>
                </a:spcAft>
                <a:buClr>
                  <a:schemeClr val="lt1"/>
                </a:buClr>
                <a:buSzPts val="2700"/>
                <a:buFont typeface="Century Schoolbook"/>
                <a:buNone/>
              </a:pPr>
              <a:r>
                <a:rPr lang="en-US" sz="2700">
                  <a:solidFill>
                    <a:schemeClr val="dk1"/>
                  </a:solidFill>
                  <a:latin typeface="Playfair Display"/>
                  <a:ea typeface="Playfair Display"/>
                  <a:cs typeface="Playfair Display"/>
                  <a:sym typeface="Playfair Display"/>
                </a:rPr>
                <a:t>  Data Cleaning and Filtering</a:t>
              </a:r>
              <a:endParaRPr>
                <a:solidFill>
                  <a:schemeClr val="dk1"/>
                </a:solidFill>
                <a:latin typeface="Playfair Display"/>
                <a:ea typeface="Playfair Display"/>
                <a:cs typeface="Playfair Display"/>
                <a:sym typeface="Playfair Display"/>
              </a:endParaRPr>
            </a:p>
          </p:txBody>
        </p:sp>
        <p:sp>
          <p:nvSpPr>
            <p:cNvPr id="136" name="Google Shape;136;p20"/>
            <p:cNvSpPr/>
            <p:nvPr/>
          </p:nvSpPr>
          <p:spPr>
            <a:xfrm rot="10800000">
              <a:off x="-1" y="1478"/>
              <a:ext cx="5029200" cy="1200900"/>
            </a:xfrm>
            <a:prstGeom prst="upArrowCallout">
              <a:avLst>
                <a:gd fmla="val 25000" name="adj1"/>
                <a:gd fmla="val 25000" name="adj2"/>
                <a:gd fmla="val 25000" name="adj3"/>
                <a:gd fmla="val 64977" name="adj4"/>
              </a:avLst>
            </a:prstGeom>
            <a:gradFill>
              <a:gsLst>
                <a:gs pos="0">
                  <a:schemeClr val="lt1"/>
                </a:gs>
                <a:gs pos="50000">
                  <a:schemeClr val="lt1"/>
                </a:gs>
                <a:gs pos="100000">
                  <a:srgbClr val="E1E1E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txBox="1"/>
            <p:nvPr/>
          </p:nvSpPr>
          <p:spPr>
            <a:xfrm>
              <a:off x="0" y="1479"/>
              <a:ext cx="5029200" cy="780300"/>
            </a:xfrm>
            <a:prstGeom prst="rect">
              <a:avLst/>
            </a:prstGeom>
            <a:noFill/>
            <a:ln>
              <a:noFill/>
            </a:ln>
          </p:spPr>
          <p:txBody>
            <a:bodyPr anchorCtr="0" anchor="ctr" bIns="192000" lIns="192000" spcFirstLastPara="1" rIns="192000" wrap="square" tIns="192000">
              <a:noAutofit/>
            </a:bodyPr>
            <a:lstStyle/>
            <a:p>
              <a:pPr indent="0" lvl="0" marL="0" marR="0" rtl="0" algn="l">
                <a:lnSpc>
                  <a:spcPct val="90000"/>
                </a:lnSpc>
                <a:spcBef>
                  <a:spcPts val="0"/>
                </a:spcBef>
                <a:spcAft>
                  <a:spcPts val="0"/>
                </a:spcAft>
                <a:buClr>
                  <a:schemeClr val="lt1"/>
                </a:buClr>
                <a:buSzPts val="2700"/>
                <a:buFont typeface="Century Schoolbook"/>
                <a:buNone/>
              </a:pPr>
              <a:r>
                <a:rPr lang="en-US" sz="3100">
                  <a:latin typeface="Playfair Display"/>
                  <a:ea typeface="Playfair Display"/>
                  <a:cs typeface="Playfair Display"/>
                  <a:sym typeface="Playfair Display"/>
                </a:rPr>
                <a:t>  Motion Capture System</a:t>
              </a:r>
              <a:endParaRPr sz="3100">
                <a:latin typeface="Playfair Display"/>
                <a:ea typeface="Playfair Display"/>
                <a:cs typeface="Playfair Display"/>
                <a:sym typeface="Playfair Display"/>
              </a:endParaRPr>
            </a:p>
          </p:txBody>
        </p:sp>
      </p:grpSp>
      <p:sp>
        <p:nvSpPr>
          <p:cNvPr id="138" name="Google Shape;138;p20"/>
          <p:cNvSpPr txBox="1"/>
          <p:nvPr/>
        </p:nvSpPr>
        <p:spPr>
          <a:xfrm>
            <a:off x="170725" y="659600"/>
            <a:ext cx="5863500" cy="6003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lt1"/>
              </a:buClr>
              <a:buSzPts val="2000"/>
              <a:buFont typeface="Playfair Display"/>
              <a:buChar char="●"/>
            </a:pPr>
            <a:r>
              <a:rPr lang="en-US" sz="2000">
                <a:solidFill>
                  <a:schemeClr val="lt1"/>
                </a:solidFill>
                <a:latin typeface="Playfair Display"/>
                <a:ea typeface="Playfair Display"/>
                <a:cs typeface="Playfair Display"/>
                <a:sym typeface="Playfair Display"/>
              </a:rPr>
              <a:t>Motion Capture System:</a:t>
            </a:r>
            <a:endParaRPr sz="2000">
              <a:solidFill>
                <a:schemeClr val="lt1"/>
              </a:solidFill>
              <a:latin typeface="Playfair Display"/>
              <a:ea typeface="Playfair Display"/>
              <a:cs typeface="Playfair Display"/>
              <a:sym typeface="Playfair Display"/>
            </a:endParaRPr>
          </a:p>
          <a:p>
            <a:pPr indent="0" lvl="0" marL="457200" rtl="0" algn="l">
              <a:spcBef>
                <a:spcPts val="0"/>
              </a:spcBef>
              <a:spcAft>
                <a:spcPts val="0"/>
              </a:spcAft>
              <a:buNone/>
            </a:pPr>
            <a:r>
              <a:rPr lang="en-US" sz="1500">
                <a:solidFill>
                  <a:schemeClr val="lt1"/>
                </a:solidFill>
                <a:latin typeface="Playfair Display"/>
                <a:ea typeface="Playfair Display"/>
                <a:cs typeface="Playfair Display"/>
                <a:sym typeface="Playfair Display"/>
              </a:rPr>
              <a:t>                   We can use any general Video Camera to shoot a video of a person , in essence capture the movements of the person that we need to develop the Animation for.</a:t>
            </a:r>
            <a:endParaRPr sz="1500">
              <a:solidFill>
                <a:schemeClr val="lt1"/>
              </a:solidFill>
              <a:latin typeface="Playfair Display"/>
              <a:ea typeface="Playfair Display"/>
              <a:cs typeface="Playfair Display"/>
              <a:sym typeface="Playfair Display"/>
            </a:endParaRPr>
          </a:p>
          <a:p>
            <a:pPr indent="0" lvl="0" marL="0" rtl="0" algn="l">
              <a:spcBef>
                <a:spcPts val="0"/>
              </a:spcBef>
              <a:spcAft>
                <a:spcPts val="0"/>
              </a:spcAft>
              <a:buNone/>
            </a:pPr>
            <a:r>
              <a:t/>
            </a:r>
            <a:endParaRPr sz="1500">
              <a:solidFill>
                <a:schemeClr val="lt1"/>
              </a:solidFill>
              <a:latin typeface="Playfair Display"/>
              <a:ea typeface="Playfair Display"/>
              <a:cs typeface="Playfair Display"/>
              <a:sym typeface="Playfair Display"/>
            </a:endParaRPr>
          </a:p>
          <a:p>
            <a:pPr indent="-355600" lvl="0" marL="457200" rtl="0" algn="l">
              <a:spcBef>
                <a:spcPts val="0"/>
              </a:spcBef>
              <a:spcAft>
                <a:spcPts val="0"/>
              </a:spcAft>
              <a:buClr>
                <a:schemeClr val="lt1"/>
              </a:buClr>
              <a:buSzPts val="2000"/>
              <a:buFont typeface="Playfair Display"/>
              <a:buChar char="●"/>
            </a:pPr>
            <a:r>
              <a:rPr lang="en-US" sz="2000">
                <a:solidFill>
                  <a:schemeClr val="lt1"/>
                </a:solidFill>
                <a:latin typeface="Playfair Display"/>
                <a:ea typeface="Playfair Display"/>
                <a:cs typeface="Playfair Display"/>
                <a:sym typeface="Playfair Display"/>
              </a:rPr>
              <a:t>Data Cleaning and Filtering:</a:t>
            </a:r>
            <a:endParaRPr sz="2000">
              <a:solidFill>
                <a:schemeClr val="lt1"/>
              </a:solidFill>
              <a:latin typeface="Playfair Display"/>
              <a:ea typeface="Playfair Display"/>
              <a:cs typeface="Playfair Display"/>
              <a:sym typeface="Playfair Display"/>
            </a:endParaRPr>
          </a:p>
          <a:p>
            <a:pPr indent="0" lvl="0" marL="457200" rtl="0" algn="l">
              <a:spcBef>
                <a:spcPts val="0"/>
              </a:spcBef>
              <a:spcAft>
                <a:spcPts val="0"/>
              </a:spcAft>
              <a:buNone/>
            </a:pPr>
            <a:r>
              <a:rPr lang="en-US" sz="1500">
                <a:solidFill>
                  <a:schemeClr val="lt1"/>
                </a:solidFill>
                <a:latin typeface="Playfair Display"/>
                <a:ea typeface="Playfair Display"/>
                <a:cs typeface="Playfair Display"/>
                <a:sym typeface="Playfair Display"/>
              </a:rPr>
              <a:t>                   </a:t>
            </a:r>
            <a:r>
              <a:rPr lang="en-US">
                <a:solidFill>
                  <a:schemeClr val="lt1"/>
                </a:solidFill>
                <a:latin typeface="Playfair Display"/>
                <a:ea typeface="Playfair Display"/>
                <a:cs typeface="Playfair Display"/>
                <a:sym typeface="Playfair Display"/>
              </a:rPr>
              <a:t>We need to then perform preprocessing on the data where , if in a particular frame , all the points are not properly defined, that particular Frame has to removed.</a:t>
            </a:r>
            <a:endParaRPr>
              <a:solidFill>
                <a:schemeClr val="lt1"/>
              </a:solidFill>
              <a:latin typeface="Playfair Display"/>
              <a:ea typeface="Playfair Display"/>
              <a:cs typeface="Playfair Display"/>
              <a:sym typeface="Playfair Display"/>
            </a:endParaRPr>
          </a:p>
          <a:p>
            <a:pPr indent="0" lvl="0" marL="0" rtl="0" algn="l">
              <a:spcBef>
                <a:spcPts val="0"/>
              </a:spcBef>
              <a:spcAft>
                <a:spcPts val="0"/>
              </a:spcAft>
              <a:buNone/>
            </a:pPr>
            <a:r>
              <a:t/>
            </a:r>
            <a:endParaRPr sz="1500">
              <a:solidFill>
                <a:schemeClr val="lt1"/>
              </a:solidFill>
              <a:latin typeface="Playfair Display"/>
              <a:ea typeface="Playfair Display"/>
              <a:cs typeface="Playfair Display"/>
              <a:sym typeface="Playfair Display"/>
            </a:endParaRPr>
          </a:p>
          <a:p>
            <a:pPr indent="-355600" lvl="0" marL="457200" rtl="0" algn="l">
              <a:spcBef>
                <a:spcPts val="0"/>
              </a:spcBef>
              <a:spcAft>
                <a:spcPts val="0"/>
              </a:spcAft>
              <a:buClr>
                <a:schemeClr val="lt1"/>
              </a:buClr>
              <a:buSzPts val="2000"/>
              <a:buFont typeface="Playfair Display"/>
              <a:buChar char="●"/>
            </a:pPr>
            <a:r>
              <a:rPr lang="en-US" sz="2000">
                <a:solidFill>
                  <a:schemeClr val="lt1"/>
                </a:solidFill>
                <a:latin typeface="Playfair Display"/>
                <a:ea typeface="Playfair Display"/>
                <a:cs typeface="Playfair Display"/>
                <a:sym typeface="Playfair Display"/>
              </a:rPr>
              <a:t>AI Powered Pose Estimation System:</a:t>
            </a:r>
            <a:endParaRPr sz="2000">
              <a:solidFill>
                <a:schemeClr val="lt1"/>
              </a:solidFill>
              <a:latin typeface="Playfair Display"/>
              <a:ea typeface="Playfair Display"/>
              <a:cs typeface="Playfair Display"/>
              <a:sym typeface="Playfair Display"/>
            </a:endParaRPr>
          </a:p>
          <a:p>
            <a:pPr indent="0" lvl="0" marL="457200" rtl="0" algn="l">
              <a:spcBef>
                <a:spcPts val="0"/>
              </a:spcBef>
              <a:spcAft>
                <a:spcPts val="0"/>
              </a:spcAft>
              <a:buNone/>
            </a:pPr>
            <a:r>
              <a:rPr lang="en-US" sz="2000">
                <a:solidFill>
                  <a:schemeClr val="lt1"/>
                </a:solidFill>
                <a:latin typeface="Playfair Display"/>
                <a:ea typeface="Playfair Display"/>
                <a:cs typeface="Playfair Display"/>
                <a:sym typeface="Playfair Display"/>
              </a:rPr>
              <a:t>              </a:t>
            </a:r>
            <a:r>
              <a:rPr lang="en-US">
                <a:solidFill>
                  <a:schemeClr val="lt1"/>
                </a:solidFill>
                <a:latin typeface="Playfair Display"/>
                <a:ea typeface="Playfair Display"/>
                <a:cs typeface="Playfair Display"/>
                <a:sym typeface="Playfair Display"/>
              </a:rPr>
              <a:t>We can then use Various AI Libraries and Modules to either build our own CNN Model or use built in models to estimate the pose of the person.</a:t>
            </a:r>
            <a:endParaRPr>
              <a:solidFill>
                <a:schemeClr val="lt1"/>
              </a:solidFill>
              <a:latin typeface="Playfair Display"/>
              <a:ea typeface="Playfair Display"/>
              <a:cs typeface="Playfair Display"/>
              <a:sym typeface="Playfair Display"/>
            </a:endParaRPr>
          </a:p>
          <a:p>
            <a:pPr indent="0" lvl="0" marL="457200" rtl="0" algn="l">
              <a:spcBef>
                <a:spcPts val="0"/>
              </a:spcBef>
              <a:spcAft>
                <a:spcPts val="0"/>
              </a:spcAft>
              <a:buNone/>
            </a:pPr>
            <a:r>
              <a:t/>
            </a:r>
            <a:endParaRPr sz="1500">
              <a:solidFill>
                <a:schemeClr val="lt1"/>
              </a:solidFill>
              <a:latin typeface="Playfair Display"/>
              <a:ea typeface="Playfair Display"/>
              <a:cs typeface="Playfair Display"/>
              <a:sym typeface="Playfair Display"/>
            </a:endParaRPr>
          </a:p>
          <a:p>
            <a:pPr indent="-355600" lvl="0" marL="457200" rtl="0" algn="l">
              <a:spcBef>
                <a:spcPts val="0"/>
              </a:spcBef>
              <a:spcAft>
                <a:spcPts val="0"/>
              </a:spcAft>
              <a:buClr>
                <a:schemeClr val="lt1"/>
              </a:buClr>
              <a:buSzPts val="2000"/>
              <a:buFont typeface="Playfair Display"/>
              <a:buChar char="●"/>
            </a:pPr>
            <a:r>
              <a:rPr lang="en-US" sz="2000">
                <a:solidFill>
                  <a:schemeClr val="lt1"/>
                </a:solidFill>
                <a:latin typeface="Playfair Display"/>
                <a:ea typeface="Playfair Display"/>
                <a:cs typeface="Playfair Display"/>
                <a:sym typeface="Playfair Display"/>
              </a:rPr>
              <a:t>Animation Generation and output:</a:t>
            </a:r>
            <a:endParaRPr sz="2000">
              <a:solidFill>
                <a:schemeClr val="lt1"/>
              </a:solidFill>
              <a:latin typeface="Playfair Display"/>
              <a:ea typeface="Playfair Display"/>
              <a:cs typeface="Playfair Display"/>
              <a:sym typeface="Playfair Display"/>
            </a:endParaRPr>
          </a:p>
          <a:p>
            <a:pPr indent="0" lvl="0" marL="457200" rtl="0" algn="l">
              <a:spcBef>
                <a:spcPts val="0"/>
              </a:spcBef>
              <a:spcAft>
                <a:spcPts val="0"/>
              </a:spcAft>
              <a:buNone/>
            </a:pPr>
            <a:r>
              <a:rPr lang="en-US" sz="1500">
                <a:solidFill>
                  <a:schemeClr val="lt1"/>
                </a:solidFill>
                <a:latin typeface="Playfair Display"/>
                <a:ea typeface="Playfair Display"/>
                <a:cs typeface="Playfair Display"/>
                <a:sym typeface="Playfair Display"/>
              </a:rPr>
              <a:t>		</a:t>
            </a:r>
            <a:r>
              <a:rPr lang="en-US">
                <a:solidFill>
                  <a:schemeClr val="lt1"/>
                </a:solidFill>
                <a:latin typeface="Playfair Display"/>
                <a:ea typeface="Playfair Display"/>
                <a:cs typeface="Playfair Display"/>
                <a:sym typeface="Playfair Display"/>
              </a:rPr>
              <a:t>After all of the above mentioned tasks are done, we can then save the estimated pose data to a CSV or a JSON file. This data then should be passed on to a Blender or Unity Python Script that translates the given motion using inverse kinematics where , the data of how much all the nodes are moving is converted to a kinematic motion, i.e our required animation. This animation can be rendered and then displayed out as output.</a:t>
            </a:r>
            <a:endParaRPr>
              <a:solidFill>
                <a:schemeClr val="lt1"/>
              </a:solidFill>
              <a:latin typeface="Playfair Display"/>
              <a:ea typeface="Playfair Display"/>
              <a:cs typeface="Playfair Display"/>
              <a:sym typeface="Playfair Display"/>
            </a:endParaRPr>
          </a:p>
          <a:p>
            <a:pPr indent="0" lvl="0" marL="457200" rtl="0" algn="l">
              <a:spcBef>
                <a:spcPts val="0"/>
              </a:spcBef>
              <a:spcAft>
                <a:spcPts val="0"/>
              </a:spcAft>
              <a:buClr>
                <a:schemeClr val="dk2"/>
              </a:buClr>
              <a:buSzPts val="1100"/>
              <a:buFont typeface="Arial"/>
              <a:buNone/>
            </a:pPr>
            <a:r>
              <a:t/>
            </a:r>
            <a:endParaRPr sz="1500">
              <a:solidFill>
                <a:schemeClr val="lt1"/>
              </a:solidFill>
              <a:latin typeface="Century Schoolbook"/>
              <a:ea typeface="Century Schoolbook"/>
              <a:cs typeface="Century Schoolbook"/>
              <a:sym typeface="Century Schoolbook"/>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118375" y="157825"/>
            <a:ext cx="4027500" cy="680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3400"/>
              <a:buFont typeface="Century Schoolbook"/>
              <a:buNone/>
            </a:pPr>
            <a:r>
              <a:rPr lang="en-US" u="sng">
                <a:latin typeface="Playfair Display"/>
                <a:ea typeface="Playfair Display"/>
                <a:cs typeface="Playfair Display"/>
                <a:sym typeface="Playfair Display"/>
              </a:rPr>
              <a:t>Expected Outcome</a:t>
            </a:r>
            <a:endParaRPr u="sng">
              <a:latin typeface="Playfair Display"/>
              <a:ea typeface="Playfair Display"/>
              <a:cs typeface="Playfair Display"/>
              <a:sym typeface="Playfair Display"/>
            </a:endParaRPr>
          </a:p>
        </p:txBody>
      </p:sp>
      <p:sp>
        <p:nvSpPr>
          <p:cNvPr id="144" name="Google Shape;144;p21"/>
          <p:cNvSpPr txBox="1"/>
          <p:nvPr/>
        </p:nvSpPr>
        <p:spPr>
          <a:xfrm>
            <a:off x="118375" y="929250"/>
            <a:ext cx="11739600" cy="54192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Clr>
                <a:schemeClr val="lt1"/>
              </a:buClr>
              <a:buSzPts val="2300"/>
              <a:buFont typeface="Playfair Display"/>
              <a:buChar char="●"/>
            </a:pPr>
            <a:r>
              <a:rPr lang="en-US" sz="2300">
                <a:solidFill>
                  <a:schemeClr val="lt1"/>
                </a:solidFill>
                <a:latin typeface="Playfair Display"/>
                <a:ea typeface="Playfair Display"/>
                <a:cs typeface="Playfair Display"/>
                <a:sym typeface="Playfair Display"/>
              </a:rPr>
              <a:t>Increased Realism in Game Engine Animations and Motion Capture:</a:t>
            </a:r>
            <a:endParaRPr sz="2300">
              <a:solidFill>
                <a:schemeClr val="lt1"/>
              </a:solidFill>
              <a:latin typeface="Playfair Display"/>
              <a:ea typeface="Playfair Display"/>
              <a:cs typeface="Playfair Display"/>
              <a:sym typeface="Playfair Display"/>
            </a:endParaRPr>
          </a:p>
          <a:p>
            <a:pPr indent="-349250" lvl="1" marL="914400" rtl="0" algn="l">
              <a:spcBef>
                <a:spcPts val="0"/>
              </a:spcBef>
              <a:spcAft>
                <a:spcPts val="0"/>
              </a:spcAft>
              <a:buClr>
                <a:schemeClr val="lt1"/>
              </a:buClr>
              <a:buSzPts val="1900"/>
              <a:buFont typeface="Century Schoolbook"/>
              <a:buChar char="○"/>
            </a:pPr>
            <a:r>
              <a:rPr b="1" lang="en-US" sz="1900">
                <a:solidFill>
                  <a:schemeClr val="lt1"/>
                </a:solidFill>
                <a:latin typeface="Playfair Display"/>
                <a:ea typeface="Playfair Display"/>
                <a:cs typeface="Playfair Display"/>
                <a:sym typeface="Playfair Display"/>
              </a:rPr>
              <a:t>More lifelike characters</a:t>
            </a:r>
            <a:r>
              <a:rPr lang="en-US" sz="1900">
                <a:solidFill>
                  <a:schemeClr val="lt1"/>
                </a:solidFill>
                <a:latin typeface="Playfair Display"/>
                <a:ea typeface="Playfair Display"/>
                <a:cs typeface="Playfair Display"/>
                <a:sym typeface="Playfair Display"/>
              </a:rPr>
              <a:t>: AI-powered motion capture can capture subtle nuances of human movement, leading to more realistic and engaging characters.</a:t>
            </a:r>
            <a:endParaRPr sz="1900">
              <a:solidFill>
                <a:schemeClr val="lt1"/>
              </a:solidFill>
              <a:latin typeface="Playfair Display"/>
              <a:ea typeface="Playfair Display"/>
              <a:cs typeface="Playfair Display"/>
              <a:sym typeface="Playfair Display"/>
            </a:endParaRPr>
          </a:p>
          <a:p>
            <a:pPr indent="-349250" lvl="1" marL="914400" rtl="0" algn="l">
              <a:spcBef>
                <a:spcPts val="0"/>
              </a:spcBef>
              <a:spcAft>
                <a:spcPts val="0"/>
              </a:spcAft>
              <a:buClr>
                <a:schemeClr val="lt1"/>
              </a:buClr>
              <a:buSzPts val="1900"/>
              <a:buFont typeface="Century Schoolbook"/>
              <a:buChar char="○"/>
            </a:pPr>
            <a:r>
              <a:rPr b="1" lang="en-US" sz="1900">
                <a:solidFill>
                  <a:schemeClr val="lt1"/>
                </a:solidFill>
                <a:latin typeface="Playfair Display"/>
                <a:ea typeface="Playfair Display"/>
                <a:cs typeface="Playfair Display"/>
                <a:sym typeface="Playfair Display"/>
              </a:rPr>
              <a:t>Enhanced emotional expression</a:t>
            </a:r>
            <a:r>
              <a:rPr lang="en-US" sz="1900">
                <a:solidFill>
                  <a:schemeClr val="lt1"/>
                </a:solidFill>
                <a:latin typeface="Playfair Display"/>
                <a:ea typeface="Playfair Display"/>
                <a:cs typeface="Playfair Display"/>
                <a:sym typeface="Playfair Display"/>
              </a:rPr>
              <a:t>: AI can analyze facial expressions and body language to create animations that better convey emotions.	</a:t>
            </a:r>
            <a:endParaRPr sz="1900">
              <a:solidFill>
                <a:schemeClr val="lt1"/>
              </a:solidFill>
              <a:latin typeface="Playfair Display"/>
              <a:ea typeface="Playfair Display"/>
              <a:cs typeface="Playfair Display"/>
              <a:sym typeface="Playfair Display"/>
            </a:endParaRPr>
          </a:p>
          <a:p>
            <a:pPr indent="0" lvl="0" marL="0" rtl="0" algn="l">
              <a:spcBef>
                <a:spcPts val="0"/>
              </a:spcBef>
              <a:spcAft>
                <a:spcPts val="0"/>
              </a:spcAft>
              <a:buNone/>
            </a:pPr>
            <a:r>
              <a:t/>
            </a:r>
            <a:endParaRPr sz="1900">
              <a:solidFill>
                <a:schemeClr val="lt1"/>
              </a:solidFill>
              <a:latin typeface="Playfair Display"/>
              <a:ea typeface="Playfair Display"/>
              <a:cs typeface="Playfair Display"/>
              <a:sym typeface="Playfair Display"/>
            </a:endParaRPr>
          </a:p>
          <a:p>
            <a:pPr indent="-374650" lvl="0" marL="457200" rtl="0" algn="l">
              <a:spcBef>
                <a:spcPts val="0"/>
              </a:spcBef>
              <a:spcAft>
                <a:spcPts val="0"/>
              </a:spcAft>
              <a:buClr>
                <a:schemeClr val="lt1"/>
              </a:buClr>
              <a:buSzPts val="2300"/>
              <a:buFont typeface="Playfair Display"/>
              <a:buChar char="●"/>
            </a:pPr>
            <a:r>
              <a:rPr lang="en-US" sz="2300">
                <a:solidFill>
                  <a:schemeClr val="lt1"/>
                </a:solidFill>
                <a:latin typeface="Playfair Display"/>
                <a:ea typeface="Playfair Display"/>
                <a:cs typeface="Playfair Display"/>
                <a:sym typeface="Playfair Display"/>
              </a:rPr>
              <a:t>Improved Efficiency and Productivity:</a:t>
            </a:r>
            <a:endParaRPr sz="2300">
              <a:solidFill>
                <a:schemeClr val="lt1"/>
              </a:solidFill>
              <a:latin typeface="Playfair Display"/>
              <a:ea typeface="Playfair Display"/>
              <a:cs typeface="Playfair Display"/>
              <a:sym typeface="Playfair Display"/>
            </a:endParaRPr>
          </a:p>
          <a:p>
            <a:pPr indent="-349250" lvl="1" marL="914400" rtl="0" algn="l">
              <a:spcBef>
                <a:spcPts val="0"/>
              </a:spcBef>
              <a:spcAft>
                <a:spcPts val="0"/>
              </a:spcAft>
              <a:buClr>
                <a:schemeClr val="lt1"/>
              </a:buClr>
              <a:buSzPts val="1900"/>
              <a:buFont typeface="Century Schoolbook"/>
              <a:buChar char="○"/>
            </a:pPr>
            <a:r>
              <a:rPr b="1" lang="en-US" sz="1900">
                <a:solidFill>
                  <a:schemeClr val="lt1"/>
                </a:solidFill>
                <a:latin typeface="Playfair Display"/>
                <a:ea typeface="Playfair Display"/>
                <a:cs typeface="Playfair Display"/>
                <a:sym typeface="Playfair Display"/>
              </a:rPr>
              <a:t>Reduced manual effort</a:t>
            </a:r>
            <a:r>
              <a:rPr lang="en-US" sz="1900">
                <a:solidFill>
                  <a:schemeClr val="lt1"/>
                </a:solidFill>
                <a:latin typeface="Playfair Display"/>
                <a:ea typeface="Playfair Display"/>
                <a:cs typeface="Playfair Display"/>
                <a:sym typeface="Playfair Display"/>
              </a:rPr>
              <a:t>: AI can automate many aspects of the animation process, saving time and resources.</a:t>
            </a:r>
            <a:endParaRPr sz="1900">
              <a:solidFill>
                <a:schemeClr val="lt1"/>
              </a:solidFill>
              <a:latin typeface="Playfair Display"/>
              <a:ea typeface="Playfair Display"/>
              <a:cs typeface="Playfair Display"/>
              <a:sym typeface="Playfair Display"/>
            </a:endParaRPr>
          </a:p>
          <a:p>
            <a:pPr indent="-349250" lvl="1" marL="914400" rtl="0" algn="l">
              <a:spcBef>
                <a:spcPts val="0"/>
              </a:spcBef>
              <a:spcAft>
                <a:spcPts val="0"/>
              </a:spcAft>
              <a:buClr>
                <a:schemeClr val="lt1"/>
              </a:buClr>
              <a:buSzPts val="1900"/>
              <a:buFont typeface="Century Schoolbook"/>
              <a:buChar char="○"/>
            </a:pPr>
            <a:r>
              <a:rPr b="1" lang="en-US" sz="1900">
                <a:solidFill>
                  <a:schemeClr val="lt1"/>
                </a:solidFill>
                <a:latin typeface="Playfair Display"/>
                <a:ea typeface="Playfair Display"/>
                <a:cs typeface="Playfair Display"/>
                <a:sym typeface="Playfair Display"/>
              </a:rPr>
              <a:t>Faster turnaround times</a:t>
            </a:r>
            <a:r>
              <a:rPr lang="en-US" sz="1900">
                <a:solidFill>
                  <a:schemeClr val="lt1"/>
                </a:solidFill>
                <a:latin typeface="Playfair Display"/>
                <a:ea typeface="Playfair Display"/>
                <a:cs typeface="Playfair Display"/>
                <a:sym typeface="Playfair Display"/>
              </a:rPr>
              <a:t>: By streamlining the workflow, AI can help reduce the time it takes to create high-quality animations.</a:t>
            </a:r>
            <a:endParaRPr sz="1900">
              <a:solidFill>
                <a:schemeClr val="lt1"/>
              </a:solidFill>
              <a:latin typeface="Playfair Display"/>
              <a:ea typeface="Playfair Display"/>
              <a:cs typeface="Playfair Display"/>
              <a:sym typeface="Playfair Display"/>
            </a:endParaRPr>
          </a:p>
          <a:p>
            <a:pPr indent="0" lvl="0" marL="0" rtl="0" algn="l">
              <a:spcBef>
                <a:spcPts val="0"/>
              </a:spcBef>
              <a:spcAft>
                <a:spcPts val="0"/>
              </a:spcAft>
              <a:buNone/>
            </a:pPr>
            <a:r>
              <a:t/>
            </a:r>
            <a:endParaRPr sz="1900">
              <a:solidFill>
                <a:schemeClr val="lt1"/>
              </a:solidFill>
              <a:latin typeface="Playfair Display"/>
              <a:ea typeface="Playfair Display"/>
              <a:cs typeface="Playfair Display"/>
              <a:sym typeface="Playfair Display"/>
            </a:endParaRPr>
          </a:p>
          <a:p>
            <a:pPr indent="-374650" lvl="0" marL="457200" rtl="0" algn="l">
              <a:spcBef>
                <a:spcPts val="0"/>
              </a:spcBef>
              <a:spcAft>
                <a:spcPts val="0"/>
              </a:spcAft>
              <a:buClr>
                <a:schemeClr val="lt1"/>
              </a:buClr>
              <a:buSzPts val="2300"/>
              <a:buFont typeface="Playfair Display"/>
              <a:buChar char="●"/>
            </a:pPr>
            <a:r>
              <a:rPr lang="en-US" sz="2300">
                <a:solidFill>
                  <a:schemeClr val="lt1"/>
                </a:solidFill>
                <a:latin typeface="Playfair Display"/>
                <a:ea typeface="Playfair Display"/>
                <a:cs typeface="Playfair Display"/>
                <a:sym typeface="Playfair Display"/>
              </a:rPr>
              <a:t>Greater Accessibility:</a:t>
            </a:r>
            <a:endParaRPr sz="2300">
              <a:solidFill>
                <a:schemeClr val="lt1"/>
              </a:solidFill>
              <a:latin typeface="Playfair Display"/>
              <a:ea typeface="Playfair Display"/>
              <a:cs typeface="Playfair Display"/>
              <a:sym typeface="Playfair Display"/>
            </a:endParaRPr>
          </a:p>
          <a:p>
            <a:pPr indent="-349250" lvl="1" marL="914400" rtl="0" algn="l">
              <a:spcBef>
                <a:spcPts val="0"/>
              </a:spcBef>
              <a:spcAft>
                <a:spcPts val="0"/>
              </a:spcAft>
              <a:buClr>
                <a:schemeClr val="lt1"/>
              </a:buClr>
              <a:buSzPts val="1900"/>
              <a:buFont typeface="Century Schoolbook"/>
              <a:buChar char="○"/>
            </a:pPr>
            <a:r>
              <a:rPr b="1" lang="en-US" sz="1900">
                <a:solidFill>
                  <a:schemeClr val="lt1"/>
                </a:solidFill>
                <a:latin typeface="Playfair Display"/>
                <a:ea typeface="Playfair Display"/>
                <a:cs typeface="Playfair Display"/>
                <a:sym typeface="Playfair Display"/>
              </a:rPr>
              <a:t>Lower cost:</a:t>
            </a:r>
            <a:r>
              <a:rPr lang="en-US" sz="1900">
                <a:solidFill>
                  <a:schemeClr val="lt1"/>
                </a:solidFill>
                <a:latin typeface="Playfair Display"/>
                <a:ea typeface="Playfair Display"/>
                <a:cs typeface="Playfair Display"/>
                <a:sym typeface="Playfair Display"/>
              </a:rPr>
              <a:t> AI-based motion capture systems can be more affordable than traditional methods, making them accessible to a wider range of creators.</a:t>
            </a:r>
            <a:endParaRPr sz="1900">
              <a:solidFill>
                <a:schemeClr val="lt1"/>
              </a:solidFill>
              <a:latin typeface="Playfair Display"/>
              <a:ea typeface="Playfair Display"/>
              <a:cs typeface="Playfair Display"/>
              <a:sym typeface="Playfair Display"/>
            </a:endParaRPr>
          </a:p>
          <a:p>
            <a:pPr indent="-349250" lvl="1" marL="914400" rtl="0" algn="l">
              <a:spcBef>
                <a:spcPts val="0"/>
              </a:spcBef>
              <a:spcAft>
                <a:spcPts val="0"/>
              </a:spcAft>
              <a:buClr>
                <a:schemeClr val="lt1"/>
              </a:buClr>
              <a:buSzPts val="1900"/>
              <a:buFont typeface="Century Schoolbook"/>
              <a:buChar char="○"/>
            </a:pPr>
            <a:r>
              <a:rPr b="1" lang="en-US" sz="1900">
                <a:solidFill>
                  <a:schemeClr val="lt1"/>
                </a:solidFill>
                <a:latin typeface="Playfair Display"/>
                <a:ea typeface="Playfair Display"/>
                <a:cs typeface="Playfair Display"/>
                <a:sym typeface="Playfair Display"/>
              </a:rPr>
              <a:t>Remote capture capabilities</a:t>
            </a:r>
            <a:r>
              <a:rPr lang="en-US" sz="1900">
                <a:solidFill>
                  <a:schemeClr val="lt1"/>
                </a:solidFill>
                <a:latin typeface="Playfair Display"/>
                <a:ea typeface="Playfair Display"/>
                <a:cs typeface="Playfair Display"/>
                <a:sym typeface="Playfair Display"/>
              </a:rPr>
              <a:t>: AI can enable motion capture to be performed remotely, opening up new possibilities for collaboration and production.</a:t>
            </a:r>
            <a:endParaRPr sz="1900">
              <a:solidFill>
                <a:schemeClr val="lt1"/>
              </a:solidFill>
              <a:latin typeface="Playfair Display"/>
              <a:ea typeface="Playfair Display"/>
              <a:cs typeface="Playfair Display"/>
              <a:sym typeface="Playfair Display"/>
            </a:endParaRPr>
          </a:p>
          <a:p>
            <a:pPr indent="0" lvl="0" marL="0" rtl="0" algn="l">
              <a:spcBef>
                <a:spcPts val="0"/>
              </a:spcBef>
              <a:spcAft>
                <a:spcPts val="0"/>
              </a:spcAft>
              <a:buNone/>
            </a:pPr>
            <a:r>
              <a:t/>
            </a:r>
            <a:endParaRPr sz="2000">
              <a:solidFill>
                <a:schemeClr val="lt1"/>
              </a:solidFill>
              <a:latin typeface="Century Schoolbook"/>
              <a:ea typeface="Century Schoolbook"/>
              <a:cs typeface="Century Schoolbook"/>
              <a:sym typeface="Century Schoolbook"/>
            </a:endParaRPr>
          </a:p>
          <a:p>
            <a:pPr indent="0" lvl="0" marL="0" rtl="0" algn="l">
              <a:spcBef>
                <a:spcPts val="0"/>
              </a:spcBef>
              <a:spcAft>
                <a:spcPts val="0"/>
              </a:spcAft>
              <a:buNone/>
            </a:pPr>
            <a:r>
              <a:t/>
            </a:r>
            <a:endParaRPr sz="1600">
              <a:solidFill>
                <a:schemeClr val="lt1"/>
              </a:solidFill>
              <a:latin typeface="Century Schoolbook"/>
              <a:ea typeface="Century Schoolbook"/>
              <a:cs typeface="Century Schoolbook"/>
              <a:sym typeface="Century Schoolbook"/>
            </a:endParaRPr>
          </a:p>
          <a:p>
            <a:pPr indent="0" lvl="0" marL="0" rtl="0" algn="l">
              <a:spcBef>
                <a:spcPts val="0"/>
              </a:spcBef>
              <a:spcAft>
                <a:spcPts val="0"/>
              </a:spcAft>
              <a:buNone/>
            </a:pPr>
            <a:r>
              <a:t/>
            </a:r>
            <a:endParaRPr sz="1600">
              <a:solidFill>
                <a:schemeClr val="lt1"/>
              </a:solidFill>
              <a:latin typeface="Century Schoolbook"/>
              <a:ea typeface="Century Schoolbook"/>
              <a:cs typeface="Century Schoolbook"/>
              <a:sym typeface="Century Schoolbook"/>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CitySketch">
      <a:dk1>
        <a:srgbClr val="3D372E"/>
      </a:dk1>
      <a:lt1>
        <a:srgbClr val="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ITY SKETCH 16X9">
  <a:themeElements>
    <a:clrScheme name="CitySketch">
      <a:dk1>
        <a:srgbClr val="3D372E"/>
      </a:dk1>
      <a:lt1>
        <a:srgbClr val="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