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DM Sans Medium"/>
      <p:regular r:id="rId14"/>
      <p:bold r:id="rId15"/>
      <p:italic r:id="rId16"/>
      <p:boldItalic r:id="rId17"/>
    </p:embeddedFont>
    <p:embeddedFont>
      <p:font typeface="Chakra Petch Medium"/>
      <p:regular r:id="rId18"/>
      <p:bold r:id="rId19"/>
      <p:italic r:id="rId20"/>
      <p:boldItalic r:id="rId21"/>
    </p:embeddedFont>
    <p:embeddedFont>
      <p:font typeface="Chakra Petch SemiBold"/>
      <p:regular r:id="rId22"/>
      <p:bold r:id="rId23"/>
      <p:italic r:id="rId24"/>
      <p:boldItalic r:id="rId25"/>
    </p:embeddedFont>
    <p:embeddedFont>
      <p:font typeface="DM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hakraPetchMedium-italic.fntdata"/><Relationship Id="rId22" Type="http://schemas.openxmlformats.org/officeDocument/2006/relationships/font" Target="fonts/ChakraPetchSemiBold-regular.fntdata"/><Relationship Id="rId21" Type="http://schemas.openxmlformats.org/officeDocument/2006/relationships/font" Target="fonts/ChakraPetchMedium-boldItalic.fntdata"/><Relationship Id="rId24" Type="http://schemas.openxmlformats.org/officeDocument/2006/relationships/font" Target="fonts/ChakraPetchSemiBold-italic.fntdata"/><Relationship Id="rId23" Type="http://schemas.openxmlformats.org/officeDocument/2006/relationships/font" Target="fonts/ChakraPetch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regular.fntdata"/><Relationship Id="rId25" Type="http://schemas.openxmlformats.org/officeDocument/2006/relationships/font" Target="fonts/ChakraPetchSemiBold-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DMSansMedium-bold.fntdata"/><Relationship Id="rId14" Type="http://schemas.openxmlformats.org/officeDocument/2006/relationships/font" Target="fonts/DMSansMedium-regular.fntdata"/><Relationship Id="rId17" Type="http://schemas.openxmlformats.org/officeDocument/2006/relationships/font" Target="fonts/DMSansMedium-boldItalic.fntdata"/><Relationship Id="rId16" Type="http://schemas.openxmlformats.org/officeDocument/2006/relationships/font" Target="fonts/DMSansMedium-italic.fntdata"/><Relationship Id="rId19" Type="http://schemas.openxmlformats.org/officeDocument/2006/relationships/font" Target="fonts/ChakraPetchMedium-bold.fntdata"/><Relationship Id="rId18" Type="http://schemas.openxmlformats.org/officeDocument/2006/relationships/font" Target="fonts/ChakraPetch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570ff3c5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570ff3c5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70ff3c5a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70ff3c5a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570ff3c5a9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570ff3c5a9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570ff3c5a9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570ff3c5a9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570ff3c5a9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570ff3c5a9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570ff3c5a9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570ff3c5a9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570ff3c5a9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570ff3c5a9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570ff3c5a9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570ff3c5a9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Text + 1 Image">
  <p:cSld name="TITLE_ONLY_1">
    <p:spTree>
      <p:nvGrpSpPr>
        <p:cNvPr id="92" name="Shape 92"/>
        <p:cNvGrpSpPr/>
        <p:nvPr/>
      </p:nvGrpSpPr>
      <p:grpSpPr>
        <a:xfrm>
          <a:off x="0" y="0"/>
          <a:ext cx="0" cy="0"/>
          <a:chOff x="0" y="0"/>
          <a:chExt cx="0" cy="0"/>
        </a:xfrm>
      </p:grpSpPr>
      <p:sp>
        <p:nvSpPr>
          <p:cNvPr id="93" name="Google Shape;93;p11"/>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4" name="Google Shape;94;p11"/>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5" name="Google Shape;95;p1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1"/>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97" name="Google Shape;97;p11"/>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98" name="Google Shape;98;p11"/>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cxnSp>
        <p:nvCxnSpPr>
          <p:cNvPr id="99" name="Google Shape;99;p11"/>
          <p:cNvCxnSpPr/>
          <p:nvPr/>
        </p:nvCxnSpPr>
        <p:spPr>
          <a:xfrm>
            <a:off x="476850" y="1693125"/>
            <a:ext cx="8190300" cy="0"/>
          </a:xfrm>
          <a:prstGeom prst="straightConnector1">
            <a:avLst/>
          </a:prstGeom>
          <a:noFill/>
          <a:ln cap="flat" cmpd="sng" w="19050">
            <a:solidFill>
              <a:schemeClr val="lt1"/>
            </a:solidFill>
            <a:prstDash val="solid"/>
            <a:round/>
            <a:headEnd len="med" w="med" type="none"/>
            <a:tailEnd len="med" w="med" type="none"/>
          </a:ln>
        </p:spPr>
      </p:cxnSp>
      <p:cxnSp>
        <p:nvCxnSpPr>
          <p:cNvPr id="100" name="Google Shape;100;p11"/>
          <p:cNvCxnSpPr/>
          <p:nvPr/>
        </p:nvCxnSpPr>
        <p:spPr>
          <a:xfrm>
            <a:off x="4695450" y="2306550"/>
            <a:ext cx="3971700" cy="0"/>
          </a:xfrm>
          <a:prstGeom prst="straightConnector1">
            <a:avLst/>
          </a:prstGeom>
          <a:noFill/>
          <a:ln cap="flat" cmpd="sng" w="19050">
            <a:solidFill>
              <a:schemeClr val="lt2"/>
            </a:solidFill>
            <a:prstDash val="solid"/>
            <a:round/>
            <a:headEnd len="med" w="med" type="none"/>
            <a:tailEnd len="med" w="med" type="none"/>
          </a:ln>
        </p:spPr>
      </p:cxnSp>
      <p:sp>
        <p:nvSpPr>
          <p:cNvPr id="101" name="Google Shape;101;p11"/>
          <p:cNvSpPr/>
          <p:nvPr>
            <p:ph idx="3" type="pic"/>
          </p:nvPr>
        </p:nvSpPr>
        <p:spPr>
          <a:xfrm rot="10800000">
            <a:off x="474125" y="1837225"/>
            <a:ext cx="2661000" cy="2834700"/>
          </a:xfrm>
          <a:prstGeom prst="rect">
            <a:avLst/>
          </a:prstGeom>
          <a:noFill/>
          <a:ln>
            <a:noFill/>
          </a:ln>
        </p:spPr>
      </p:sp>
      <p:cxnSp>
        <p:nvCxnSpPr>
          <p:cNvPr id="102" name="Google Shape;102;p11"/>
          <p:cNvCxnSpPr/>
          <p:nvPr/>
        </p:nvCxnSpPr>
        <p:spPr>
          <a:xfrm>
            <a:off x="3239550" y="2306550"/>
            <a:ext cx="5427600" cy="0"/>
          </a:xfrm>
          <a:prstGeom prst="straightConnector1">
            <a:avLst/>
          </a:prstGeom>
          <a:noFill/>
          <a:ln cap="flat" cmpd="sng" w="19050">
            <a:solidFill>
              <a:schemeClr val="lt1"/>
            </a:solidFill>
            <a:prstDash val="solid"/>
            <a:round/>
            <a:headEnd len="med" w="med" type="none"/>
            <a:tailEnd len="med" w="med" type="none"/>
          </a:ln>
        </p:spPr>
      </p:cxnSp>
      <p:sp>
        <p:nvSpPr>
          <p:cNvPr id="103" name="Google Shape;103;p11"/>
          <p:cNvSpPr txBox="1"/>
          <p:nvPr>
            <p:ph idx="4" type="body"/>
          </p:nvPr>
        </p:nvSpPr>
        <p:spPr>
          <a:xfrm>
            <a:off x="3242173" y="2398650"/>
            <a:ext cx="5427600" cy="4938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104" name="Google Shape;104;p11"/>
          <p:cNvSpPr txBox="1"/>
          <p:nvPr>
            <p:ph idx="5" type="subTitle"/>
          </p:nvPr>
        </p:nvSpPr>
        <p:spPr>
          <a:xfrm>
            <a:off x="3242158"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Text + 2 Images">
  <p:cSld name="TITLE_AND_TWO_COLUMNS_1_1">
    <p:bg>
      <p:bgPr>
        <a:solidFill>
          <a:schemeClr val="lt1"/>
        </a:solidFill>
      </p:bgPr>
    </p:bg>
    <p:spTree>
      <p:nvGrpSpPr>
        <p:cNvPr id="105" name="Shape 105"/>
        <p:cNvGrpSpPr/>
        <p:nvPr/>
      </p:nvGrpSpPr>
      <p:grpSpPr>
        <a:xfrm>
          <a:off x="0" y="0"/>
          <a:ext cx="0" cy="0"/>
          <a:chOff x="0" y="0"/>
          <a:chExt cx="0" cy="0"/>
        </a:xfrm>
      </p:grpSpPr>
      <p:sp>
        <p:nvSpPr>
          <p:cNvPr id="106" name="Google Shape;106;p12"/>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7" name="Google Shape;107;p12"/>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08" name="Google Shape;108;p1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12"/>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10" name="Google Shape;110;p12"/>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11" name="Google Shape;111;p12"/>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112" name="Google Shape;112;p12"/>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
        <p:nvSpPr>
          <p:cNvPr id="113" name="Google Shape;113;p12"/>
          <p:cNvSpPr/>
          <p:nvPr>
            <p:ph idx="3" type="pic"/>
          </p:nvPr>
        </p:nvSpPr>
        <p:spPr>
          <a:xfrm>
            <a:off x="474225" y="1837225"/>
            <a:ext cx="2661000" cy="1371600"/>
          </a:xfrm>
          <a:prstGeom prst="rect">
            <a:avLst/>
          </a:prstGeom>
          <a:noFill/>
          <a:ln>
            <a:noFill/>
          </a:ln>
        </p:spPr>
      </p:sp>
      <p:sp>
        <p:nvSpPr>
          <p:cNvPr id="114" name="Google Shape;114;p12"/>
          <p:cNvSpPr/>
          <p:nvPr>
            <p:ph idx="4" type="pic"/>
          </p:nvPr>
        </p:nvSpPr>
        <p:spPr>
          <a:xfrm>
            <a:off x="474225" y="3300325"/>
            <a:ext cx="2661000" cy="1371600"/>
          </a:xfrm>
          <a:prstGeom prst="rect">
            <a:avLst/>
          </a:prstGeom>
          <a:noFill/>
          <a:ln>
            <a:noFill/>
          </a:ln>
        </p:spPr>
      </p:sp>
      <p:cxnSp>
        <p:nvCxnSpPr>
          <p:cNvPr id="115" name="Google Shape;115;p12"/>
          <p:cNvCxnSpPr/>
          <p:nvPr/>
        </p:nvCxnSpPr>
        <p:spPr>
          <a:xfrm>
            <a:off x="3239550" y="2306550"/>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16" name="Google Shape;116;p12"/>
          <p:cNvCxnSpPr/>
          <p:nvPr/>
        </p:nvCxnSpPr>
        <p:spPr>
          <a:xfrm>
            <a:off x="3239550" y="2919833"/>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17" name="Google Shape;117;p12"/>
          <p:cNvCxnSpPr/>
          <p:nvPr/>
        </p:nvCxnSpPr>
        <p:spPr>
          <a:xfrm>
            <a:off x="3239550" y="3533117"/>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118" name="Google Shape;118;p12"/>
          <p:cNvCxnSpPr/>
          <p:nvPr/>
        </p:nvCxnSpPr>
        <p:spPr>
          <a:xfrm>
            <a:off x="3239550" y="4146400"/>
            <a:ext cx="5427600" cy="0"/>
          </a:xfrm>
          <a:prstGeom prst="straightConnector1">
            <a:avLst/>
          </a:prstGeom>
          <a:noFill/>
          <a:ln cap="flat" cmpd="sng" w="19050">
            <a:solidFill>
              <a:schemeClr val="lt2"/>
            </a:solidFill>
            <a:prstDash val="solid"/>
            <a:round/>
            <a:headEnd len="med" w="med" type="none"/>
            <a:tailEnd len="med" w="med" type="none"/>
          </a:ln>
        </p:spPr>
      </p:cxnSp>
      <p:sp>
        <p:nvSpPr>
          <p:cNvPr id="119" name="Google Shape;119;p12"/>
          <p:cNvSpPr txBox="1"/>
          <p:nvPr>
            <p:ph idx="5" type="body"/>
          </p:nvPr>
        </p:nvSpPr>
        <p:spPr>
          <a:xfrm>
            <a:off x="3600750" y="16931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20" name="Google Shape;120;p12"/>
          <p:cNvSpPr txBox="1"/>
          <p:nvPr>
            <p:ph idx="6" type="body"/>
          </p:nvPr>
        </p:nvSpPr>
        <p:spPr>
          <a:xfrm>
            <a:off x="3600750" y="2307163"/>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21" name="Google Shape;121;p12"/>
          <p:cNvSpPr txBox="1"/>
          <p:nvPr>
            <p:ph idx="7" type="body"/>
          </p:nvPr>
        </p:nvSpPr>
        <p:spPr>
          <a:xfrm>
            <a:off x="3600750" y="29212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22" name="Google Shape;122;p12"/>
          <p:cNvSpPr txBox="1"/>
          <p:nvPr>
            <p:ph idx="8" type="body"/>
          </p:nvPr>
        </p:nvSpPr>
        <p:spPr>
          <a:xfrm>
            <a:off x="3600750" y="35353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23" name="Google Shape;123;p12"/>
          <p:cNvSpPr txBox="1"/>
          <p:nvPr>
            <p:ph idx="9" type="body"/>
          </p:nvPr>
        </p:nvSpPr>
        <p:spPr>
          <a:xfrm>
            <a:off x="3600750" y="4149450"/>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Text + 2 Images">
  <p:cSld name="TITLE_ONLY_1_1">
    <p:spTree>
      <p:nvGrpSpPr>
        <p:cNvPr id="124" name="Shape 124"/>
        <p:cNvGrpSpPr/>
        <p:nvPr/>
      </p:nvGrpSpPr>
      <p:grpSpPr>
        <a:xfrm>
          <a:off x="0" y="0"/>
          <a:ext cx="0" cy="0"/>
          <a:chOff x="0" y="0"/>
          <a:chExt cx="0" cy="0"/>
        </a:xfrm>
      </p:grpSpPr>
      <p:sp>
        <p:nvSpPr>
          <p:cNvPr id="125" name="Google Shape;125;p13"/>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6" name="Google Shape;126;p13"/>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7" name="Google Shape;127;p1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3"/>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129" name="Google Shape;129;p13"/>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130" name="Google Shape;130;p13"/>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cxnSp>
        <p:nvCxnSpPr>
          <p:cNvPr id="131" name="Google Shape;131;p13"/>
          <p:cNvCxnSpPr/>
          <p:nvPr/>
        </p:nvCxnSpPr>
        <p:spPr>
          <a:xfrm>
            <a:off x="476850" y="1693125"/>
            <a:ext cx="8190300" cy="0"/>
          </a:xfrm>
          <a:prstGeom prst="straightConnector1">
            <a:avLst/>
          </a:prstGeom>
          <a:noFill/>
          <a:ln cap="flat" cmpd="sng" w="19050">
            <a:solidFill>
              <a:schemeClr val="lt1"/>
            </a:solidFill>
            <a:prstDash val="solid"/>
            <a:round/>
            <a:headEnd len="med" w="med" type="none"/>
            <a:tailEnd len="med" w="med" type="none"/>
          </a:ln>
        </p:spPr>
      </p:cxnSp>
      <p:sp>
        <p:nvSpPr>
          <p:cNvPr id="132" name="Google Shape;132;p13"/>
          <p:cNvSpPr/>
          <p:nvPr>
            <p:ph idx="3" type="pic"/>
          </p:nvPr>
        </p:nvSpPr>
        <p:spPr>
          <a:xfrm>
            <a:off x="474225" y="1837225"/>
            <a:ext cx="2661000" cy="1371600"/>
          </a:xfrm>
          <a:prstGeom prst="rect">
            <a:avLst/>
          </a:prstGeom>
          <a:noFill/>
          <a:ln>
            <a:noFill/>
          </a:ln>
        </p:spPr>
      </p:sp>
      <p:sp>
        <p:nvSpPr>
          <p:cNvPr id="133" name="Google Shape;133;p13"/>
          <p:cNvSpPr/>
          <p:nvPr>
            <p:ph idx="4" type="pic"/>
          </p:nvPr>
        </p:nvSpPr>
        <p:spPr>
          <a:xfrm>
            <a:off x="474225" y="3300325"/>
            <a:ext cx="2661000" cy="1371600"/>
          </a:xfrm>
          <a:prstGeom prst="rect">
            <a:avLst/>
          </a:prstGeom>
          <a:noFill/>
          <a:ln>
            <a:noFill/>
          </a:ln>
        </p:spPr>
      </p:sp>
      <p:cxnSp>
        <p:nvCxnSpPr>
          <p:cNvPr id="134" name="Google Shape;134;p13"/>
          <p:cNvCxnSpPr/>
          <p:nvPr/>
        </p:nvCxnSpPr>
        <p:spPr>
          <a:xfrm>
            <a:off x="4695450" y="2306550"/>
            <a:ext cx="3971700" cy="0"/>
          </a:xfrm>
          <a:prstGeom prst="straightConnector1">
            <a:avLst/>
          </a:prstGeom>
          <a:noFill/>
          <a:ln cap="flat" cmpd="sng" w="19050">
            <a:solidFill>
              <a:schemeClr val="lt2"/>
            </a:solidFill>
            <a:prstDash val="solid"/>
            <a:round/>
            <a:headEnd len="med" w="med" type="none"/>
            <a:tailEnd len="med" w="med" type="none"/>
          </a:ln>
        </p:spPr>
      </p:cxnSp>
      <p:cxnSp>
        <p:nvCxnSpPr>
          <p:cNvPr id="135" name="Google Shape;135;p13"/>
          <p:cNvCxnSpPr/>
          <p:nvPr/>
        </p:nvCxnSpPr>
        <p:spPr>
          <a:xfrm>
            <a:off x="3239550" y="2306550"/>
            <a:ext cx="5427600" cy="0"/>
          </a:xfrm>
          <a:prstGeom prst="straightConnector1">
            <a:avLst/>
          </a:prstGeom>
          <a:noFill/>
          <a:ln cap="flat" cmpd="sng" w="19050">
            <a:solidFill>
              <a:schemeClr val="lt1"/>
            </a:solidFill>
            <a:prstDash val="solid"/>
            <a:round/>
            <a:headEnd len="med" w="med" type="none"/>
            <a:tailEnd len="med" w="med" type="none"/>
          </a:ln>
        </p:spPr>
      </p:cxnSp>
      <p:sp>
        <p:nvSpPr>
          <p:cNvPr id="136" name="Google Shape;136;p13"/>
          <p:cNvSpPr txBox="1"/>
          <p:nvPr>
            <p:ph idx="5" type="body"/>
          </p:nvPr>
        </p:nvSpPr>
        <p:spPr>
          <a:xfrm>
            <a:off x="3242173" y="2398650"/>
            <a:ext cx="5427600" cy="4938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137" name="Google Shape;137;p13"/>
          <p:cNvSpPr txBox="1"/>
          <p:nvPr>
            <p:ph idx="6" type="subTitle"/>
          </p:nvPr>
        </p:nvSpPr>
        <p:spPr>
          <a:xfrm>
            <a:off x="3242158"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body text">
  <p:cSld name="ONE_COLUMN_TEXT">
    <p:bg>
      <p:bgPr>
        <a:solidFill>
          <a:schemeClr val="lt1"/>
        </a:solidFill>
      </p:bgPr>
    </p:bg>
    <p:spTree>
      <p:nvGrpSpPr>
        <p:cNvPr id="138" name="Shape 138"/>
        <p:cNvGrpSpPr/>
        <p:nvPr/>
      </p:nvGrpSpPr>
      <p:grpSpPr>
        <a:xfrm>
          <a:off x="0" y="0"/>
          <a:ext cx="0" cy="0"/>
          <a:chOff x="0" y="0"/>
          <a:chExt cx="0" cy="0"/>
        </a:xfrm>
      </p:grpSpPr>
      <p:sp>
        <p:nvSpPr>
          <p:cNvPr id="139" name="Google Shape;139;p14"/>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0" name="Google Shape;140;p14"/>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41" name="Google Shape;141;p14"/>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42" name="Google Shape;142;p14"/>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43" name="Google Shape;143;p1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14"/>
          <p:cNvSpPr txBox="1"/>
          <p:nvPr>
            <p:ph idx="3" type="body"/>
          </p:nvPr>
        </p:nvSpPr>
        <p:spPr>
          <a:xfrm>
            <a:off x="365625" y="794977"/>
            <a:ext cx="8412600" cy="1371600"/>
          </a:xfrm>
          <a:prstGeom prst="rect">
            <a:avLst/>
          </a:prstGeom>
        </p:spPr>
        <p:txBody>
          <a:bodyPr anchorCtr="0" anchor="t" bIns="91425" lIns="91425" spcFirstLastPara="1" rIns="91425" wrap="square" tIns="91425">
            <a:noAutofit/>
          </a:bodyPr>
          <a:lstStyle>
            <a:lvl1pPr indent="-546100" lvl="0" marL="4572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1pPr>
            <a:lvl2pPr indent="-546100" lvl="1" marL="9144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2pPr>
            <a:lvl3pPr indent="-546100" lvl="2" marL="13716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3pPr>
            <a:lvl4pPr indent="-546100" lvl="3" marL="18288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4pPr>
            <a:lvl5pPr indent="-546100" lvl="4" marL="22860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5pPr>
            <a:lvl6pPr indent="-546100" lvl="5" marL="27432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6pPr>
            <a:lvl7pPr indent="-546100" lvl="6" marL="32004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7pPr>
            <a:lvl8pPr indent="-546100" lvl="7" marL="36576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8pPr>
            <a:lvl9pPr indent="-546100" lvl="8" marL="4114800">
              <a:spcBef>
                <a:spcPts val="0"/>
              </a:spcBef>
              <a:spcAft>
                <a:spcPts val="0"/>
              </a:spcAft>
              <a:buClr>
                <a:schemeClr val="dk1"/>
              </a:buClr>
              <a:buSzPts val="5000"/>
              <a:buFont typeface="Chakra Petch Medium"/>
              <a:buChar char="■"/>
              <a:defRPr sz="5000">
                <a:solidFill>
                  <a:schemeClr val="dk1"/>
                </a:solidFill>
                <a:latin typeface="Chakra Petch Medium"/>
                <a:ea typeface="Chakra Petch Medium"/>
                <a:cs typeface="Chakra Petch Medium"/>
                <a:sym typeface="Chakra Petch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ore overview">
  <p:cSld name="ONE_COLUMN_TEXT_1">
    <p:bg>
      <p:bgPr>
        <a:solidFill>
          <a:schemeClr val="lt1"/>
        </a:solidFill>
      </p:bgPr>
    </p:bg>
    <p:spTree>
      <p:nvGrpSpPr>
        <p:cNvPr id="145" name="Shape 145"/>
        <p:cNvGrpSpPr/>
        <p:nvPr/>
      </p:nvGrpSpPr>
      <p:grpSpPr>
        <a:xfrm>
          <a:off x="0" y="0"/>
          <a:ext cx="0" cy="0"/>
          <a:chOff x="0" y="0"/>
          <a:chExt cx="0" cy="0"/>
        </a:xfrm>
      </p:grpSpPr>
      <p:sp>
        <p:nvSpPr>
          <p:cNvPr id="146" name="Google Shape;146;p15"/>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147" name="Google Shape;147;p15"/>
          <p:cNvCxnSpPr/>
          <p:nvPr/>
        </p:nvCxnSpPr>
        <p:spPr>
          <a:xfrm>
            <a:off x="478850" y="230717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48" name="Google Shape;148;p15"/>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49" name="Google Shape;149;p15"/>
          <p:cNvCxnSpPr/>
          <p:nvPr/>
        </p:nvCxnSpPr>
        <p:spPr>
          <a:xfrm>
            <a:off x="479100" y="2921234"/>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50" name="Google Shape;150;p15"/>
          <p:cNvCxnSpPr/>
          <p:nvPr/>
        </p:nvCxnSpPr>
        <p:spPr>
          <a:xfrm>
            <a:off x="479100" y="3535292"/>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151" name="Google Shape;151;p15"/>
          <p:cNvCxnSpPr/>
          <p:nvPr/>
        </p:nvCxnSpPr>
        <p:spPr>
          <a:xfrm>
            <a:off x="479100" y="4149350"/>
            <a:ext cx="8190300" cy="0"/>
          </a:xfrm>
          <a:prstGeom prst="straightConnector1">
            <a:avLst/>
          </a:prstGeom>
          <a:noFill/>
          <a:ln cap="flat" cmpd="sng" w="19050">
            <a:solidFill>
              <a:schemeClr val="lt2"/>
            </a:solidFill>
            <a:prstDash val="solid"/>
            <a:round/>
            <a:headEnd len="med" w="med" type="none"/>
            <a:tailEnd len="med" w="med" type="none"/>
          </a:ln>
        </p:spPr>
      </p:cxnSp>
      <p:sp>
        <p:nvSpPr>
          <p:cNvPr id="152" name="Google Shape;152;p15"/>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53" name="Google Shape;153;p15"/>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154" name="Google Shape;154;p15"/>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55" name="Google Shape;155;p1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15"/>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157" name="Google Shape;157;p15"/>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
        <p:nvSpPr>
          <p:cNvPr id="158" name="Google Shape;158;p15"/>
          <p:cNvSpPr txBox="1"/>
          <p:nvPr>
            <p:ph idx="3" type="body"/>
          </p:nvPr>
        </p:nvSpPr>
        <p:spPr>
          <a:xfrm>
            <a:off x="4630525" y="1693125"/>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59" name="Google Shape;159;p15"/>
          <p:cNvSpPr txBox="1"/>
          <p:nvPr>
            <p:ph idx="4" type="body"/>
          </p:nvPr>
        </p:nvSpPr>
        <p:spPr>
          <a:xfrm>
            <a:off x="4630525" y="2307163"/>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0" name="Google Shape;160;p15"/>
          <p:cNvSpPr txBox="1"/>
          <p:nvPr>
            <p:ph idx="5" type="body"/>
          </p:nvPr>
        </p:nvSpPr>
        <p:spPr>
          <a:xfrm>
            <a:off x="4630525" y="2921225"/>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1" name="Google Shape;161;p15"/>
          <p:cNvSpPr txBox="1"/>
          <p:nvPr>
            <p:ph idx="6" type="body"/>
          </p:nvPr>
        </p:nvSpPr>
        <p:spPr>
          <a:xfrm>
            <a:off x="4630525" y="3535325"/>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2" name="Google Shape;162;p15"/>
          <p:cNvSpPr txBox="1"/>
          <p:nvPr>
            <p:ph idx="7" type="body"/>
          </p:nvPr>
        </p:nvSpPr>
        <p:spPr>
          <a:xfrm>
            <a:off x="4630525" y="4149450"/>
            <a:ext cx="4110600" cy="614100"/>
          </a:xfrm>
          <a:prstGeom prst="rect">
            <a:avLst/>
          </a:prstGeom>
        </p:spPr>
        <p:txBody>
          <a:bodyPr anchorCtr="0" anchor="ctr" bIns="91425" lIns="91425" spcFirstLastPara="1" rIns="91425" wrap="square" tIns="91425">
            <a:normAutofit/>
          </a:bodyPr>
          <a:lstStyle>
            <a:lvl1pPr indent="-355600" lvl="0" marL="457200" algn="r">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gn="r">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gn="r">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gn="r">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gn="r">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gn="r">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gn="r">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gn="r">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gn="r">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3" name="Google Shape;163;p15"/>
          <p:cNvSpPr txBox="1"/>
          <p:nvPr>
            <p:ph idx="8" type="body"/>
          </p:nvPr>
        </p:nvSpPr>
        <p:spPr>
          <a:xfrm>
            <a:off x="396350" y="2307163"/>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4" name="Google Shape;164;p15"/>
          <p:cNvSpPr txBox="1"/>
          <p:nvPr>
            <p:ph idx="9" type="body"/>
          </p:nvPr>
        </p:nvSpPr>
        <p:spPr>
          <a:xfrm>
            <a:off x="396350" y="2921225"/>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5" name="Google Shape;165;p15"/>
          <p:cNvSpPr txBox="1"/>
          <p:nvPr>
            <p:ph idx="13" type="body"/>
          </p:nvPr>
        </p:nvSpPr>
        <p:spPr>
          <a:xfrm>
            <a:off x="396350" y="3535325"/>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6" name="Google Shape;166;p15"/>
          <p:cNvSpPr txBox="1"/>
          <p:nvPr>
            <p:ph idx="14" type="body"/>
          </p:nvPr>
        </p:nvSpPr>
        <p:spPr>
          <a:xfrm>
            <a:off x="396350" y="4149450"/>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167" name="Google Shape;167;p15"/>
          <p:cNvSpPr txBox="1"/>
          <p:nvPr>
            <p:ph idx="15" type="body"/>
          </p:nvPr>
        </p:nvSpPr>
        <p:spPr>
          <a:xfrm>
            <a:off x="396350" y="1693125"/>
            <a:ext cx="42342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68" name="Shape 168"/>
        <p:cNvGrpSpPr/>
        <p:nvPr/>
      </p:nvGrpSpPr>
      <p:grpSpPr>
        <a:xfrm>
          <a:off x="0" y="0"/>
          <a:ext cx="0" cy="0"/>
          <a:chOff x="0" y="0"/>
          <a:chExt cx="0" cy="0"/>
        </a:xfrm>
      </p:grpSpPr>
      <p:sp>
        <p:nvSpPr>
          <p:cNvPr id="169" name="Google Shape;169;p1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bg>
      <p:bgPr>
        <a:solidFill>
          <a:schemeClr val="dk1"/>
        </a:solidFill>
      </p:bgPr>
    </p:bg>
    <p:spTree>
      <p:nvGrpSpPr>
        <p:cNvPr id="170" name="Shape 170"/>
        <p:cNvGrpSpPr/>
        <p:nvPr/>
      </p:nvGrpSpPr>
      <p:grpSpPr>
        <a:xfrm>
          <a:off x="0" y="0"/>
          <a:ext cx="0" cy="0"/>
          <a:chOff x="0" y="0"/>
          <a:chExt cx="0" cy="0"/>
        </a:xfrm>
      </p:grpSpPr>
      <p:grpSp>
        <p:nvGrpSpPr>
          <p:cNvPr id="171" name="Google Shape;171;p17"/>
          <p:cNvGrpSpPr/>
          <p:nvPr/>
        </p:nvGrpSpPr>
        <p:grpSpPr>
          <a:xfrm>
            <a:off x="0" y="0"/>
            <a:ext cx="9144000" cy="5130000"/>
            <a:chOff x="0" y="0"/>
            <a:chExt cx="9144000" cy="5130000"/>
          </a:xfrm>
        </p:grpSpPr>
        <p:sp>
          <p:nvSpPr>
            <p:cNvPr id="172" name="Google Shape;172;p17"/>
            <p:cNvSpPr/>
            <p:nvPr/>
          </p:nvSpPr>
          <p:spPr>
            <a:xfrm flipH="1">
              <a:off x="175600" y="250800"/>
              <a:ext cx="8603100" cy="4529400"/>
            </a:xfrm>
            <a:prstGeom prst="snip2DiagRect">
              <a:avLst>
                <a:gd fmla="val 0" name="adj1"/>
                <a:gd fmla="val 20836"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nvGrpSpPr>
            <p:cNvPr id="173" name="Google Shape;173;p17"/>
            <p:cNvGrpSpPr/>
            <p:nvPr/>
          </p:nvGrpSpPr>
          <p:grpSpPr>
            <a:xfrm>
              <a:off x="0" y="0"/>
              <a:ext cx="9144000" cy="5130000"/>
              <a:chOff x="0" y="0"/>
              <a:chExt cx="9144000" cy="5130000"/>
            </a:xfrm>
          </p:grpSpPr>
          <p:sp>
            <p:nvSpPr>
              <p:cNvPr id="174" name="Google Shape;174;p17"/>
              <p:cNvSpPr/>
              <p:nvPr/>
            </p:nvSpPr>
            <p:spPr>
              <a:xfrm>
                <a:off x="0" y="0"/>
                <a:ext cx="1425000" cy="124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5" name="Google Shape;175;p17"/>
              <p:cNvSpPr/>
              <p:nvPr/>
            </p:nvSpPr>
            <p:spPr>
              <a:xfrm>
                <a:off x="0" y="0"/>
                <a:ext cx="9144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6" name="Google Shape;176;p17"/>
              <p:cNvSpPr/>
              <p:nvPr/>
            </p:nvSpPr>
            <p:spPr>
              <a:xfrm rot="5400000">
                <a:off x="-2383200" y="2383200"/>
                <a:ext cx="5130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177" name="Google Shape;177;p1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17"/>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lvl1pPr lvl="0">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1pPr>
            <a:lvl2pPr lvl="1">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2pPr>
            <a:lvl3pPr lvl="2">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3pPr>
            <a:lvl4pPr lvl="3">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4pPr>
            <a:lvl5pPr lvl="4">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5pPr>
            <a:lvl6pPr lvl="5">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6pPr>
            <a:lvl7pPr lvl="6">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7pPr>
            <a:lvl8pPr lvl="7">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8pPr>
            <a:lvl9pPr lvl="8">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5">
    <p:spTree>
      <p:nvGrpSpPr>
        <p:cNvPr id="179" name="Shape 179"/>
        <p:cNvGrpSpPr/>
        <p:nvPr/>
      </p:nvGrpSpPr>
      <p:grpSpPr>
        <a:xfrm>
          <a:off x="0" y="0"/>
          <a:ext cx="0" cy="0"/>
          <a:chOff x="0" y="0"/>
          <a:chExt cx="0" cy="0"/>
        </a:xfrm>
      </p:grpSpPr>
      <p:sp>
        <p:nvSpPr>
          <p:cNvPr id="180" name="Google Shape;180;p18"/>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81" name="Google Shape;181;p18"/>
          <p:cNvSpPr/>
          <p:nvPr/>
        </p:nvSpPr>
        <p:spPr>
          <a:xfrm>
            <a:off x="365550" y="363450"/>
            <a:ext cx="8412900" cy="4416600"/>
          </a:xfrm>
          <a:prstGeom prst="snip2DiagRect">
            <a:avLst>
              <a:gd fmla="val 0" name="adj1"/>
              <a:gd fmla="val 20836"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82" name="Google Shape;182;p18"/>
          <p:cNvSpPr txBox="1"/>
          <p:nvPr>
            <p:ph type="title"/>
          </p:nvPr>
        </p:nvSpPr>
        <p:spPr>
          <a:xfrm>
            <a:off x="1127850" y="1691230"/>
            <a:ext cx="6885300" cy="813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5000"/>
              <a:buNone/>
              <a:defRPr>
                <a:solidFill>
                  <a:schemeClr val="dk1"/>
                </a:solidFill>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183" name="Google Shape;183;p18"/>
          <p:cNvSpPr txBox="1"/>
          <p:nvPr>
            <p:ph idx="1" type="body"/>
          </p:nvPr>
        </p:nvSpPr>
        <p:spPr>
          <a:xfrm>
            <a:off x="1127850" y="2491658"/>
            <a:ext cx="6885300" cy="960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chemeClr val="dk2"/>
              </a:buClr>
              <a:buSzPts val="2000"/>
              <a:buChar char="●"/>
              <a:defRPr sz="2000">
                <a:solidFill>
                  <a:schemeClr val="dk2"/>
                </a:solidFill>
              </a:defRPr>
            </a:lvl1pPr>
            <a:lvl2pPr indent="-355600" lvl="1" marL="914400">
              <a:spcBef>
                <a:spcPts val="0"/>
              </a:spcBef>
              <a:spcAft>
                <a:spcPts val="0"/>
              </a:spcAft>
              <a:buClr>
                <a:schemeClr val="dk2"/>
              </a:buClr>
              <a:buSzPts val="2000"/>
              <a:buChar char="○"/>
              <a:defRPr sz="2000">
                <a:solidFill>
                  <a:schemeClr val="dk2"/>
                </a:solidFill>
              </a:defRPr>
            </a:lvl2pPr>
            <a:lvl3pPr indent="-355600" lvl="2" marL="1371600">
              <a:spcBef>
                <a:spcPts val="0"/>
              </a:spcBef>
              <a:spcAft>
                <a:spcPts val="0"/>
              </a:spcAft>
              <a:buClr>
                <a:schemeClr val="dk2"/>
              </a:buClr>
              <a:buSzPts val="2000"/>
              <a:buChar char="■"/>
              <a:defRPr sz="2000">
                <a:solidFill>
                  <a:schemeClr val="dk2"/>
                </a:solidFill>
              </a:defRPr>
            </a:lvl3pPr>
            <a:lvl4pPr indent="-355600" lvl="3" marL="1828800">
              <a:spcBef>
                <a:spcPts val="0"/>
              </a:spcBef>
              <a:spcAft>
                <a:spcPts val="0"/>
              </a:spcAft>
              <a:buClr>
                <a:schemeClr val="dk2"/>
              </a:buClr>
              <a:buSzPts val="2000"/>
              <a:buChar char="●"/>
              <a:defRPr sz="2000">
                <a:solidFill>
                  <a:schemeClr val="dk2"/>
                </a:solidFill>
              </a:defRPr>
            </a:lvl4pPr>
            <a:lvl5pPr indent="-355600" lvl="4" marL="2286000">
              <a:spcBef>
                <a:spcPts val="0"/>
              </a:spcBef>
              <a:spcAft>
                <a:spcPts val="0"/>
              </a:spcAft>
              <a:buClr>
                <a:schemeClr val="dk2"/>
              </a:buClr>
              <a:buSzPts val="2000"/>
              <a:buChar char="○"/>
              <a:defRPr sz="2000">
                <a:solidFill>
                  <a:schemeClr val="dk2"/>
                </a:solidFill>
              </a:defRPr>
            </a:lvl5pPr>
            <a:lvl6pPr indent="-355600" lvl="5" marL="2743200">
              <a:spcBef>
                <a:spcPts val="0"/>
              </a:spcBef>
              <a:spcAft>
                <a:spcPts val="0"/>
              </a:spcAft>
              <a:buClr>
                <a:schemeClr val="dk2"/>
              </a:buClr>
              <a:buSzPts val="2000"/>
              <a:buChar char="■"/>
              <a:defRPr sz="2000">
                <a:solidFill>
                  <a:schemeClr val="dk2"/>
                </a:solidFill>
              </a:defRPr>
            </a:lvl6pPr>
            <a:lvl7pPr indent="-355600" lvl="6" marL="3200400">
              <a:spcBef>
                <a:spcPts val="0"/>
              </a:spcBef>
              <a:spcAft>
                <a:spcPts val="0"/>
              </a:spcAft>
              <a:buClr>
                <a:schemeClr val="dk2"/>
              </a:buClr>
              <a:buSzPts val="2000"/>
              <a:buChar char="●"/>
              <a:defRPr sz="2000">
                <a:solidFill>
                  <a:schemeClr val="dk2"/>
                </a:solidFill>
              </a:defRPr>
            </a:lvl7pPr>
            <a:lvl8pPr indent="-355600" lvl="7" marL="3657600">
              <a:spcBef>
                <a:spcPts val="0"/>
              </a:spcBef>
              <a:spcAft>
                <a:spcPts val="0"/>
              </a:spcAft>
              <a:buClr>
                <a:schemeClr val="dk2"/>
              </a:buClr>
              <a:buSzPts val="2000"/>
              <a:buChar char="○"/>
              <a:defRPr sz="2000">
                <a:solidFill>
                  <a:schemeClr val="dk2"/>
                </a:solidFill>
              </a:defRPr>
            </a:lvl8pPr>
            <a:lvl9pPr indent="-355600" lvl="8" marL="4114800">
              <a:spcBef>
                <a:spcPts val="0"/>
              </a:spcBef>
              <a:spcAft>
                <a:spcPts val="0"/>
              </a:spcAft>
              <a:buClr>
                <a:schemeClr val="dk2"/>
              </a:buClr>
              <a:buSzPts val="2000"/>
              <a:buChar char="■"/>
              <a:defRPr sz="2000">
                <a:solidFill>
                  <a:schemeClr val="dk2"/>
                </a:solidFill>
              </a:defRPr>
            </a:lvl9pPr>
          </a:lstStyle>
          <a:p/>
        </p:txBody>
      </p:sp>
      <p:sp>
        <p:nvSpPr>
          <p:cNvPr id="184" name="Google Shape;184;p1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6">
    <p:spTree>
      <p:nvGrpSpPr>
        <p:cNvPr id="185" name="Shape 185"/>
        <p:cNvGrpSpPr/>
        <p:nvPr/>
      </p:nvGrpSpPr>
      <p:grpSpPr>
        <a:xfrm>
          <a:off x="0" y="0"/>
          <a:ext cx="0" cy="0"/>
          <a:chOff x="0" y="0"/>
          <a:chExt cx="0" cy="0"/>
        </a:xfrm>
      </p:grpSpPr>
      <p:sp>
        <p:nvSpPr>
          <p:cNvPr id="186" name="Google Shape;186;p19"/>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87" name="Google Shape;187;p1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19"/>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9" name="Google Shape;189;p19"/>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190" name="Google Shape;190;p19"/>
          <p:cNvSpPr txBox="1"/>
          <p:nvPr>
            <p:ph idx="1" type="body"/>
          </p:nvPr>
        </p:nvSpPr>
        <p:spPr>
          <a:xfrm>
            <a:off x="478875"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191" name="Google Shape;191;p19"/>
          <p:cNvSpPr txBox="1"/>
          <p:nvPr>
            <p:ph idx="2" type="body"/>
          </p:nvPr>
        </p:nvSpPr>
        <p:spPr>
          <a:xfrm>
            <a:off x="4628700"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192" name="Google Shape;192;p19"/>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1">
    <p:spTree>
      <p:nvGrpSpPr>
        <p:cNvPr id="193" name="Shape 193"/>
        <p:cNvGrpSpPr/>
        <p:nvPr/>
      </p:nvGrpSpPr>
      <p:grpSpPr>
        <a:xfrm>
          <a:off x="0" y="0"/>
          <a:ext cx="0" cy="0"/>
          <a:chOff x="0" y="0"/>
          <a:chExt cx="0" cy="0"/>
        </a:xfrm>
      </p:grpSpPr>
      <p:sp>
        <p:nvSpPr>
          <p:cNvPr id="194" name="Google Shape;194;p20"/>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95" name="Google Shape;195;p20"/>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96" name="Google Shape;196;p2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7" name="Google Shape;197;p20"/>
          <p:cNvSpPr txBox="1"/>
          <p:nvPr>
            <p:ph type="title"/>
          </p:nvPr>
        </p:nvSpPr>
        <p:spPr>
          <a:xfrm>
            <a:off x="1127850" y="2164800"/>
            <a:ext cx="6885300" cy="813900"/>
          </a:xfrm>
          <a:prstGeom prst="rect">
            <a:avLst/>
          </a:prstGeom>
        </p:spPr>
        <p:txBody>
          <a:bodyPr anchorCtr="0" anchor="ctr"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13" name="Shape 13"/>
        <p:cNvGrpSpPr/>
        <p:nvPr/>
      </p:nvGrpSpPr>
      <p:grpSpPr>
        <a:xfrm>
          <a:off x="0" y="0"/>
          <a:ext cx="0" cy="0"/>
          <a:chOff x="0" y="0"/>
          <a:chExt cx="0" cy="0"/>
        </a:xfrm>
      </p:grpSpPr>
      <p:sp>
        <p:nvSpPr>
          <p:cNvPr id="14" name="Google Shape;14;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5" name="Google Shape;15;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8">
    <p:spTree>
      <p:nvGrpSpPr>
        <p:cNvPr id="198" name="Shape 198"/>
        <p:cNvGrpSpPr/>
        <p:nvPr/>
      </p:nvGrpSpPr>
      <p:grpSpPr>
        <a:xfrm>
          <a:off x="0" y="0"/>
          <a:ext cx="0" cy="0"/>
          <a:chOff x="0" y="0"/>
          <a:chExt cx="0" cy="0"/>
        </a:xfrm>
      </p:grpSpPr>
      <p:sp>
        <p:nvSpPr>
          <p:cNvPr id="199" name="Google Shape;199;p21"/>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00" name="Google Shape;200;p2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21"/>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2" name="Google Shape;202;p21"/>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203" name="Google Shape;203;p21"/>
          <p:cNvSpPr txBox="1"/>
          <p:nvPr>
            <p:ph idx="1" type="body"/>
          </p:nvPr>
        </p:nvSpPr>
        <p:spPr>
          <a:xfrm>
            <a:off x="478875" y="2398650"/>
            <a:ext cx="81903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204" name="Google Shape;204;p21"/>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
        <p:nvSpPr>
          <p:cNvPr id="205" name="Google Shape;205;p21"/>
          <p:cNvSpPr txBox="1"/>
          <p:nvPr>
            <p:ph idx="2" type="subTitle"/>
          </p:nvPr>
        </p:nvSpPr>
        <p:spPr>
          <a:xfrm>
            <a:off x="478863"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9">
    <p:bg>
      <p:bgPr>
        <a:solidFill>
          <a:schemeClr val="lt1"/>
        </a:solidFill>
      </p:bgPr>
    </p:bg>
    <p:spTree>
      <p:nvGrpSpPr>
        <p:cNvPr id="206" name="Shape 206"/>
        <p:cNvGrpSpPr/>
        <p:nvPr/>
      </p:nvGrpSpPr>
      <p:grpSpPr>
        <a:xfrm>
          <a:off x="0" y="0"/>
          <a:ext cx="0" cy="0"/>
          <a:chOff x="0" y="0"/>
          <a:chExt cx="0" cy="0"/>
        </a:xfrm>
      </p:grpSpPr>
      <p:grpSp>
        <p:nvGrpSpPr>
          <p:cNvPr id="207" name="Google Shape;207;p22"/>
          <p:cNvGrpSpPr/>
          <p:nvPr/>
        </p:nvGrpSpPr>
        <p:grpSpPr>
          <a:xfrm>
            <a:off x="0" y="0"/>
            <a:ext cx="9144000" cy="5130000"/>
            <a:chOff x="0" y="0"/>
            <a:chExt cx="9144000" cy="5130000"/>
          </a:xfrm>
        </p:grpSpPr>
        <p:sp>
          <p:nvSpPr>
            <p:cNvPr id="208" name="Google Shape;208;p22"/>
            <p:cNvSpPr/>
            <p:nvPr/>
          </p:nvSpPr>
          <p:spPr>
            <a:xfrm flipH="1">
              <a:off x="175600" y="250800"/>
              <a:ext cx="8603100" cy="4529400"/>
            </a:xfrm>
            <a:prstGeom prst="snip2DiagRect">
              <a:avLst>
                <a:gd fmla="val 0" name="adj1"/>
                <a:gd fmla="val 20836"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nvGrpSpPr>
            <p:cNvPr id="209" name="Google Shape;209;p22"/>
            <p:cNvGrpSpPr/>
            <p:nvPr/>
          </p:nvGrpSpPr>
          <p:grpSpPr>
            <a:xfrm>
              <a:off x="0" y="0"/>
              <a:ext cx="9144000" cy="5130000"/>
              <a:chOff x="0" y="0"/>
              <a:chExt cx="9144000" cy="5130000"/>
            </a:xfrm>
          </p:grpSpPr>
          <p:sp>
            <p:nvSpPr>
              <p:cNvPr id="210" name="Google Shape;210;p22"/>
              <p:cNvSpPr/>
              <p:nvPr/>
            </p:nvSpPr>
            <p:spPr>
              <a:xfrm>
                <a:off x="0" y="0"/>
                <a:ext cx="1425000" cy="1244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1" name="Google Shape;211;p22"/>
              <p:cNvSpPr/>
              <p:nvPr/>
            </p:nvSpPr>
            <p:spPr>
              <a:xfrm>
                <a:off x="0" y="0"/>
                <a:ext cx="9144000" cy="36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2" name="Google Shape;212;p22"/>
              <p:cNvSpPr/>
              <p:nvPr/>
            </p:nvSpPr>
            <p:spPr>
              <a:xfrm rot="5400000">
                <a:off x="-2383200" y="2383200"/>
                <a:ext cx="5130000" cy="36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213" name="Google Shape;213;p2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14" name="Google Shape;214;p22"/>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1pPr>
            <a:lvl2pPr lvl="1">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2pPr>
            <a:lvl3pPr lvl="2">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3pPr>
            <a:lvl4pPr lvl="3">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4pPr>
            <a:lvl5pPr lvl="4">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5pPr>
            <a:lvl6pPr lvl="5">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6pPr>
            <a:lvl7pPr lvl="6">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7pPr>
            <a:lvl8pPr lvl="7">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8pPr>
            <a:lvl9pPr lvl="8">
              <a:spcBef>
                <a:spcPts val="0"/>
              </a:spcBef>
              <a:spcAft>
                <a:spcPts val="0"/>
              </a:spcAft>
              <a:buClr>
                <a:schemeClr val="dk1"/>
              </a:buClr>
              <a:buSzPts val="10500"/>
              <a:buFont typeface="Chakra Petch SemiBold"/>
              <a:buNone/>
              <a:defRPr sz="10500">
                <a:solidFill>
                  <a:schemeClr val="dk1"/>
                </a:solidFill>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0">
    <p:spTree>
      <p:nvGrpSpPr>
        <p:cNvPr id="215" name="Shape 215"/>
        <p:cNvGrpSpPr/>
        <p:nvPr/>
      </p:nvGrpSpPr>
      <p:grpSpPr>
        <a:xfrm>
          <a:off x="0" y="0"/>
          <a:ext cx="0" cy="0"/>
          <a:chOff x="0" y="0"/>
          <a:chExt cx="0" cy="0"/>
        </a:xfrm>
      </p:grpSpPr>
      <p:sp>
        <p:nvSpPr>
          <p:cNvPr id="216" name="Google Shape;216;p23"/>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17" name="Google Shape;217;p23"/>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18" name="Google Shape;218;p2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23"/>
          <p:cNvSpPr txBox="1"/>
          <p:nvPr>
            <p:ph type="title"/>
          </p:nvPr>
        </p:nvSpPr>
        <p:spPr>
          <a:xfrm>
            <a:off x="1127850" y="2164800"/>
            <a:ext cx="6885300" cy="813900"/>
          </a:xfrm>
          <a:prstGeom prst="rect">
            <a:avLst/>
          </a:prstGeom>
        </p:spPr>
        <p:txBody>
          <a:bodyPr anchorCtr="0" anchor="b" bIns="91425" lIns="91425" spcFirstLastPara="1" rIns="91425" wrap="square" tIns="91425">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220" name="Google Shape;220;p23"/>
          <p:cNvSpPr txBox="1"/>
          <p:nvPr>
            <p:ph idx="1" type="subTitle"/>
          </p:nvPr>
        </p:nvSpPr>
        <p:spPr>
          <a:xfrm>
            <a:off x="1127846" y="3242075"/>
            <a:ext cx="68853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8_1">
    <p:spTree>
      <p:nvGrpSpPr>
        <p:cNvPr id="221" name="Shape 221"/>
        <p:cNvGrpSpPr/>
        <p:nvPr/>
      </p:nvGrpSpPr>
      <p:grpSpPr>
        <a:xfrm>
          <a:off x="0" y="0"/>
          <a:ext cx="0" cy="0"/>
          <a:chOff x="0" y="0"/>
          <a:chExt cx="0" cy="0"/>
        </a:xfrm>
      </p:grpSpPr>
      <p:sp>
        <p:nvSpPr>
          <p:cNvPr id="222" name="Google Shape;222;p24"/>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3" name="Google Shape;223;p2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4" name="Google Shape;224;p24"/>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5" name="Google Shape;225;p24"/>
          <p:cNvSpPr txBox="1"/>
          <p:nvPr>
            <p:ph idx="1" type="body"/>
          </p:nvPr>
        </p:nvSpPr>
        <p:spPr>
          <a:xfrm>
            <a:off x="478875" y="476700"/>
            <a:ext cx="8190300" cy="4190400"/>
          </a:xfrm>
          <a:prstGeom prst="rect">
            <a:avLst/>
          </a:prstGeom>
        </p:spPr>
        <p:txBody>
          <a:bodyPr anchorCtr="0" anchor="b"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2">
    <p:bg>
      <p:bgPr>
        <a:solidFill>
          <a:schemeClr val="lt1"/>
        </a:solidFill>
      </p:bgPr>
    </p:bg>
    <p:spTree>
      <p:nvGrpSpPr>
        <p:cNvPr id="226" name="Shape 226"/>
        <p:cNvGrpSpPr/>
        <p:nvPr/>
      </p:nvGrpSpPr>
      <p:grpSpPr>
        <a:xfrm>
          <a:off x="0" y="0"/>
          <a:ext cx="0" cy="0"/>
          <a:chOff x="0" y="0"/>
          <a:chExt cx="0" cy="0"/>
        </a:xfrm>
      </p:grpSpPr>
      <p:sp>
        <p:nvSpPr>
          <p:cNvPr id="227" name="Google Shape;227;p25"/>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8" name="Google Shape;228;p25"/>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29" name="Google Shape;229;p2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0" name="Google Shape;230;p25"/>
          <p:cNvSpPr txBox="1"/>
          <p:nvPr>
            <p:ph type="title"/>
          </p:nvPr>
        </p:nvSpPr>
        <p:spPr>
          <a:xfrm>
            <a:off x="365625" y="1430850"/>
            <a:ext cx="40365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sp>
        <p:nvSpPr>
          <p:cNvPr id="231" name="Google Shape;231;p25"/>
          <p:cNvSpPr txBox="1"/>
          <p:nvPr>
            <p:ph idx="1" type="body"/>
          </p:nvPr>
        </p:nvSpPr>
        <p:spPr>
          <a:xfrm>
            <a:off x="4628700" y="14308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chemeClr val="dk1"/>
              </a:buClr>
              <a:buSzPts val="2000"/>
              <a:buFont typeface="DM Sans"/>
              <a:buChar char="●"/>
              <a:defRPr sz="2000">
                <a:solidFill>
                  <a:schemeClr val="dk1"/>
                </a:solidFill>
              </a:defRPr>
            </a:lvl1pPr>
            <a:lvl2pPr indent="-355600" lvl="1" marL="914400">
              <a:spcBef>
                <a:spcPts val="0"/>
              </a:spcBef>
              <a:spcAft>
                <a:spcPts val="0"/>
              </a:spcAft>
              <a:buClr>
                <a:schemeClr val="dk1"/>
              </a:buClr>
              <a:buSzPts val="2000"/>
              <a:buFont typeface="DM Sans"/>
              <a:buChar char="○"/>
              <a:defRPr sz="2000">
                <a:solidFill>
                  <a:schemeClr val="dk1"/>
                </a:solidFill>
              </a:defRPr>
            </a:lvl2pPr>
            <a:lvl3pPr indent="-355600" lvl="2" marL="1371600">
              <a:spcBef>
                <a:spcPts val="0"/>
              </a:spcBef>
              <a:spcAft>
                <a:spcPts val="0"/>
              </a:spcAft>
              <a:buClr>
                <a:schemeClr val="dk1"/>
              </a:buClr>
              <a:buSzPts val="2000"/>
              <a:buFont typeface="DM Sans"/>
              <a:buChar char="■"/>
              <a:defRPr sz="2000">
                <a:solidFill>
                  <a:schemeClr val="dk1"/>
                </a:solidFill>
              </a:defRPr>
            </a:lvl3pPr>
            <a:lvl4pPr indent="-355600" lvl="3" marL="1828800">
              <a:spcBef>
                <a:spcPts val="0"/>
              </a:spcBef>
              <a:spcAft>
                <a:spcPts val="0"/>
              </a:spcAft>
              <a:buClr>
                <a:schemeClr val="dk1"/>
              </a:buClr>
              <a:buSzPts val="2000"/>
              <a:buFont typeface="DM Sans"/>
              <a:buChar char="●"/>
              <a:defRPr sz="2000">
                <a:solidFill>
                  <a:schemeClr val="dk1"/>
                </a:solidFill>
              </a:defRPr>
            </a:lvl4pPr>
            <a:lvl5pPr indent="-355600" lvl="4" marL="2286000">
              <a:spcBef>
                <a:spcPts val="0"/>
              </a:spcBef>
              <a:spcAft>
                <a:spcPts val="0"/>
              </a:spcAft>
              <a:buClr>
                <a:schemeClr val="dk1"/>
              </a:buClr>
              <a:buSzPts val="2000"/>
              <a:buFont typeface="DM Sans"/>
              <a:buChar char="○"/>
              <a:defRPr sz="2000">
                <a:solidFill>
                  <a:schemeClr val="dk1"/>
                </a:solidFill>
              </a:defRPr>
            </a:lvl5pPr>
            <a:lvl6pPr indent="-355600" lvl="5" marL="2743200">
              <a:spcBef>
                <a:spcPts val="0"/>
              </a:spcBef>
              <a:spcAft>
                <a:spcPts val="0"/>
              </a:spcAft>
              <a:buClr>
                <a:schemeClr val="dk1"/>
              </a:buClr>
              <a:buSzPts val="2000"/>
              <a:buFont typeface="DM Sans"/>
              <a:buChar char="■"/>
              <a:defRPr sz="2000">
                <a:solidFill>
                  <a:schemeClr val="dk1"/>
                </a:solidFill>
              </a:defRPr>
            </a:lvl6pPr>
            <a:lvl7pPr indent="-355600" lvl="6" marL="3200400">
              <a:spcBef>
                <a:spcPts val="0"/>
              </a:spcBef>
              <a:spcAft>
                <a:spcPts val="0"/>
              </a:spcAft>
              <a:buClr>
                <a:schemeClr val="dk1"/>
              </a:buClr>
              <a:buSzPts val="2000"/>
              <a:buFont typeface="DM Sans"/>
              <a:buChar char="●"/>
              <a:defRPr sz="2000">
                <a:solidFill>
                  <a:schemeClr val="dk1"/>
                </a:solidFill>
              </a:defRPr>
            </a:lvl7pPr>
            <a:lvl8pPr indent="-355600" lvl="7" marL="3657600">
              <a:spcBef>
                <a:spcPts val="0"/>
              </a:spcBef>
              <a:spcAft>
                <a:spcPts val="0"/>
              </a:spcAft>
              <a:buClr>
                <a:schemeClr val="dk1"/>
              </a:buClr>
              <a:buSzPts val="2000"/>
              <a:buFont typeface="DM Sans"/>
              <a:buChar char="○"/>
              <a:defRPr sz="2000">
                <a:solidFill>
                  <a:schemeClr val="dk1"/>
                </a:solidFill>
              </a:defRPr>
            </a:lvl8pPr>
            <a:lvl9pPr indent="-355600" lvl="8" marL="4114800">
              <a:spcBef>
                <a:spcPts val="0"/>
              </a:spcBef>
              <a:spcAft>
                <a:spcPts val="0"/>
              </a:spcAft>
              <a:buClr>
                <a:schemeClr val="dk1"/>
              </a:buClr>
              <a:buSzPts val="2000"/>
              <a:buFont typeface="DM Sans"/>
              <a:buChar char="■"/>
              <a:defRPr sz="20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8_2">
    <p:spTree>
      <p:nvGrpSpPr>
        <p:cNvPr id="232" name="Shape 232"/>
        <p:cNvGrpSpPr/>
        <p:nvPr/>
      </p:nvGrpSpPr>
      <p:grpSpPr>
        <a:xfrm>
          <a:off x="0" y="0"/>
          <a:ext cx="0" cy="0"/>
          <a:chOff x="0" y="0"/>
          <a:chExt cx="0" cy="0"/>
        </a:xfrm>
      </p:grpSpPr>
      <p:sp>
        <p:nvSpPr>
          <p:cNvPr id="233" name="Google Shape;233;p26"/>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34" name="Google Shape;234;p2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26"/>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6" name="Google Shape;236;p26"/>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cxnSp>
        <p:nvCxnSpPr>
          <p:cNvPr id="237" name="Google Shape;237;p26"/>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
        <p:nvSpPr>
          <p:cNvPr id="238" name="Google Shape;238;p26"/>
          <p:cNvSpPr txBox="1"/>
          <p:nvPr>
            <p:ph idx="1" type="subTitle"/>
          </p:nvPr>
        </p:nvSpPr>
        <p:spPr>
          <a:xfrm>
            <a:off x="478875" y="4147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39" name="Google Shape;239;p26"/>
          <p:cNvSpPr txBox="1"/>
          <p:nvPr>
            <p:ph idx="2" type="subTitle"/>
          </p:nvPr>
        </p:nvSpPr>
        <p:spPr>
          <a:xfrm>
            <a:off x="3260538" y="4147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40" name="Google Shape;240;p26"/>
          <p:cNvSpPr txBox="1"/>
          <p:nvPr>
            <p:ph idx="3" type="subTitle"/>
          </p:nvPr>
        </p:nvSpPr>
        <p:spPr>
          <a:xfrm>
            <a:off x="6042225" y="4147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41" name="Google Shape;241;p26"/>
          <p:cNvSpPr txBox="1"/>
          <p:nvPr>
            <p:ph idx="4" type="subTitle"/>
          </p:nvPr>
        </p:nvSpPr>
        <p:spPr>
          <a:xfrm>
            <a:off x="478875" y="3476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42" name="Google Shape;242;p26"/>
          <p:cNvSpPr txBox="1"/>
          <p:nvPr>
            <p:ph idx="5" type="subTitle"/>
          </p:nvPr>
        </p:nvSpPr>
        <p:spPr>
          <a:xfrm>
            <a:off x="3260538" y="3476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43" name="Google Shape;243;p26"/>
          <p:cNvSpPr txBox="1"/>
          <p:nvPr>
            <p:ph idx="6" type="subTitle"/>
          </p:nvPr>
        </p:nvSpPr>
        <p:spPr>
          <a:xfrm>
            <a:off x="6042225" y="347655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_AND_TWO_COLUMNS_1_2">
    <p:bg>
      <p:bgPr>
        <a:solidFill>
          <a:schemeClr val="lt1"/>
        </a:solidFill>
      </p:bgPr>
    </p:bg>
    <p:spTree>
      <p:nvGrpSpPr>
        <p:cNvPr id="244" name="Shape 244"/>
        <p:cNvGrpSpPr/>
        <p:nvPr/>
      </p:nvGrpSpPr>
      <p:grpSpPr>
        <a:xfrm>
          <a:off x="0" y="0"/>
          <a:ext cx="0" cy="0"/>
          <a:chOff x="0" y="0"/>
          <a:chExt cx="0" cy="0"/>
        </a:xfrm>
      </p:grpSpPr>
      <p:sp>
        <p:nvSpPr>
          <p:cNvPr id="245" name="Google Shape;245;p27"/>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6" name="Google Shape;246;p27"/>
          <p:cNvSpPr/>
          <p:nvPr>
            <p:ph idx="2" type="pic"/>
          </p:nvPr>
        </p:nvSpPr>
        <p:spPr>
          <a:xfrm rot="10800000">
            <a:off x="474125" y="1837225"/>
            <a:ext cx="2661000" cy="2834700"/>
          </a:xfrm>
          <a:prstGeom prst="rect">
            <a:avLst/>
          </a:prstGeom>
          <a:noFill/>
          <a:ln>
            <a:noFill/>
          </a:ln>
        </p:spPr>
      </p:sp>
      <p:sp>
        <p:nvSpPr>
          <p:cNvPr id="247" name="Google Shape;247;p27"/>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48" name="Google Shape;248;p2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27"/>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250" name="Google Shape;250;p27"/>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
        <p:nvSpPr>
          <p:cNvPr id="251" name="Google Shape;251;p27"/>
          <p:cNvSpPr txBox="1"/>
          <p:nvPr>
            <p:ph idx="1" type="body"/>
          </p:nvPr>
        </p:nvSpPr>
        <p:spPr>
          <a:xfrm>
            <a:off x="3600750" y="1693125"/>
            <a:ext cx="5066400" cy="614100"/>
          </a:xfrm>
          <a:prstGeom prst="rect">
            <a:avLst/>
          </a:prstGeom>
        </p:spPr>
        <p:txBody>
          <a:bodyPr anchorCtr="0" anchor="t"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6_1">
    <p:spTree>
      <p:nvGrpSpPr>
        <p:cNvPr id="252" name="Shape 252"/>
        <p:cNvGrpSpPr/>
        <p:nvPr/>
      </p:nvGrpSpPr>
      <p:grpSpPr>
        <a:xfrm>
          <a:off x="0" y="0"/>
          <a:ext cx="0" cy="0"/>
          <a:chOff x="0" y="0"/>
          <a:chExt cx="0" cy="0"/>
        </a:xfrm>
      </p:grpSpPr>
      <p:sp>
        <p:nvSpPr>
          <p:cNvPr id="253" name="Google Shape;253;p28"/>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54" name="Google Shape;254;p2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5" name="Google Shape;255;p28"/>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6" name="Google Shape;256;p28"/>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257" name="Google Shape;257;p28"/>
          <p:cNvSpPr txBox="1"/>
          <p:nvPr>
            <p:ph idx="1" type="body"/>
          </p:nvPr>
        </p:nvSpPr>
        <p:spPr>
          <a:xfrm>
            <a:off x="478875"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58" name="Google Shape;258;p28"/>
          <p:cNvSpPr txBox="1"/>
          <p:nvPr>
            <p:ph idx="2" type="body"/>
          </p:nvPr>
        </p:nvSpPr>
        <p:spPr>
          <a:xfrm>
            <a:off x="4628700" y="2398650"/>
            <a:ext cx="40365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59" name="Google Shape;259;p28"/>
          <p:cNvSpPr txBox="1"/>
          <p:nvPr>
            <p:ph idx="3" type="subTitle"/>
          </p:nvPr>
        </p:nvSpPr>
        <p:spPr>
          <a:xfrm>
            <a:off x="478885"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60" name="Google Shape;260;p28"/>
          <p:cNvSpPr txBox="1"/>
          <p:nvPr>
            <p:ph idx="4" type="subTitle"/>
          </p:nvPr>
        </p:nvSpPr>
        <p:spPr>
          <a:xfrm>
            <a:off x="4628700"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261" name="Google Shape;261;p28"/>
          <p:cNvCxnSpPr/>
          <p:nvPr/>
        </p:nvCxnSpPr>
        <p:spPr>
          <a:xfrm>
            <a:off x="476850" y="23065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262" name="Google Shape;262;p28"/>
          <p:cNvCxnSpPr/>
          <p:nvPr/>
        </p:nvCxnSpPr>
        <p:spPr>
          <a:xfrm>
            <a:off x="4613100" y="2306550"/>
            <a:ext cx="4052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6_1_1">
    <p:spTree>
      <p:nvGrpSpPr>
        <p:cNvPr id="263" name="Shape 263"/>
        <p:cNvGrpSpPr/>
        <p:nvPr/>
      </p:nvGrpSpPr>
      <p:grpSpPr>
        <a:xfrm>
          <a:off x="0" y="0"/>
          <a:ext cx="0" cy="0"/>
          <a:chOff x="0" y="0"/>
          <a:chExt cx="0" cy="0"/>
        </a:xfrm>
      </p:grpSpPr>
      <p:sp>
        <p:nvSpPr>
          <p:cNvPr id="264" name="Google Shape;264;p29"/>
          <p:cNvSpPr txBox="1"/>
          <p:nvPr>
            <p:ph idx="1" type="subTitle"/>
          </p:nvPr>
        </p:nvSpPr>
        <p:spPr>
          <a:xfrm>
            <a:off x="478875" y="17859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65" name="Google Shape;265;p29"/>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66" name="Google Shape;266;p2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7" name="Google Shape;267;p29"/>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8" name="Google Shape;268;p29"/>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269" name="Google Shape;269;p29"/>
          <p:cNvSpPr txBox="1"/>
          <p:nvPr>
            <p:ph idx="2" type="body"/>
          </p:nvPr>
        </p:nvSpPr>
        <p:spPr>
          <a:xfrm>
            <a:off x="478875" y="2398650"/>
            <a:ext cx="26229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70" name="Google Shape;270;p29"/>
          <p:cNvSpPr txBox="1"/>
          <p:nvPr>
            <p:ph idx="3" type="body"/>
          </p:nvPr>
        </p:nvSpPr>
        <p:spPr>
          <a:xfrm>
            <a:off x="6042300" y="2398650"/>
            <a:ext cx="26229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271" name="Google Shape;271;p29"/>
          <p:cNvCxnSpPr/>
          <p:nvPr/>
        </p:nvCxnSpPr>
        <p:spPr>
          <a:xfrm>
            <a:off x="476850" y="2306550"/>
            <a:ext cx="2623200" cy="0"/>
          </a:xfrm>
          <a:prstGeom prst="straightConnector1">
            <a:avLst/>
          </a:prstGeom>
          <a:noFill/>
          <a:ln cap="flat" cmpd="sng" w="19050">
            <a:solidFill>
              <a:schemeClr val="lt1"/>
            </a:solidFill>
            <a:prstDash val="solid"/>
            <a:round/>
            <a:headEnd len="med" w="med" type="none"/>
            <a:tailEnd len="med" w="med" type="none"/>
          </a:ln>
        </p:spPr>
      </p:cxnSp>
      <p:sp>
        <p:nvSpPr>
          <p:cNvPr id="272" name="Google Shape;272;p29"/>
          <p:cNvSpPr txBox="1"/>
          <p:nvPr>
            <p:ph idx="4" type="subTitle"/>
          </p:nvPr>
        </p:nvSpPr>
        <p:spPr>
          <a:xfrm>
            <a:off x="3260538" y="17859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73" name="Google Shape;273;p29"/>
          <p:cNvSpPr txBox="1"/>
          <p:nvPr>
            <p:ph idx="5" type="subTitle"/>
          </p:nvPr>
        </p:nvSpPr>
        <p:spPr>
          <a:xfrm>
            <a:off x="6042225" y="17859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74" name="Google Shape;274;p29"/>
          <p:cNvSpPr txBox="1"/>
          <p:nvPr>
            <p:ph idx="6" type="body"/>
          </p:nvPr>
        </p:nvSpPr>
        <p:spPr>
          <a:xfrm>
            <a:off x="3260588" y="2398650"/>
            <a:ext cx="2622900" cy="22683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cxnSp>
        <p:nvCxnSpPr>
          <p:cNvPr id="275" name="Google Shape;275;p29"/>
          <p:cNvCxnSpPr/>
          <p:nvPr/>
        </p:nvCxnSpPr>
        <p:spPr>
          <a:xfrm>
            <a:off x="3260538" y="2306550"/>
            <a:ext cx="2623200" cy="0"/>
          </a:xfrm>
          <a:prstGeom prst="straightConnector1">
            <a:avLst/>
          </a:prstGeom>
          <a:noFill/>
          <a:ln cap="flat" cmpd="sng" w="19050">
            <a:solidFill>
              <a:schemeClr val="lt1"/>
            </a:solidFill>
            <a:prstDash val="solid"/>
            <a:round/>
            <a:headEnd len="med" w="med" type="none"/>
            <a:tailEnd len="med" w="med" type="none"/>
          </a:ln>
        </p:spPr>
      </p:cxnSp>
      <p:cxnSp>
        <p:nvCxnSpPr>
          <p:cNvPr id="276" name="Google Shape;276;p29"/>
          <p:cNvCxnSpPr/>
          <p:nvPr/>
        </p:nvCxnSpPr>
        <p:spPr>
          <a:xfrm>
            <a:off x="6042225" y="2306550"/>
            <a:ext cx="26232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6_1_2">
    <p:spTree>
      <p:nvGrpSpPr>
        <p:cNvPr id="277" name="Shape 277"/>
        <p:cNvGrpSpPr/>
        <p:nvPr/>
      </p:nvGrpSpPr>
      <p:grpSpPr>
        <a:xfrm>
          <a:off x="0" y="0"/>
          <a:ext cx="0" cy="0"/>
          <a:chOff x="0" y="0"/>
          <a:chExt cx="0" cy="0"/>
        </a:xfrm>
      </p:grpSpPr>
      <p:sp>
        <p:nvSpPr>
          <p:cNvPr id="278" name="Google Shape;278;p30"/>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79" name="Google Shape;279;p3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0" name="Google Shape;280;p30"/>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1" name="Google Shape;281;p30"/>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282" name="Google Shape;282;p30"/>
          <p:cNvSpPr txBox="1"/>
          <p:nvPr>
            <p:ph idx="1" type="body"/>
          </p:nvPr>
        </p:nvSpPr>
        <p:spPr>
          <a:xfrm>
            <a:off x="478875" y="23986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83" name="Google Shape;283;p30"/>
          <p:cNvSpPr txBox="1"/>
          <p:nvPr>
            <p:ph idx="2" type="body"/>
          </p:nvPr>
        </p:nvSpPr>
        <p:spPr>
          <a:xfrm>
            <a:off x="4628700" y="23986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84" name="Google Shape;284;p30"/>
          <p:cNvSpPr txBox="1"/>
          <p:nvPr>
            <p:ph idx="3" type="subTitle"/>
          </p:nvPr>
        </p:nvSpPr>
        <p:spPr>
          <a:xfrm>
            <a:off x="478885"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5" name="Google Shape;285;p30"/>
          <p:cNvSpPr txBox="1"/>
          <p:nvPr>
            <p:ph idx="4" type="subTitle"/>
          </p:nvPr>
        </p:nvSpPr>
        <p:spPr>
          <a:xfrm>
            <a:off x="4628700" y="17859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6" name="Google Shape;286;p30"/>
          <p:cNvSpPr txBox="1"/>
          <p:nvPr>
            <p:ph idx="5" type="body"/>
          </p:nvPr>
        </p:nvSpPr>
        <p:spPr>
          <a:xfrm>
            <a:off x="478875" y="38937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87" name="Google Shape;287;p30"/>
          <p:cNvSpPr txBox="1"/>
          <p:nvPr>
            <p:ph idx="6" type="body"/>
          </p:nvPr>
        </p:nvSpPr>
        <p:spPr>
          <a:xfrm>
            <a:off x="4628700" y="3893750"/>
            <a:ext cx="4036500" cy="7731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288" name="Google Shape;288;p30"/>
          <p:cNvSpPr txBox="1"/>
          <p:nvPr>
            <p:ph idx="7" type="subTitle"/>
          </p:nvPr>
        </p:nvSpPr>
        <p:spPr>
          <a:xfrm>
            <a:off x="478885" y="32810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289" name="Google Shape;289;p30"/>
          <p:cNvSpPr txBox="1"/>
          <p:nvPr>
            <p:ph idx="8" type="subTitle"/>
          </p:nvPr>
        </p:nvSpPr>
        <p:spPr>
          <a:xfrm>
            <a:off x="4628700" y="32810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290" name="Google Shape;290;p30"/>
          <p:cNvCxnSpPr/>
          <p:nvPr/>
        </p:nvCxnSpPr>
        <p:spPr>
          <a:xfrm>
            <a:off x="476850" y="23065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291" name="Google Shape;291;p30"/>
          <p:cNvCxnSpPr/>
          <p:nvPr/>
        </p:nvCxnSpPr>
        <p:spPr>
          <a:xfrm>
            <a:off x="4613100" y="23065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292" name="Google Shape;292;p30"/>
          <p:cNvCxnSpPr/>
          <p:nvPr/>
        </p:nvCxnSpPr>
        <p:spPr>
          <a:xfrm>
            <a:off x="477825" y="38016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293" name="Google Shape;293;p30"/>
          <p:cNvCxnSpPr/>
          <p:nvPr/>
        </p:nvCxnSpPr>
        <p:spPr>
          <a:xfrm>
            <a:off x="4614075" y="3801650"/>
            <a:ext cx="4052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7" name="Shape 17"/>
        <p:cNvGrpSpPr/>
        <p:nvPr/>
      </p:nvGrpSpPr>
      <p:grpSpPr>
        <a:xfrm>
          <a:off x="0" y="0"/>
          <a:ext cx="0" cy="0"/>
          <a:chOff x="0" y="0"/>
          <a:chExt cx="0" cy="0"/>
        </a:xfrm>
      </p:grpSpPr>
      <p:sp>
        <p:nvSpPr>
          <p:cNvPr id="18" name="Google Shape;18;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0" name="Google Shape;20;p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 name="Google Shape;21;p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87350" lvl="0" marL="457200">
              <a:spcBef>
                <a:spcPts val="0"/>
              </a:spcBef>
              <a:spcAft>
                <a:spcPts val="0"/>
              </a:spcAft>
              <a:buSzPts val="2500"/>
              <a:buChar char="●"/>
              <a:defRPr/>
            </a:lvl1pPr>
            <a:lvl2pPr indent="-387350" lvl="1" marL="914400">
              <a:spcBef>
                <a:spcPts val="0"/>
              </a:spcBef>
              <a:spcAft>
                <a:spcPts val="0"/>
              </a:spcAft>
              <a:buSzPts val="2500"/>
              <a:buChar char="○"/>
              <a:defRPr/>
            </a:lvl2pPr>
            <a:lvl3pPr indent="-387350" lvl="2" marL="1371600">
              <a:spcBef>
                <a:spcPts val="0"/>
              </a:spcBef>
              <a:spcAft>
                <a:spcPts val="0"/>
              </a:spcAft>
              <a:buSzPts val="2500"/>
              <a:buChar char="■"/>
              <a:defRPr/>
            </a:lvl3pPr>
            <a:lvl4pPr indent="-387350" lvl="3" marL="1828800">
              <a:spcBef>
                <a:spcPts val="0"/>
              </a:spcBef>
              <a:spcAft>
                <a:spcPts val="0"/>
              </a:spcAft>
              <a:buSzPts val="2500"/>
              <a:buChar char="●"/>
              <a:defRPr/>
            </a:lvl4pPr>
            <a:lvl5pPr indent="-387350" lvl="4" marL="2286000">
              <a:spcBef>
                <a:spcPts val="0"/>
              </a:spcBef>
              <a:spcAft>
                <a:spcPts val="0"/>
              </a:spcAft>
              <a:buSzPts val="2500"/>
              <a:buChar char="○"/>
              <a:defRPr/>
            </a:lvl5pPr>
            <a:lvl6pPr indent="-387350" lvl="5" marL="2743200">
              <a:spcBef>
                <a:spcPts val="0"/>
              </a:spcBef>
              <a:spcAft>
                <a:spcPts val="0"/>
              </a:spcAft>
              <a:buSzPts val="2500"/>
              <a:buChar char="■"/>
              <a:defRPr/>
            </a:lvl6pPr>
            <a:lvl7pPr indent="-387350" lvl="6" marL="3200400">
              <a:spcBef>
                <a:spcPts val="0"/>
              </a:spcBef>
              <a:spcAft>
                <a:spcPts val="0"/>
              </a:spcAft>
              <a:buSzPts val="2500"/>
              <a:buChar char="●"/>
              <a:defRPr/>
            </a:lvl7pPr>
            <a:lvl8pPr indent="-387350" lvl="7" marL="3657600">
              <a:spcBef>
                <a:spcPts val="0"/>
              </a:spcBef>
              <a:spcAft>
                <a:spcPts val="0"/>
              </a:spcAft>
              <a:buSzPts val="2500"/>
              <a:buChar char="○"/>
              <a:defRPr/>
            </a:lvl8pPr>
            <a:lvl9pPr indent="-387350" lvl="8" marL="4114800">
              <a:spcBef>
                <a:spcPts val="0"/>
              </a:spcBef>
              <a:spcAft>
                <a:spcPts val="0"/>
              </a:spcAft>
              <a:buSzPts val="25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AND_TWO_COLUMNS_1_2_1">
    <p:bg>
      <p:bgPr>
        <a:solidFill>
          <a:schemeClr val="lt1"/>
        </a:solidFill>
      </p:bgPr>
    </p:bg>
    <p:spTree>
      <p:nvGrpSpPr>
        <p:cNvPr id="294" name="Shape 294"/>
        <p:cNvGrpSpPr/>
        <p:nvPr/>
      </p:nvGrpSpPr>
      <p:grpSpPr>
        <a:xfrm>
          <a:off x="0" y="0"/>
          <a:ext cx="0" cy="0"/>
          <a:chOff x="0" y="0"/>
          <a:chExt cx="0" cy="0"/>
        </a:xfrm>
      </p:grpSpPr>
      <p:sp>
        <p:nvSpPr>
          <p:cNvPr id="295" name="Google Shape;295;p31"/>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6" name="Google Shape;296;p31"/>
          <p:cNvSpPr/>
          <p:nvPr>
            <p:ph idx="2" type="pic"/>
          </p:nvPr>
        </p:nvSpPr>
        <p:spPr>
          <a:xfrm rot="10800000">
            <a:off x="474175" y="1837225"/>
            <a:ext cx="8190600" cy="2834700"/>
          </a:xfrm>
          <a:prstGeom prst="rect">
            <a:avLst/>
          </a:prstGeom>
          <a:noFill/>
          <a:ln>
            <a:noFill/>
          </a:ln>
        </p:spPr>
      </p:sp>
      <p:sp>
        <p:nvSpPr>
          <p:cNvPr id="297" name="Google Shape;297;p31"/>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98" name="Google Shape;298;p3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1"/>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300" name="Google Shape;300;p31"/>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3">
    <p:spTree>
      <p:nvGrpSpPr>
        <p:cNvPr id="301" name="Shape 301"/>
        <p:cNvGrpSpPr/>
        <p:nvPr/>
      </p:nvGrpSpPr>
      <p:grpSpPr>
        <a:xfrm>
          <a:off x="0" y="0"/>
          <a:ext cx="0" cy="0"/>
          <a:chOff x="0" y="0"/>
          <a:chExt cx="0" cy="0"/>
        </a:xfrm>
      </p:grpSpPr>
      <p:sp>
        <p:nvSpPr>
          <p:cNvPr id="302" name="Google Shape;302;p32"/>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03" name="Google Shape;303;p3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4" name="Google Shape;304;p32"/>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5" name="Google Shape;305;p32"/>
          <p:cNvSpPr txBox="1"/>
          <p:nvPr>
            <p:ph type="title"/>
          </p:nvPr>
        </p:nvSpPr>
        <p:spPr>
          <a:xfrm>
            <a:off x="365625" y="384301"/>
            <a:ext cx="8412600" cy="10020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Chakra Petch Medium"/>
              <a:buNone/>
              <a:defRPr sz="3500"/>
            </a:lvl1pPr>
            <a:lvl2pPr lvl="1">
              <a:spcBef>
                <a:spcPts val="0"/>
              </a:spcBef>
              <a:spcAft>
                <a:spcPts val="0"/>
              </a:spcAft>
              <a:buSzPts val="4500"/>
              <a:buFont typeface="Chakra Petch Medium"/>
              <a:buNone/>
              <a:defRPr sz="4500"/>
            </a:lvl2pPr>
            <a:lvl3pPr lvl="2">
              <a:spcBef>
                <a:spcPts val="0"/>
              </a:spcBef>
              <a:spcAft>
                <a:spcPts val="0"/>
              </a:spcAft>
              <a:buSzPts val="4500"/>
              <a:buFont typeface="Chakra Petch Medium"/>
              <a:buNone/>
              <a:defRPr sz="4500"/>
            </a:lvl3pPr>
            <a:lvl4pPr lvl="3">
              <a:spcBef>
                <a:spcPts val="0"/>
              </a:spcBef>
              <a:spcAft>
                <a:spcPts val="0"/>
              </a:spcAft>
              <a:buSzPts val="4500"/>
              <a:buFont typeface="Chakra Petch Medium"/>
              <a:buNone/>
              <a:defRPr sz="4500"/>
            </a:lvl4pPr>
            <a:lvl5pPr lvl="4">
              <a:spcBef>
                <a:spcPts val="0"/>
              </a:spcBef>
              <a:spcAft>
                <a:spcPts val="0"/>
              </a:spcAft>
              <a:buSzPts val="4500"/>
              <a:buFont typeface="Chakra Petch Medium"/>
              <a:buNone/>
              <a:defRPr sz="4500"/>
            </a:lvl5pPr>
            <a:lvl6pPr lvl="5">
              <a:spcBef>
                <a:spcPts val="0"/>
              </a:spcBef>
              <a:spcAft>
                <a:spcPts val="0"/>
              </a:spcAft>
              <a:buSzPts val="4500"/>
              <a:buFont typeface="Chakra Petch Medium"/>
              <a:buNone/>
              <a:defRPr sz="4500"/>
            </a:lvl6pPr>
            <a:lvl7pPr lvl="6">
              <a:spcBef>
                <a:spcPts val="0"/>
              </a:spcBef>
              <a:spcAft>
                <a:spcPts val="0"/>
              </a:spcAft>
              <a:buSzPts val="4500"/>
              <a:buFont typeface="Chakra Petch Medium"/>
              <a:buNone/>
              <a:defRPr sz="4500"/>
            </a:lvl7pPr>
            <a:lvl8pPr lvl="7">
              <a:spcBef>
                <a:spcPts val="0"/>
              </a:spcBef>
              <a:spcAft>
                <a:spcPts val="0"/>
              </a:spcAft>
              <a:buSzPts val="4500"/>
              <a:buFont typeface="Chakra Petch Medium"/>
              <a:buNone/>
              <a:defRPr sz="4500"/>
            </a:lvl8pPr>
            <a:lvl9pPr lvl="8">
              <a:spcBef>
                <a:spcPts val="0"/>
              </a:spcBef>
              <a:spcAft>
                <a:spcPts val="0"/>
              </a:spcAft>
              <a:buSzPts val="4500"/>
              <a:buFont typeface="Chakra Petch Medium"/>
              <a:buNone/>
              <a:defRPr sz="4500"/>
            </a:lvl9pPr>
          </a:lstStyle>
          <a:p/>
        </p:txBody>
      </p:sp>
      <p:sp>
        <p:nvSpPr>
          <p:cNvPr id="306" name="Google Shape;306;p32"/>
          <p:cNvSpPr/>
          <p:nvPr>
            <p:ph idx="2" type="pic"/>
          </p:nvPr>
        </p:nvSpPr>
        <p:spPr>
          <a:xfrm rot="10800000">
            <a:off x="4611300" y="1290400"/>
            <a:ext cx="4053900" cy="1611300"/>
          </a:xfrm>
          <a:prstGeom prst="rect">
            <a:avLst/>
          </a:prstGeom>
          <a:noFill/>
          <a:ln>
            <a:noFill/>
          </a:ln>
        </p:spPr>
      </p:sp>
      <p:sp>
        <p:nvSpPr>
          <p:cNvPr id="307" name="Google Shape;307;p32"/>
          <p:cNvSpPr txBox="1"/>
          <p:nvPr>
            <p:ph idx="1" type="body"/>
          </p:nvPr>
        </p:nvSpPr>
        <p:spPr>
          <a:xfrm>
            <a:off x="478875" y="1903150"/>
            <a:ext cx="40365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08" name="Google Shape;308;p32"/>
          <p:cNvSpPr txBox="1"/>
          <p:nvPr>
            <p:ph idx="3" type="subTitle"/>
          </p:nvPr>
        </p:nvSpPr>
        <p:spPr>
          <a:xfrm>
            <a:off x="478885" y="129040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09" name="Google Shape;309;p32"/>
          <p:cNvSpPr txBox="1"/>
          <p:nvPr>
            <p:ph idx="4" type="body"/>
          </p:nvPr>
        </p:nvSpPr>
        <p:spPr>
          <a:xfrm>
            <a:off x="4628700" y="3668300"/>
            <a:ext cx="40365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10" name="Google Shape;310;p32"/>
          <p:cNvSpPr txBox="1"/>
          <p:nvPr>
            <p:ph idx="5" type="subTitle"/>
          </p:nvPr>
        </p:nvSpPr>
        <p:spPr>
          <a:xfrm>
            <a:off x="4628700" y="3055550"/>
            <a:ext cx="40365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11" name="Google Shape;311;p32"/>
          <p:cNvCxnSpPr/>
          <p:nvPr/>
        </p:nvCxnSpPr>
        <p:spPr>
          <a:xfrm>
            <a:off x="476850" y="1811050"/>
            <a:ext cx="4052100" cy="0"/>
          </a:xfrm>
          <a:prstGeom prst="straightConnector1">
            <a:avLst/>
          </a:prstGeom>
          <a:noFill/>
          <a:ln cap="flat" cmpd="sng" w="19050">
            <a:solidFill>
              <a:schemeClr val="lt1"/>
            </a:solidFill>
            <a:prstDash val="solid"/>
            <a:round/>
            <a:headEnd len="med" w="med" type="none"/>
            <a:tailEnd len="med" w="med" type="none"/>
          </a:ln>
        </p:spPr>
      </p:cxnSp>
      <p:cxnSp>
        <p:nvCxnSpPr>
          <p:cNvPr id="312" name="Google Shape;312;p32"/>
          <p:cNvCxnSpPr/>
          <p:nvPr/>
        </p:nvCxnSpPr>
        <p:spPr>
          <a:xfrm>
            <a:off x="4614075" y="3576200"/>
            <a:ext cx="4052100" cy="0"/>
          </a:xfrm>
          <a:prstGeom prst="straightConnector1">
            <a:avLst/>
          </a:prstGeom>
          <a:noFill/>
          <a:ln cap="flat" cmpd="sng" w="19050">
            <a:solidFill>
              <a:schemeClr val="lt1"/>
            </a:solidFill>
            <a:prstDash val="solid"/>
            <a:round/>
            <a:headEnd len="med" w="med" type="none"/>
            <a:tailEnd len="med" w="med" type="none"/>
          </a:ln>
        </p:spPr>
      </p:cxnSp>
      <p:sp>
        <p:nvSpPr>
          <p:cNvPr id="313" name="Google Shape;313;p32"/>
          <p:cNvSpPr/>
          <p:nvPr>
            <p:ph idx="6" type="pic"/>
          </p:nvPr>
        </p:nvSpPr>
        <p:spPr>
          <a:xfrm rot="10800000">
            <a:off x="470175" y="3055550"/>
            <a:ext cx="4053900" cy="16113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3_1">
    <p:spTree>
      <p:nvGrpSpPr>
        <p:cNvPr id="314" name="Shape 314"/>
        <p:cNvGrpSpPr/>
        <p:nvPr/>
      </p:nvGrpSpPr>
      <p:grpSpPr>
        <a:xfrm>
          <a:off x="0" y="0"/>
          <a:ext cx="0" cy="0"/>
          <a:chOff x="0" y="0"/>
          <a:chExt cx="0" cy="0"/>
        </a:xfrm>
      </p:grpSpPr>
      <p:sp>
        <p:nvSpPr>
          <p:cNvPr id="315" name="Google Shape;315;p33"/>
          <p:cNvSpPr txBox="1"/>
          <p:nvPr>
            <p:ph idx="1" type="body"/>
          </p:nvPr>
        </p:nvSpPr>
        <p:spPr>
          <a:xfrm>
            <a:off x="478875" y="1903150"/>
            <a:ext cx="26229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16" name="Google Shape;316;p33"/>
          <p:cNvSpPr txBox="1"/>
          <p:nvPr>
            <p:ph idx="2" type="body"/>
          </p:nvPr>
        </p:nvSpPr>
        <p:spPr>
          <a:xfrm>
            <a:off x="6042300" y="1903150"/>
            <a:ext cx="26229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17" name="Google Shape;317;p33"/>
          <p:cNvSpPr txBox="1"/>
          <p:nvPr>
            <p:ph idx="3" type="body"/>
          </p:nvPr>
        </p:nvSpPr>
        <p:spPr>
          <a:xfrm>
            <a:off x="3260588" y="1903150"/>
            <a:ext cx="2622900" cy="1002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318" name="Google Shape;318;p33"/>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19" name="Google Shape;319;p3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0" name="Google Shape;320;p33"/>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1" name="Google Shape;321;p33"/>
          <p:cNvSpPr txBox="1"/>
          <p:nvPr>
            <p:ph type="title"/>
          </p:nvPr>
        </p:nvSpPr>
        <p:spPr>
          <a:xfrm>
            <a:off x="365625" y="384301"/>
            <a:ext cx="8412600" cy="1002000"/>
          </a:xfrm>
          <a:prstGeom prst="rect">
            <a:avLst/>
          </a:prstGeom>
        </p:spPr>
        <p:txBody>
          <a:bodyPr anchorCtr="0" anchor="t" bIns="91425" lIns="91425" spcFirstLastPara="1" rIns="91425" wrap="square" tIns="91425">
            <a:noAutofit/>
          </a:bodyPr>
          <a:lstStyle>
            <a:lvl1pPr lvl="0">
              <a:spcBef>
                <a:spcPts val="0"/>
              </a:spcBef>
              <a:spcAft>
                <a:spcPts val="0"/>
              </a:spcAft>
              <a:buSzPts val="3500"/>
              <a:buFont typeface="Chakra Petch Medium"/>
              <a:buNone/>
              <a:defRPr sz="3500"/>
            </a:lvl1pPr>
            <a:lvl2pPr lvl="1">
              <a:spcBef>
                <a:spcPts val="0"/>
              </a:spcBef>
              <a:spcAft>
                <a:spcPts val="0"/>
              </a:spcAft>
              <a:buSzPts val="4500"/>
              <a:buFont typeface="Chakra Petch Medium"/>
              <a:buNone/>
              <a:defRPr sz="4500"/>
            </a:lvl2pPr>
            <a:lvl3pPr lvl="2">
              <a:spcBef>
                <a:spcPts val="0"/>
              </a:spcBef>
              <a:spcAft>
                <a:spcPts val="0"/>
              </a:spcAft>
              <a:buSzPts val="4500"/>
              <a:buFont typeface="Chakra Petch Medium"/>
              <a:buNone/>
              <a:defRPr sz="4500"/>
            </a:lvl3pPr>
            <a:lvl4pPr lvl="3">
              <a:spcBef>
                <a:spcPts val="0"/>
              </a:spcBef>
              <a:spcAft>
                <a:spcPts val="0"/>
              </a:spcAft>
              <a:buSzPts val="4500"/>
              <a:buFont typeface="Chakra Petch Medium"/>
              <a:buNone/>
              <a:defRPr sz="4500"/>
            </a:lvl4pPr>
            <a:lvl5pPr lvl="4">
              <a:spcBef>
                <a:spcPts val="0"/>
              </a:spcBef>
              <a:spcAft>
                <a:spcPts val="0"/>
              </a:spcAft>
              <a:buSzPts val="4500"/>
              <a:buFont typeface="Chakra Petch Medium"/>
              <a:buNone/>
              <a:defRPr sz="4500"/>
            </a:lvl5pPr>
            <a:lvl6pPr lvl="5">
              <a:spcBef>
                <a:spcPts val="0"/>
              </a:spcBef>
              <a:spcAft>
                <a:spcPts val="0"/>
              </a:spcAft>
              <a:buSzPts val="4500"/>
              <a:buFont typeface="Chakra Petch Medium"/>
              <a:buNone/>
              <a:defRPr sz="4500"/>
            </a:lvl6pPr>
            <a:lvl7pPr lvl="6">
              <a:spcBef>
                <a:spcPts val="0"/>
              </a:spcBef>
              <a:spcAft>
                <a:spcPts val="0"/>
              </a:spcAft>
              <a:buSzPts val="4500"/>
              <a:buFont typeface="Chakra Petch Medium"/>
              <a:buNone/>
              <a:defRPr sz="4500"/>
            </a:lvl7pPr>
            <a:lvl8pPr lvl="7">
              <a:spcBef>
                <a:spcPts val="0"/>
              </a:spcBef>
              <a:spcAft>
                <a:spcPts val="0"/>
              </a:spcAft>
              <a:buSzPts val="4500"/>
              <a:buFont typeface="Chakra Petch Medium"/>
              <a:buNone/>
              <a:defRPr sz="4500"/>
            </a:lvl8pPr>
            <a:lvl9pPr lvl="8">
              <a:spcBef>
                <a:spcPts val="0"/>
              </a:spcBef>
              <a:spcAft>
                <a:spcPts val="0"/>
              </a:spcAft>
              <a:buSzPts val="4500"/>
              <a:buFont typeface="Chakra Petch Medium"/>
              <a:buNone/>
              <a:defRPr sz="4500"/>
            </a:lvl9pPr>
          </a:lstStyle>
          <a:p/>
        </p:txBody>
      </p:sp>
      <p:sp>
        <p:nvSpPr>
          <p:cNvPr id="322" name="Google Shape;322;p33"/>
          <p:cNvSpPr/>
          <p:nvPr>
            <p:ph idx="4" type="pic"/>
          </p:nvPr>
        </p:nvSpPr>
        <p:spPr>
          <a:xfrm rot="10800000">
            <a:off x="470275" y="3055550"/>
            <a:ext cx="2618700" cy="1611300"/>
          </a:xfrm>
          <a:prstGeom prst="rect">
            <a:avLst/>
          </a:prstGeom>
          <a:noFill/>
          <a:ln>
            <a:noFill/>
          </a:ln>
        </p:spPr>
      </p:sp>
      <p:sp>
        <p:nvSpPr>
          <p:cNvPr id="323" name="Google Shape;323;p33"/>
          <p:cNvSpPr txBox="1"/>
          <p:nvPr>
            <p:ph idx="5" type="subTitle"/>
          </p:nvPr>
        </p:nvSpPr>
        <p:spPr>
          <a:xfrm>
            <a:off x="478875" y="12904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24" name="Google Shape;324;p33"/>
          <p:cNvCxnSpPr/>
          <p:nvPr/>
        </p:nvCxnSpPr>
        <p:spPr>
          <a:xfrm>
            <a:off x="476850" y="1811050"/>
            <a:ext cx="2623200" cy="0"/>
          </a:xfrm>
          <a:prstGeom prst="straightConnector1">
            <a:avLst/>
          </a:prstGeom>
          <a:noFill/>
          <a:ln cap="flat" cmpd="sng" w="19050">
            <a:solidFill>
              <a:schemeClr val="lt1"/>
            </a:solidFill>
            <a:prstDash val="solid"/>
            <a:round/>
            <a:headEnd len="med" w="med" type="none"/>
            <a:tailEnd len="med" w="med" type="none"/>
          </a:ln>
        </p:spPr>
      </p:cxnSp>
      <p:sp>
        <p:nvSpPr>
          <p:cNvPr id="325" name="Google Shape;325;p33"/>
          <p:cNvSpPr txBox="1"/>
          <p:nvPr>
            <p:ph idx="6" type="subTitle"/>
          </p:nvPr>
        </p:nvSpPr>
        <p:spPr>
          <a:xfrm>
            <a:off x="3260538" y="12904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
        <p:nvSpPr>
          <p:cNvPr id="326" name="Google Shape;326;p33"/>
          <p:cNvSpPr txBox="1"/>
          <p:nvPr>
            <p:ph idx="7" type="subTitle"/>
          </p:nvPr>
        </p:nvSpPr>
        <p:spPr>
          <a:xfrm>
            <a:off x="6042225" y="1290400"/>
            <a:ext cx="2622900" cy="5193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cxnSp>
        <p:nvCxnSpPr>
          <p:cNvPr id="327" name="Google Shape;327;p33"/>
          <p:cNvCxnSpPr/>
          <p:nvPr/>
        </p:nvCxnSpPr>
        <p:spPr>
          <a:xfrm>
            <a:off x="3260538" y="1811050"/>
            <a:ext cx="2623200" cy="0"/>
          </a:xfrm>
          <a:prstGeom prst="straightConnector1">
            <a:avLst/>
          </a:prstGeom>
          <a:noFill/>
          <a:ln cap="flat" cmpd="sng" w="19050">
            <a:solidFill>
              <a:schemeClr val="lt1"/>
            </a:solidFill>
            <a:prstDash val="solid"/>
            <a:round/>
            <a:headEnd len="med" w="med" type="none"/>
            <a:tailEnd len="med" w="med" type="none"/>
          </a:ln>
        </p:spPr>
      </p:cxnSp>
      <p:cxnSp>
        <p:nvCxnSpPr>
          <p:cNvPr id="328" name="Google Shape;328;p33"/>
          <p:cNvCxnSpPr/>
          <p:nvPr/>
        </p:nvCxnSpPr>
        <p:spPr>
          <a:xfrm>
            <a:off x="6042225" y="1811050"/>
            <a:ext cx="2623200" cy="0"/>
          </a:xfrm>
          <a:prstGeom prst="straightConnector1">
            <a:avLst/>
          </a:prstGeom>
          <a:noFill/>
          <a:ln cap="flat" cmpd="sng" w="19050">
            <a:solidFill>
              <a:schemeClr val="lt1"/>
            </a:solidFill>
            <a:prstDash val="solid"/>
            <a:round/>
            <a:headEnd len="med" w="med" type="none"/>
            <a:tailEnd len="med" w="med" type="none"/>
          </a:ln>
        </p:spPr>
      </p:cxnSp>
      <p:sp>
        <p:nvSpPr>
          <p:cNvPr id="329" name="Google Shape;329;p33"/>
          <p:cNvSpPr/>
          <p:nvPr>
            <p:ph idx="8" type="pic"/>
          </p:nvPr>
        </p:nvSpPr>
        <p:spPr>
          <a:xfrm rot="10800000">
            <a:off x="3262575" y="3055550"/>
            <a:ext cx="2618700" cy="1611300"/>
          </a:xfrm>
          <a:prstGeom prst="rect">
            <a:avLst/>
          </a:prstGeom>
          <a:noFill/>
          <a:ln>
            <a:noFill/>
          </a:ln>
        </p:spPr>
      </p:sp>
      <p:sp>
        <p:nvSpPr>
          <p:cNvPr id="330" name="Google Shape;330;p33"/>
          <p:cNvSpPr/>
          <p:nvPr>
            <p:ph idx="9" type="pic"/>
          </p:nvPr>
        </p:nvSpPr>
        <p:spPr>
          <a:xfrm rot="10800000">
            <a:off x="6054875" y="3055550"/>
            <a:ext cx="2618700" cy="16113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AND_TWO_COLUMNS_1_2_1_1">
    <p:bg>
      <p:bgPr>
        <a:solidFill>
          <a:schemeClr val="lt1"/>
        </a:solidFill>
      </p:bgPr>
    </p:bg>
    <p:spTree>
      <p:nvGrpSpPr>
        <p:cNvPr id="331" name="Shape 331"/>
        <p:cNvGrpSpPr/>
        <p:nvPr/>
      </p:nvGrpSpPr>
      <p:grpSpPr>
        <a:xfrm>
          <a:off x="0" y="0"/>
          <a:ext cx="0" cy="0"/>
          <a:chOff x="0" y="0"/>
          <a:chExt cx="0" cy="0"/>
        </a:xfrm>
      </p:grpSpPr>
      <p:sp>
        <p:nvSpPr>
          <p:cNvPr id="332" name="Google Shape;332;p34"/>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3" name="Google Shape;333;p34"/>
          <p:cNvSpPr/>
          <p:nvPr>
            <p:ph idx="2" type="pic"/>
          </p:nvPr>
        </p:nvSpPr>
        <p:spPr>
          <a:xfrm rot="10800000">
            <a:off x="2100" y="300"/>
            <a:ext cx="9139800" cy="5142900"/>
          </a:xfrm>
          <a:prstGeom prst="rect">
            <a:avLst/>
          </a:prstGeom>
          <a:noFill/>
          <a:ln>
            <a:noFill/>
          </a:ln>
        </p:spPr>
      </p:sp>
      <p:sp>
        <p:nvSpPr>
          <p:cNvPr id="334" name="Google Shape;334;p34"/>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35" name="Google Shape;335;p34"/>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6" name="Google Shape;336;p34"/>
          <p:cNvSpPr/>
          <p:nvPr/>
        </p:nvSpPr>
        <p:spPr>
          <a:xfrm>
            <a:off x="365550" y="363450"/>
            <a:ext cx="8412900" cy="4416600"/>
          </a:xfrm>
          <a:prstGeom prst="snip2DiagRect">
            <a:avLst>
              <a:gd fmla="val 0" name="adj1"/>
              <a:gd fmla="val 20836"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AND_TWO_COLUMNS_1_2_1_2">
    <p:bg>
      <p:bgPr>
        <a:solidFill>
          <a:schemeClr val="lt1"/>
        </a:solidFill>
      </p:bgPr>
    </p:bg>
    <p:spTree>
      <p:nvGrpSpPr>
        <p:cNvPr id="337" name="Shape 337"/>
        <p:cNvGrpSpPr/>
        <p:nvPr/>
      </p:nvGrpSpPr>
      <p:grpSpPr>
        <a:xfrm>
          <a:off x="0" y="0"/>
          <a:ext cx="0" cy="0"/>
          <a:chOff x="0" y="0"/>
          <a:chExt cx="0" cy="0"/>
        </a:xfrm>
      </p:grpSpPr>
      <p:sp>
        <p:nvSpPr>
          <p:cNvPr id="338" name="Google Shape;338;p35"/>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9" name="Google Shape;339;p35"/>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40" name="Google Shape;340;p35"/>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41" name="Google Shape;341;p35"/>
          <p:cNvSpPr txBox="1"/>
          <p:nvPr>
            <p:ph type="title"/>
          </p:nvPr>
        </p:nvSpPr>
        <p:spPr>
          <a:xfrm>
            <a:off x="365625" y="384301"/>
            <a:ext cx="8412600" cy="1002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500"/>
              <a:buFont typeface="Chakra Petch Medium"/>
              <a:buNone/>
              <a:defRPr sz="3500">
                <a:solidFill>
                  <a:schemeClr val="dk1"/>
                </a:solidFill>
              </a:defRPr>
            </a:lvl1pPr>
            <a:lvl2pPr lvl="1">
              <a:spcBef>
                <a:spcPts val="0"/>
              </a:spcBef>
              <a:spcAft>
                <a:spcPts val="0"/>
              </a:spcAft>
              <a:buClr>
                <a:schemeClr val="dk1"/>
              </a:buClr>
              <a:buSzPts val="4500"/>
              <a:buFont typeface="Chakra Petch Medium"/>
              <a:buNone/>
              <a:defRPr sz="4500">
                <a:solidFill>
                  <a:schemeClr val="dk1"/>
                </a:solidFill>
              </a:defRPr>
            </a:lvl2pPr>
            <a:lvl3pPr lvl="2">
              <a:spcBef>
                <a:spcPts val="0"/>
              </a:spcBef>
              <a:spcAft>
                <a:spcPts val="0"/>
              </a:spcAft>
              <a:buClr>
                <a:schemeClr val="dk1"/>
              </a:buClr>
              <a:buSzPts val="4500"/>
              <a:buFont typeface="Chakra Petch Medium"/>
              <a:buNone/>
              <a:defRPr sz="4500">
                <a:solidFill>
                  <a:schemeClr val="dk1"/>
                </a:solidFill>
              </a:defRPr>
            </a:lvl3pPr>
            <a:lvl4pPr lvl="3">
              <a:spcBef>
                <a:spcPts val="0"/>
              </a:spcBef>
              <a:spcAft>
                <a:spcPts val="0"/>
              </a:spcAft>
              <a:buClr>
                <a:schemeClr val="dk1"/>
              </a:buClr>
              <a:buSzPts val="4500"/>
              <a:buFont typeface="Chakra Petch Medium"/>
              <a:buNone/>
              <a:defRPr sz="4500">
                <a:solidFill>
                  <a:schemeClr val="dk1"/>
                </a:solidFill>
              </a:defRPr>
            </a:lvl4pPr>
            <a:lvl5pPr lvl="4">
              <a:spcBef>
                <a:spcPts val="0"/>
              </a:spcBef>
              <a:spcAft>
                <a:spcPts val="0"/>
              </a:spcAft>
              <a:buClr>
                <a:schemeClr val="dk1"/>
              </a:buClr>
              <a:buSzPts val="4500"/>
              <a:buFont typeface="Chakra Petch Medium"/>
              <a:buNone/>
              <a:defRPr sz="4500">
                <a:solidFill>
                  <a:schemeClr val="dk1"/>
                </a:solidFill>
              </a:defRPr>
            </a:lvl5pPr>
            <a:lvl6pPr lvl="5">
              <a:spcBef>
                <a:spcPts val="0"/>
              </a:spcBef>
              <a:spcAft>
                <a:spcPts val="0"/>
              </a:spcAft>
              <a:buClr>
                <a:schemeClr val="dk1"/>
              </a:buClr>
              <a:buSzPts val="4500"/>
              <a:buFont typeface="Chakra Petch Medium"/>
              <a:buNone/>
              <a:defRPr sz="4500">
                <a:solidFill>
                  <a:schemeClr val="dk1"/>
                </a:solidFill>
              </a:defRPr>
            </a:lvl6pPr>
            <a:lvl7pPr lvl="6">
              <a:spcBef>
                <a:spcPts val="0"/>
              </a:spcBef>
              <a:spcAft>
                <a:spcPts val="0"/>
              </a:spcAft>
              <a:buClr>
                <a:schemeClr val="dk1"/>
              </a:buClr>
              <a:buSzPts val="4500"/>
              <a:buFont typeface="Chakra Petch Medium"/>
              <a:buNone/>
              <a:defRPr sz="4500">
                <a:solidFill>
                  <a:schemeClr val="dk1"/>
                </a:solidFill>
              </a:defRPr>
            </a:lvl7pPr>
            <a:lvl8pPr lvl="7">
              <a:spcBef>
                <a:spcPts val="0"/>
              </a:spcBef>
              <a:spcAft>
                <a:spcPts val="0"/>
              </a:spcAft>
              <a:buClr>
                <a:schemeClr val="dk1"/>
              </a:buClr>
              <a:buSzPts val="4500"/>
              <a:buFont typeface="Chakra Petch Medium"/>
              <a:buNone/>
              <a:defRPr sz="4500">
                <a:solidFill>
                  <a:schemeClr val="dk1"/>
                </a:solidFill>
              </a:defRPr>
            </a:lvl8pPr>
            <a:lvl9pPr lvl="8">
              <a:spcBef>
                <a:spcPts val="0"/>
              </a:spcBef>
              <a:spcAft>
                <a:spcPts val="0"/>
              </a:spcAft>
              <a:buClr>
                <a:schemeClr val="dk1"/>
              </a:buClr>
              <a:buSzPts val="4500"/>
              <a:buFont typeface="Chakra Petch Medium"/>
              <a:buNone/>
              <a:defRPr sz="4500">
                <a:solidFill>
                  <a:schemeClr val="dk1"/>
                </a:solidFill>
              </a:defRPr>
            </a:lvl9pPr>
          </a:lstStyle>
          <a:p/>
        </p:txBody>
      </p:sp>
      <p:sp>
        <p:nvSpPr>
          <p:cNvPr id="342" name="Google Shape;342;p35"/>
          <p:cNvSpPr/>
          <p:nvPr>
            <p:ph idx="2" type="pic"/>
          </p:nvPr>
        </p:nvSpPr>
        <p:spPr>
          <a:xfrm rot="10800000">
            <a:off x="470275" y="3608750"/>
            <a:ext cx="2618700" cy="1058100"/>
          </a:xfrm>
          <a:prstGeom prst="rect">
            <a:avLst/>
          </a:prstGeom>
          <a:noFill/>
          <a:ln>
            <a:noFill/>
          </a:ln>
        </p:spPr>
      </p:sp>
      <p:sp>
        <p:nvSpPr>
          <p:cNvPr id="343" name="Google Shape;343;p35"/>
          <p:cNvSpPr/>
          <p:nvPr>
            <p:ph idx="3" type="pic"/>
          </p:nvPr>
        </p:nvSpPr>
        <p:spPr>
          <a:xfrm rot="10800000">
            <a:off x="3262575" y="3608750"/>
            <a:ext cx="2618700" cy="1058100"/>
          </a:xfrm>
          <a:prstGeom prst="rect">
            <a:avLst/>
          </a:prstGeom>
          <a:noFill/>
          <a:ln>
            <a:noFill/>
          </a:ln>
        </p:spPr>
      </p:sp>
      <p:sp>
        <p:nvSpPr>
          <p:cNvPr id="344" name="Google Shape;344;p35"/>
          <p:cNvSpPr/>
          <p:nvPr>
            <p:ph idx="4" type="pic"/>
          </p:nvPr>
        </p:nvSpPr>
        <p:spPr>
          <a:xfrm rot="10800000">
            <a:off x="6054875" y="3608750"/>
            <a:ext cx="2618700" cy="1058100"/>
          </a:xfrm>
          <a:prstGeom prst="rect">
            <a:avLst/>
          </a:prstGeom>
          <a:noFill/>
          <a:ln>
            <a:noFill/>
          </a:ln>
        </p:spPr>
      </p:sp>
      <p:sp>
        <p:nvSpPr>
          <p:cNvPr id="345" name="Google Shape;345;p35"/>
          <p:cNvSpPr/>
          <p:nvPr>
            <p:ph idx="5" type="pic"/>
          </p:nvPr>
        </p:nvSpPr>
        <p:spPr>
          <a:xfrm rot="10800000">
            <a:off x="470275" y="2449575"/>
            <a:ext cx="2618700" cy="1058100"/>
          </a:xfrm>
          <a:prstGeom prst="rect">
            <a:avLst/>
          </a:prstGeom>
          <a:noFill/>
          <a:ln>
            <a:noFill/>
          </a:ln>
        </p:spPr>
      </p:sp>
      <p:sp>
        <p:nvSpPr>
          <p:cNvPr id="346" name="Google Shape;346;p35"/>
          <p:cNvSpPr/>
          <p:nvPr>
            <p:ph idx="6" type="pic"/>
          </p:nvPr>
        </p:nvSpPr>
        <p:spPr>
          <a:xfrm rot="10800000">
            <a:off x="3262575" y="2449575"/>
            <a:ext cx="2618700" cy="1058100"/>
          </a:xfrm>
          <a:prstGeom prst="rect">
            <a:avLst/>
          </a:prstGeom>
          <a:noFill/>
          <a:ln>
            <a:noFill/>
          </a:ln>
        </p:spPr>
      </p:sp>
      <p:sp>
        <p:nvSpPr>
          <p:cNvPr id="347" name="Google Shape;347;p35"/>
          <p:cNvSpPr/>
          <p:nvPr>
            <p:ph idx="7" type="pic"/>
          </p:nvPr>
        </p:nvSpPr>
        <p:spPr>
          <a:xfrm rot="10800000">
            <a:off x="6054875" y="2449575"/>
            <a:ext cx="2618700" cy="1058100"/>
          </a:xfrm>
          <a:prstGeom prst="rect">
            <a:avLst/>
          </a:prstGeom>
          <a:noFill/>
          <a:ln>
            <a:noFill/>
          </a:ln>
        </p:spPr>
      </p:sp>
      <p:sp>
        <p:nvSpPr>
          <p:cNvPr id="348" name="Google Shape;348;p35"/>
          <p:cNvSpPr/>
          <p:nvPr>
            <p:ph idx="8" type="pic"/>
          </p:nvPr>
        </p:nvSpPr>
        <p:spPr>
          <a:xfrm rot="10800000">
            <a:off x="470275" y="1290401"/>
            <a:ext cx="2618700" cy="1058100"/>
          </a:xfrm>
          <a:prstGeom prst="rect">
            <a:avLst/>
          </a:prstGeom>
          <a:noFill/>
          <a:ln>
            <a:noFill/>
          </a:ln>
        </p:spPr>
      </p:sp>
      <p:sp>
        <p:nvSpPr>
          <p:cNvPr id="349" name="Google Shape;349;p35"/>
          <p:cNvSpPr/>
          <p:nvPr>
            <p:ph idx="9" type="pic"/>
          </p:nvPr>
        </p:nvSpPr>
        <p:spPr>
          <a:xfrm rot="10800000">
            <a:off x="3262575" y="1290401"/>
            <a:ext cx="2618700" cy="1058100"/>
          </a:xfrm>
          <a:prstGeom prst="rect">
            <a:avLst/>
          </a:prstGeom>
          <a:noFill/>
          <a:ln>
            <a:noFill/>
          </a:ln>
        </p:spPr>
      </p:sp>
      <p:sp>
        <p:nvSpPr>
          <p:cNvPr id="350" name="Google Shape;350;p35"/>
          <p:cNvSpPr/>
          <p:nvPr>
            <p:ph idx="13" type="pic"/>
          </p:nvPr>
        </p:nvSpPr>
        <p:spPr>
          <a:xfrm rot="10800000">
            <a:off x="6054875" y="1290401"/>
            <a:ext cx="2618700" cy="1058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lt1"/>
        </a:solidFill>
      </p:bgPr>
    </p:bg>
    <p:spTree>
      <p:nvGrpSpPr>
        <p:cNvPr id="23" name="Shape 23"/>
        <p:cNvGrpSpPr/>
        <p:nvPr/>
      </p:nvGrpSpPr>
      <p:grpSpPr>
        <a:xfrm>
          <a:off x="0" y="0"/>
          <a:ext cx="0" cy="0"/>
          <a:chOff x="0" y="0"/>
          <a:chExt cx="0" cy="0"/>
        </a:xfrm>
      </p:grpSpPr>
      <p:sp>
        <p:nvSpPr>
          <p:cNvPr id="24" name="Google Shape;24;p5"/>
          <p:cNvSpPr/>
          <p:nvPr/>
        </p:nvSpPr>
        <p:spPr>
          <a:xfrm flipH="1">
            <a:off x="365550" y="363450"/>
            <a:ext cx="8412900" cy="4416600"/>
          </a:xfrm>
          <a:prstGeom prst="snip2DiagRect">
            <a:avLst>
              <a:gd fmla="val 0" name="adj1"/>
              <a:gd fmla="val 31816"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 name="Google Shape;25;p5"/>
          <p:cNvSpPr txBox="1"/>
          <p:nvPr>
            <p:ph type="ctrTitle"/>
          </p:nvPr>
        </p:nvSpPr>
        <p:spPr>
          <a:xfrm>
            <a:off x="1765375" y="363450"/>
            <a:ext cx="5614500" cy="3383400"/>
          </a:xfrm>
          <a:prstGeom prst="rect">
            <a:avLst/>
          </a:prstGeom>
        </p:spPr>
        <p:txBody>
          <a:bodyPr anchorCtr="0" anchor="t" bIns="91425" lIns="91425" spcFirstLastPara="1" rIns="91425" wrap="square" tIns="91425">
            <a:noAutofit/>
          </a:bodyPr>
          <a:lstStyle>
            <a:lvl1pPr lvl="0">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1pPr>
            <a:lvl2pPr lvl="1">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2pPr>
            <a:lvl3pPr lvl="2">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3pPr>
            <a:lvl4pPr lvl="3">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4pPr>
            <a:lvl5pPr lvl="4">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5pPr>
            <a:lvl6pPr lvl="5">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6pPr>
            <a:lvl7pPr lvl="6">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7pPr>
            <a:lvl8pPr lvl="7">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8pPr>
            <a:lvl9pPr lvl="8">
              <a:spcBef>
                <a:spcPts val="0"/>
              </a:spcBef>
              <a:spcAft>
                <a:spcPts val="0"/>
              </a:spcAft>
              <a:buSzPts val="9000"/>
              <a:buFont typeface="Chakra Petch SemiBold"/>
              <a:buNone/>
              <a:defRPr sz="9000">
                <a:latin typeface="Chakra Petch SemiBold"/>
                <a:ea typeface="Chakra Petch SemiBold"/>
                <a:cs typeface="Chakra Petch SemiBold"/>
                <a:sym typeface="Chakra Petch SemiBold"/>
              </a:defRPr>
            </a:lvl9pPr>
          </a:lstStyle>
          <a:p/>
        </p:txBody>
      </p:sp>
      <p:sp>
        <p:nvSpPr>
          <p:cNvPr id="26" name="Google Shape;26;p5"/>
          <p:cNvSpPr txBox="1"/>
          <p:nvPr>
            <p:ph idx="1" type="subTitle"/>
          </p:nvPr>
        </p:nvSpPr>
        <p:spPr>
          <a:xfrm>
            <a:off x="1765375" y="4137750"/>
            <a:ext cx="5614500" cy="493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1pPr>
            <a:lvl2pPr lvl="1">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2pPr>
            <a:lvl3pPr lvl="2">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3pPr>
            <a:lvl4pPr lvl="3">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4pPr>
            <a:lvl5pPr lvl="4">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5pPr>
            <a:lvl6pPr lvl="5">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6pPr>
            <a:lvl7pPr lvl="6">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7pPr>
            <a:lvl8pPr lvl="7">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8pPr>
            <a:lvl9pPr lvl="8">
              <a:lnSpc>
                <a:spcPct val="100000"/>
              </a:lnSpc>
              <a:spcBef>
                <a:spcPts val="0"/>
              </a:spcBef>
              <a:spcAft>
                <a:spcPts val="0"/>
              </a:spcAft>
              <a:buSzPts val="3000"/>
              <a:buFont typeface="DM Sans Medium"/>
              <a:buNone/>
              <a:defRPr sz="3000">
                <a:latin typeface="DM Sans Medium"/>
                <a:ea typeface="DM Sans Medium"/>
                <a:cs typeface="DM Sans Medium"/>
                <a:sym typeface="DM Sans Medium"/>
              </a:defRPr>
            </a:lvl9pPr>
          </a:lstStyle>
          <a:p/>
        </p:txBody>
      </p:sp>
      <p:sp>
        <p:nvSpPr>
          <p:cNvPr id="27" name="Google Shape;2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atin typeface="DM Sans"/>
                <a:ea typeface="DM Sans"/>
                <a:cs typeface="DM Sans"/>
                <a:sym typeface="DM Sans"/>
              </a:defRPr>
            </a:lvl1pPr>
            <a:lvl2pPr lvl="1">
              <a:buNone/>
              <a:defRPr sz="1300">
                <a:latin typeface="DM Sans"/>
                <a:ea typeface="DM Sans"/>
                <a:cs typeface="DM Sans"/>
                <a:sym typeface="DM Sans"/>
              </a:defRPr>
            </a:lvl2pPr>
            <a:lvl3pPr lvl="2">
              <a:buNone/>
              <a:defRPr sz="1300">
                <a:latin typeface="DM Sans"/>
                <a:ea typeface="DM Sans"/>
                <a:cs typeface="DM Sans"/>
                <a:sym typeface="DM Sans"/>
              </a:defRPr>
            </a:lvl3pPr>
            <a:lvl4pPr lvl="3">
              <a:buNone/>
              <a:defRPr sz="1300">
                <a:latin typeface="DM Sans"/>
                <a:ea typeface="DM Sans"/>
                <a:cs typeface="DM Sans"/>
                <a:sym typeface="DM Sans"/>
              </a:defRPr>
            </a:lvl4pPr>
            <a:lvl5pPr lvl="4">
              <a:buNone/>
              <a:defRPr sz="1300">
                <a:latin typeface="DM Sans"/>
                <a:ea typeface="DM Sans"/>
                <a:cs typeface="DM Sans"/>
                <a:sym typeface="DM Sans"/>
              </a:defRPr>
            </a:lvl5pPr>
            <a:lvl6pPr lvl="5">
              <a:buNone/>
              <a:defRPr sz="1300">
                <a:latin typeface="DM Sans"/>
                <a:ea typeface="DM Sans"/>
                <a:cs typeface="DM Sans"/>
                <a:sym typeface="DM Sans"/>
              </a:defRPr>
            </a:lvl6pPr>
            <a:lvl7pPr lvl="6">
              <a:buNone/>
              <a:defRPr sz="1300">
                <a:latin typeface="DM Sans"/>
                <a:ea typeface="DM Sans"/>
                <a:cs typeface="DM Sans"/>
                <a:sym typeface="DM Sans"/>
              </a:defRPr>
            </a:lvl7pPr>
            <a:lvl8pPr lvl="7">
              <a:buNone/>
              <a:defRPr sz="1300">
                <a:latin typeface="DM Sans"/>
                <a:ea typeface="DM Sans"/>
                <a:cs typeface="DM Sans"/>
                <a:sym typeface="DM Sans"/>
              </a:defRPr>
            </a:lvl8pPr>
            <a:lvl9pPr lvl="8">
              <a:buNone/>
              <a:defRPr sz="1300">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headers" type="secHead">
  <p:cSld name="SECTION_HEADER">
    <p:spTree>
      <p:nvGrpSpPr>
        <p:cNvPr id="28" name="Shape 28"/>
        <p:cNvGrpSpPr/>
        <p:nvPr/>
      </p:nvGrpSpPr>
      <p:grpSpPr>
        <a:xfrm>
          <a:off x="0" y="0"/>
          <a:ext cx="0" cy="0"/>
          <a:chOff x="0" y="0"/>
          <a:chExt cx="0" cy="0"/>
        </a:xfrm>
      </p:grpSpPr>
      <p:sp>
        <p:nvSpPr>
          <p:cNvPr id="29" name="Google Shape;29;p6"/>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0" name="Google Shape;30;p6"/>
          <p:cNvSpPr/>
          <p:nvPr/>
        </p:nvSpPr>
        <p:spPr>
          <a:xfrm>
            <a:off x="365550" y="363450"/>
            <a:ext cx="8412900" cy="4416600"/>
          </a:xfrm>
          <a:prstGeom prst="snip2DiagRect">
            <a:avLst>
              <a:gd fmla="val 0" name="adj1"/>
              <a:gd fmla="val 20836"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31" name="Google Shape;31;p6"/>
          <p:cNvSpPr txBox="1"/>
          <p:nvPr>
            <p:ph type="title"/>
          </p:nvPr>
        </p:nvSpPr>
        <p:spPr>
          <a:xfrm>
            <a:off x="1127850" y="1691230"/>
            <a:ext cx="6885300" cy="813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5000"/>
              <a:buNone/>
              <a:defRPr>
                <a:solidFill>
                  <a:schemeClr val="dk1"/>
                </a:solidFill>
              </a:defRPr>
            </a:lvl1pPr>
            <a:lvl2pPr lvl="1">
              <a:spcBef>
                <a:spcPts val="0"/>
              </a:spcBef>
              <a:spcAft>
                <a:spcPts val="0"/>
              </a:spcAft>
              <a:buClr>
                <a:schemeClr val="dk1"/>
              </a:buClr>
              <a:buSzPts val="5000"/>
              <a:buNone/>
              <a:defRPr>
                <a:solidFill>
                  <a:schemeClr val="dk1"/>
                </a:solidFill>
              </a:defRPr>
            </a:lvl2pPr>
            <a:lvl3pPr lvl="2">
              <a:spcBef>
                <a:spcPts val="0"/>
              </a:spcBef>
              <a:spcAft>
                <a:spcPts val="0"/>
              </a:spcAft>
              <a:buClr>
                <a:schemeClr val="dk1"/>
              </a:buClr>
              <a:buSzPts val="5000"/>
              <a:buNone/>
              <a:defRPr>
                <a:solidFill>
                  <a:schemeClr val="dk1"/>
                </a:solidFill>
              </a:defRPr>
            </a:lvl3pPr>
            <a:lvl4pPr lvl="3">
              <a:spcBef>
                <a:spcPts val="0"/>
              </a:spcBef>
              <a:spcAft>
                <a:spcPts val="0"/>
              </a:spcAft>
              <a:buClr>
                <a:schemeClr val="dk1"/>
              </a:buClr>
              <a:buSzPts val="5000"/>
              <a:buNone/>
              <a:defRPr>
                <a:solidFill>
                  <a:schemeClr val="dk1"/>
                </a:solidFill>
              </a:defRPr>
            </a:lvl4pPr>
            <a:lvl5pPr lvl="4">
              <a:spcBef>
                <a:spcPts val="0"/>
              </a:spcBef>
              <a:spcAft>
                <a:spcPts val="0"/>
              </a:spcAft>
              <a:buClr>
                <a:schemeClr val="dk1"/>
              </a:buClr>
              <a:buSzPts val="5000"/>
              <a:buNone/>
              <a:defRPr>
                <a:solidFill>
                  <a:schemeClr val="dk1"/>
                </a:solidFill>
              </a:defRPr>
            </a:lvl5pPr>
            <a:lvl6pPr lvl="5">
              <a:spcBef>
                <a:spcPts val="0"/>
              </a:spcBef>
              <a:spcAft>
                <a:spcPts val="0"/>
              </a:spcAft>
              <a:buClr>
                <a:schemeClr val="dk1"/>
              </a:buClr>
              <a:buSzPts val="5000"/>
              <a:buNone/>
              <a:defRPr>
                <a:solidFill>
                  <a:schemeClr val="dk1"/>
                </a:solidFill>
              </a:defRPr>
            </a:lvl6pPr>
            <a:lvl7pPr lvl="6">
              <a:spcBef>
                <a:spcPts val="0"/>
              </a:spcBef>
              <a:spcAft>
                <a:spcPts val="0"/>
              </a:spcAft>
              <a:buClr>
                <a:schemeClr val="dk1"/>
              </a:buClr>
              <a:buSzPts val="5000"/>
              <a:buNone/>
              <a:defRPr>
                <a:solidFill>
                  <a:schemeClr val="dk1"/>
                </a:solidFill>
              </a:defRPr>
            </a:lvl7pPr>
            <a:lvl8pPr lvl="7">
              <a:spcBef>
                <a:spcPts val="0"/>
              </a:spcBef>
              <a:spcAft>
                <a:spcPts val="0"/>
              </a:spcAft>
              <a:buClr>
                <a:schemeClr val="dk1"/>
              </a:buClr>
              <a:buSzPts val="5000"/>
              <a:buNone/>
              <a:defRPr>
                <a:solidFill>
                  <a:schemeClr val="dk1"/>
                </a:solidFill>
              </a:defRPr>
            </a:lvl8pPr>
            <a:lvl9pPr lvl="8">
              <a:spcBef>
                <a:spcPts val="0"/>
              </a:spcBef>
              <a:spcAft>
                <a:spcPts val="0"/>
              </a:spcAft>
              <a:buClr>
                <a:schemeClr val="dk1"/>
              </a:buClr>
              <a:buSzPts val="5000"/>
              <a:buNone/>
              <a:defRPr>
                <a:solidFill>
                  <a:schemeClr val="dk1"/>
                </a:solidFill>
              </a:defRPr>
            </a:lvl9pPr>
          </a:lstStyle>
          <a:p/>
        </p:txBody>
      </p:sp>
      <p:sp>
        <p:nvSpPr>
          <p:cNvPr id="32" name="Google Shape;32;p6"/>
          <p:cNvSpPr txBox="1"/>
          <p:nvPr>
            <p:ph idx="1" type="body"/>
          </p:nvPr>
        </p:nvSpPr>
        <p:spPr>
          <a:xfrm>
            <a:off x="1127850" y="2491658"/>
            <a:ext cx="6885300" cy="9600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Clr>
                <a:schemeClr val="dk2"/>
              </a:buClr>
              <a:buSzPts val="2000"/>
              <a:buChar char="●"/>
              <a:defRPr sz="2000">
                <a:solidFill>
                  <a:schemeClr val="dk2"/>
                </a:solidFill>
              </a:defRPr>
            </a:lvl1pPr>
            <a:lvl2pPr indent="-355600" lvl="1" marL="914400">
              <a:spcBef>
                <a:spcPts val="0"/>
              </a:spcBef>
              <a:spcAft>
                <a:spcPts val="0"/>
              </a:spcAft>
              <a:buClr>
                <a:schemeClr val="dk2"/>
              </a:buClr>
              <a:buSzPts val="2000"/>
              <a:buChar char="○"/>
              <a:defRPr sz="2000">
                <a:solidFill>
                  <a:schemeClr val="dk2"/>
                </a:solidFill>
              </a:defRPr>
            </a:lvl2pPr>
            <a:lvl3pPr indent="-355600" lvl="2" marL="1371600">
              <a:spcBef>
                <a:spcPts val="0"/>
              </a:spcBef>
              <a:spcAft>
                <a:spcPts val="0"/>
              </a:spcAft>
              <a:buClr>
                <a:schemeClr val="dk2"/>
              </a:buClr>
              <a:buSzPts val="2000"/>
              <a:buChar char="■"/>
              <a:defRPr sz="2000">
                <a:solidFill>
                  <a:schemeClr val="dk2"/>
                </a:solidFill>
              </a:defRPr>
            </a:lvl3pPr>
            <a:lvl4pPr indent="-355600" lvl="3" marL="1828800">
              <a:spcBef>
                <a:spcPts val="0"/>
              </a:spcBef>
              <a:spcAft>
                <a:spcPts val="0"/>
              </a:spcAft>
              <a:buClr>
                <a:schemeClr val="dk2"/>
              </a:buClr>
              <a:buSzPts val="2000"/>
              <a:buChar char="●"/>
              <a:defRPr sz="2000">
                <a:solidFill>
                  <a:schemeClr val="dk2"/>
                </a:solidFill>
              </a:defRPr>
            </a:lvl4pPr>
            <a:lvl5pPr indent="-355600" lvl="4" marL="2286000">
              <a:spcBef>
                <a:spcPts val="0"/>
              </a:spcBef>
              <a:spcAft>
                <a:spcPts val="0"/>
              </a:spcAft>
              <a:buClr>
                <a:schemeClr val="dk2"/>
              </a:buClr>
              <a:buSzPts val="2000"/>
              <a:buChar char="○"/>
              <a:defRPr sz="2000">
                <a:solidFill>
                  <a:schemeClr val="dk2"/>
                </a:solidFill>
              </a:defRPr>
            </a:lvl5pPr>
            <a:lvl6pPr indent="-355600" lvl="5" marL="2743200">
              <a:spcBef>
                <a:spcPts val="0"/>
              </a:spcBef>
              <a:spcAft>
                <a:spcPts val="0"/>
              </a:spcAft>
              <a:buClr>
                <a:schemeClr val="dk2"/>
              </a:buClr>
              <a:buSzPts val="2000"/>
              <a:buChar char="■"/>
              <a:defRPr sz="2000">
                <a:solidFill>
                  <a:schemeClr val="dk2"/>
                </a:solidFill>
              </a:defRPr>
            </a:lvl6pPr>
            <a:lvl7pPr indent="-355600" lvl="6" marL="3200400">
              <a:spcBef>
                <a:spcPts val="0"/>
              </a:spcBef>
              <a:spcAft>
                <a:spcPts val="0"/>
              </a:spcAft>
              <a:buClr>
                <a:schemeClr val="dk2"/>
              </a:buClr>
              <a:buSzPts val="2000"/>
              <a:buChar char="●"/>
              <a:defRPr sz="2000">
                <a:solidFill>
                  <a:schemeClr val="dk2"/>
                </a:solidFill>
              </a:defRPr>
            </a:lvl7pPr>
            <a:lvl8pPr indent="-355600" lvl="7" marL="3657600">
              <a:spcBef>
                <a:spcPts val="0"/>
              </a:spcBef>
              <a:spcAft>
                <a:spcPts val="0"/>
              </a:spcAft>
              <a:buClr>
                <a:schemeClr val="dk2"/>
              </a:buClr>
              <a:buSzPts val="2000"/>
              <a:buChar char="○"/>
              <a:defRPr sz="2000">
                <a:solidFill>
                  <a:schemeClr val="dk2"/>
                </a:solidFill>
              </a:defRPr>
            </a:lvl8pPr>
            <a:lvl9pPr indent="-355600" lvl="8" marL="4114800">
              <a:spcBef>
                <a:spcPts val="0"/>
              </a:spcBef>
              <a:spcAft>
                <a:spcPts val="0"/>
              </a:spcAft>
              <a:buClr>
                <a:schemeClr val="dk2"/>
              </a:buClr>
              <a:buSzPts val="2000"/>
              <a:buChar char="■"/>
              <a:defRPr sz="2000">
                <a:solidFill>
                  <a:schemeClr val="dk2"/>
                </a:solidFill>
              </a:defRPr>
            </a:lvl9pPr>
          </a:lstStyle>
          <a:p/>
        </p:txBody>
      </p:sp>
      <p:sp>
        <p:nvSpPr>
          <p:cNvPr id="33" name="Google Shape;33;p6"/>
          <p:cNvSpPr txBox="1"/>
          <p:nvPr>
            <p:ph idx="2"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34" name="Google Shape;34;p6"/>
          <p:cNvSpPr txBox="1"/>
          <p:nvPr>
            <p:ph idx="3"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35" name="Google Shape;35;p6"/>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with headers" type="tx">
  <p:cSld name="TITLE_AND_BODY">
    <p:bg>
      <p:bgPr>
        <a:solidFill>
          <a:schemeClr val="dk1"/>
        </a:solidFill>
      </p:bgPr>
    </p:bg>
    <p:spTree>
      <p:nvGrpSpPr>
        <p:cNvPr id="36" name="Shape 36"/>
        <p:cNvGrpSpPr/>
        <p:nvPr/>
      </p:nvGrpSpPr>
      <p:grpSpPr>
        <a:xfrm>
          <a:off x="0" y="0"/>
          <a:ext cx="0" cy="0"/>
          <a:chOff x="0" y="0"/>
          <a:chExt cx="0" cy="0"/>
        </a:xfrm>
      </p:grpSpPr>
      <p:grpSp>
        <p:nvGrpSpPr>
          <p:cNvPr id="37" name="Google Shape;37;p7"/>
          <p:cNvGrpSpPr/>
          <p:nvPr/>
        </p:nvGrpSpPr>
        <p:grpSpPr>
          <a:xfrm>
            <a:off x="0" y="0"/>
            <a:ext cx="9144000" cy="5130000"/>
            <a:chOff x="0" y="0"/>
            <a:chExt cx="9144000" cy="5130000"/>
          </a:xfrm>
        </p:grpSpPr>
        <p:sp>
          <p:nvSpPr>
            <p:cNvPr id="38" name="Google Shape;38;p7"/>
            <p:cNvSpPr/>
            <p:nvPr/>
          </p:nvSpPr>
          <p:spPr>
            <a:xfrm flipH="1">
              <a:off x="175600" y="250800"/>
              <a:ext cx="8603100" cy="4529400"/>
            </a:xfrm>
            <a:prstGeom prst="snip2DiagRect">
              <a:avLst>
                <a:gd fmla="val 0" name="adj1"/>
                <a:gd fmla="val 20836"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grpSp>
          <p:nvGrpSpPr>
            <p:cNvPr id="39" name="Google Shape;39;p7"/>
            <p:cNvGrpSpPr/>
            <p:nvPr/>
          </p:nvGrpSpPr>
          <p:grpSpPr>
            <a:xfrm>
              <a:off x="0" y="0"/>
              <a:ext cx="9144000" cy="5130000"/>
              <a:chOff x="0" y="0"/>
              <a:chExt cx="9144000" cy="5130000"/>
            </a:xfrm>
          </p:grpSpPr>
          <p:sp>
            <p:nvSpPr>
              <p:cNvPr id="40" name="Google Shape;40;p7"/>
              <p:cNvSpPr/>
              <p:nvPr/>
            </p:nvSpPr>
            <p:spPr>
              <a:xfrm>
                <a:off x="0" y="0"/>
                <a:ext cx="1425000" cy="124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 name="Google Shape;41;p7"/>
              <p:cNvSpPr/>
              <p:nvPr/>
            </p:nvSpPr>
            <p:spPr>
              <a:xfrm>
                <a:off x="0" y="0"/>
                <a:ext cx="9144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2" name="Google Shape;42;p7"/>
              <p:cNvSpPr/>
              <p:nvPr/>
            </p:nvSpPr>
            <p:spPr>
              <a:xfrm rot="5400000">
                <a:off x="-2383200" y="2383200"/>
                <a:ext cx="5130000" cy="363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43" name="Google Shape;43;p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7"/>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45" name="Google Shape;45;p7"/>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46" name="Google Shape;46;p7"/>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lvl1pPr lvl="0">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1pPr>
            <a:lvl2pPr lvl="1">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2pPr>
            <a:lvl3pPr lvl="2">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3pPr>
            <a:lvl4pPr lvl="3">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4pPr>
            <a:lvl5pPr lvl="4">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5pPr>
            <a:lvl6pPr lvl="5">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6pPr>
            <a:lvl7pPr lvl="6">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7pPr>
            <a:lvl8pPr lvl="7">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8pPr>
            <a:lvl9pPr lvl="8">
              <a:spcBef>
                <a:spcPts val="0"/>
              </a:spcBef>
              <a:spcAft>
                <a:spcPts val="0"/>
              </a:spcAft>
              <a:buSzPts val="10500"/>
              <a:buFont typeface="Chakra Petch SemiBold"/>
              <a:buNone/>
              <a:defRPr sz="10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Text Only" type="twoColTx">
  <p:cSld name="TITLE_AND_TWO_COLUMNS">
    <p:bg>
      <p:bgPr>
        <a:solidFill>
          <a:schemeClr val="lt1"/>
        </a:solidFill>
      </p:bgPr>
    </p:bg>
    <p:spTree>
      <p:nvGrpSpPr>
        <p:cNvPr id="47" name="Shape 47"/>
        <p:cNvGrpSpPr/>
        <p:nvPr/>
      </p:nvGrpSpPr>
      <p:grpSpPr>
        <a:xfrm>
          <a:off x="0" y="0"/>
          <a:ext cx="0" cy="0"/>
          <a:chOff x="0" y="0"/>
          <a:chExt cx="0" cy="0"/>
        </a:xfrm>
      </p:grpSpPr>
      <p:sp>
        <p:nvSpPr>
          <p:cNvPr id="48" name="Google Shape;48;p8"/>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 name="Google Shape;49;p8"/>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50" name="Google Shape;50;p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52" name="Google Shape;52;p8"/>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53" name="Google Shape;53;p8"/>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sp>
        <p:nvSpPr>
          <p:cNvPr id="54" name="Google Shape;54;p8"/>
          <p:cNvSpPr txBox="1"/>
          <p:nvPr>
            <p:ph idx="3" type="body"/>
          </p:nvPr>
        </p:nvSpPr>
        <p:spPr>
          <a:xfrm>
            <a:off x="1022850" y="1693125"/>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cxnSp>
        <p:nvCxnSpPr>
          <p:cNvPr id="55" name="Google Shape;55;p8"/>
          <p:cNvCxnSpPr/>
          <p:nvPr/>
        </p:nvCxnSpPr>
        <p:spPr>
          <a:xfrm>
            <a:off x="478850" y="230717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56" name="Google Shape;56;p8"/>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57" name="Google Shape;57;p8"/>
          <p:cNvCxnSpPr/>
          <p:nvPr/>
        </p:nvCxnSpPr>
        <p:spPr>
          <a:xfrm>
            <a:off x="479100" y="2921234"/>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58" name="Google Shape;58;p8"/>
          <p:cNvCxnSpPr/>
          <p:nvPr/>
        </p:nvCxnSpPr>
        <p:spPr>
          <a:xfrm>
            <a:off x="479100" y="3535292"/>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59" name="Google Shape;59;p8"/>
          <p:cNvCxnSpPr/>
          <p:nvPr/>
        </p:nvCxnSpPr>
        <p:spPr>
          <a:xfrm>
            <a:off x="479100" y="4149350"/>
            <a:ext cx="8190300" cy="0"/>
          </a:xfrm>
          <a:prstGeom prst="straightConnector1">
            <a:avLst/>
          </a:prstGeom>
          <a:noFill/>
          <a:ln cap="flat" cmpd="sng" w="19050">
            <a:solidFill>
              <a:schemeClr val="lt2"/>
            </a:solidFill>
            <a:prstDash val="solid"/>
            <a:round/>
            <a:headEnd len="med" w="med" type="none"/>
            <a:tailEnd len="med" w="med" type="none"/>
          </a:ln>
        </p:spPr>
      </p:cxnSp>
      <p:sp>
        <p:nvSpPr>
          <p:cNvPr id="60" name="Google Shape;60;p8"/>
          <p:cNvSpPr txBox="1"/>
          <p:nvPr>
            <p:ph idx="4" type="body"/>
          </p:nvPr>
        </p:nvSpPr>
        <p:spPr>
          <a:xfrm>
            <a:off x="1022850" y="2307163"/>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61" name="Google Shape;61;p8"/>
          <p:cNvSpPr txBox="1"/>
          <p:nvPr>
            <p:ph idx="5" type="body"/>
          </p:nvPr>
        </p:nvSpPr>
        <p:spPr>
          <a:xfrm>
            <a:off x="1022850" y="2921225"/>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62" name="Google Shape;62;p8"/>
          <p:cNvSpPr txBox="1"/>
          <p:nvPr>
            <p:ph idx="6" type="body"/>
          </p:nvPr>
        </p:nvSpPr>
        <p:spPr>
          <a:xfrm>
            <a:off x="1022850" y="3535325"/>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63" name="Google Shape;63;p8"/>
          <p:cNvSpPr txBox="1"/>
          <p:nvPr>
            <p:ph idx="7" type="body"/>
          </p:nvPr>
        </p:nvSpPr>
        <p:spPr>
          <a:xfrm>
            <a:off x="1022850" y="4149450"/>
            <a:ext cx="76443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swer Text Only" type="titleOnly">
  <p:cSld name="TITLE_ONLY">
    <p:spTree>
      <p:nvGrpSpPr>
        <p:cNvPr id="64" name="Shape 64"/>
        <p:cNvGrpSpPr/>
        <p:nvPr/>
      </p:nvGrpSpPr>
      <p:grpSpPr>
        <a:xfrm>
          <a:off x="0" y="0"/>
          <a:ext cx="0" cy="0"/>
          <a:chOff x="0" y="0"/>
          <a:chExt cx="0" cy="0"/>
        </a:xfrm>
      </p:grpSpPr>
      <p:sp>
        <p:nvSpPr>
          <p:cNvPr id="65" name="Google Shape;65;p9"/>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66" name="Google Shape;66;p9"/>
          <p:cNvCxnSpPr/>
          <p:nvPr/>
        </p:nvCxnSpPr>
        <p:spPr>
          <a:xfrm>
            <a:off x="476850" y="2306550"/>
            <a:ext cx="8190300" cy="0"/>
          </a:xfrm>
          <a:prstGeom prst="straightConnector1">
            <a:avLst/>
          </a:prstGeom>
          <a:noFill/>
          <a:ln cap="flat" cmpd="sng" w="19050">
            <a:solidFill>
              <a:schemeClr val="lt1"/>
            </a:solidFill>
            <a:prstDash val="solid"/>
            <a:round/>
            <a:headEnd len="med" w="med" type="none"/>
            <a:tailEnd len="med" w="med" type="none"/>
          </a:ln>
        </p:spPr>
      </p:cxnSp>
      <p:sp>
        <p:nvSpPr>
          <p:cNvPr id="67" name="Google Shape;67;p9"/>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68" name="Google Shape;68;p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9"/>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SzPts val="5000"/>
              <a:buFont typeface="Chakra Petch Medium"/>
              <a:buNone/>
              <a:defRPr/>
            </a:lvl1pPr>
            <a:lvl2pPr lvl="1">
              <a:spcBef>
                <a:spcPts val="0"/>
              </a:spcBef>
              <a:spcAft>
                <a:spcPts val="0"/>
              </a:spcAft>
              <a:buSzPts val="5000"/>
              <a:buFont typeface="Chakra Petch Medium"/>
              <a:buNone/>
              <a:defRPr/>
            </a:lvl2pPr>
            <a:lvl3pPr lvl="2">
              <a:spcBef>
                <a:spcPts val="0"/>
              </a:spcBef>
              <a:spcAft>
                <a:spcPts val="0"/>
              </a:spcAft>
              <a:buSzPts val="5000"/>
              <a:buFont typeface="Chakra Petch Medium"/>
              <a:buNone/>
              <a:defRPr/>
            </a:lvl3pPr>
            <a:lvl4pPr lvl="3">
              <a:spcBef>
                <a:spcPts val="0"/>
              </a:spcBef>
              <a:spcAft>
                <a:spcPts val="0"/>
              </a:spcAft>
              <a:buSzPts val="5000"/>
              <a:buFont typeface="Chakra Petch Medium"/>
              <a:buNone/>
              <a:defRPr/>
            </a:lvl4pPr>
            <a:lvl5pPr lvl="4">
              <a:spcBef>
                <a:spcPts val="0"/>
              </a:spcBef>
              <a:spcAft>
                <a:spcPts val="0"/>
              </a:spcAft>
              <a:buSzPts val="5000"/>
              <a:buFont typeface="Chakra Petch Medium"/>
              <a:buNone/>
              <a:defRPr/>
            </a:lvl5pPr>
            <a:lvl6pPr lvl="5">
              <a:spcBef>
                <a:spcPts val="0"/>
              </a:spcBef>
              <a:spcAft>
                <a:spcPts val="0"/>
              </a:spcAft>
              <a:buSzPts val="5000"/>
              <a:buFont typeface="Chakra Petch Medium"/>
              <a:buNone/>
              <a:defRPr/>
            </a:lvl6pPr>
            <a:lvl7pPr lvl="6">
              <a:spcBef>
                <a:spcPts val="0"/>
              </a:spcBef>
              <a:spcAft>
                <a:spcPts val="0"/>
              </a:spcAft>
              <a:buSzPts val="5000"/>
              <a:buFont typeface="Chakra Petch Medium"/>
              <a:buNone/>
              <a:defRPr/>
            </a:lvl7pPr>
            <a:lvl8pPr lvl="7">
              <a:spcBef>
                <a:spcPts val="0"/>
              </a:spcBef>
              <a:spcAft>
                <a:spcPts val="0"/>
              </a:spcAft>
              <a:buSzPts val="5000"/>
              <a:buFont typeface="Chakra Petch Medium"/>
              <a:buNone/>
              <a:defRPr/>
            </a:lvl8pPr>
            <a:lvl9pPr lvl="8">
              <a:spcBef>
                <a:spcPts val="0"/>
              </a:spcBef>
              <a:spcAft>
                <a:spcPts val="0"/>
              </a:spcAft>
              <a:buSzPts val="5000"/>
              <a:buFont typeface="Chakra Petch Medium"/>
              <a:buNone/>
              <a:defRPr/>
            </a:lvl9pPr>
          </a:lstStyle>
          <a:p/>
        </p:txBody>
      </p:sp>
      <p:sp>
        <p:nvSpPr>
          <p:cNvPr id="70" name="Google Shape;70;p9"/>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71" name="Google Shape;71;p9"/>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1pPr>
            <a:lvl2pPr lvl="1">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2pPr>
            <a:lvl3pPr lvl="2">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3pPr>
            <a:lvl4pPr lvl="3">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4pPr>
            <a:lvl5pPr lvl="4">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5pPr>
            <a:lvl6pPr lvl="5">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6pPr>
            <a:lvl7pPr lvl="6">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7pPr>
            <a:lvl8pPr lvl="7">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8pPr>
            <a:lvl9pPr lvl="8">
              <a:spcBef>
                <a:spcPts val="0"/>
              </a:spcBef>
              <a:spcAft>
                <a:spcPts val="0"/>
              </a:spcAft>
              <a:buSzPts val="1000"/>
              <a:buFont typeface="Chakra Petch SemiBold"/>
              <a:buNone/>
              <a:defRPr sz="1000">
                <a:latin typeface="Chakra Petch SemiBold"/>
                <a:ea typeface="Chakra Petch SemiBold"/>
                <a:cs typeface="Chakra Petch SemiBold"/>
                <a:sym typeface="Chakra Petch SemiBold"/>
              </a:defRPr>
            </a:lvl9pPr>
          </a:lstStyle>
          <a:p/>
        </p:txBody>
      </p:sp>
      <p:sp>
        <p:nvSpPr>
          <p:cNvPr id="72" name="Google Shape;72;p9"/>
          <p:cNvSpPr txBox="1"/>
          <p:nvPr>
            <p:ph idx="3" type="body"/>
          </p:nvPr>
        </p:nvSpPr>
        <p:spPr>
          <a:xfrm>
            <a:off x="478875" y="2398656"/>
            <a:ext cx="8190300" cy="4938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DM Sans"/>
              <a:buChar char="●"/>
              <a:defRPr sz="2000"/>
            </a:lvl1pPr>
            <a:lvl2pPr indent="-355600" lvl="1" marL="914400">
              <a:spcBef>
                <a:spcPts val="0"/>
              </a:spcBef>
              <a:spcAft>
                <a:spcPts val="0"/>
              </a:spcAft>
              <a:buSzPts val="2000"/>
              <a:buFont typeface="DM Sans"/>
              <a:buChar char="○"/>
              <a:defRPr sz="2000"/>
            </a:lvl2pPr>
            <a:lvl3pPr indent="-355600" lvl="2" marL="1371600">
              <a:spcBef>
                <a:spcPts val="0"/>
              </a:spcBef>
              <a:spcAft>
                <a:spcPts val="0"/>
              </a:spcAft>
              <a:buSzPts val="2000"/>
              <a:buFont typeface="DM Sans"/>
              <a:buChar char="■"/>
              <a:defRPr sz="2000"/>
            </a:lvl3pPr>
            <a:lvl4pPr indent="-355600" lvl="3" marL="1828800">
              <a:spcBef>
                <a:spcPts val="0"/>
              </a:spcBef>
              <a:spcAft>
                <a:spcPts val="0"/>
              </a:spcAft>
              <a:buSzPts val="2000"/>
              <a:buFont typeface="DM Sans"/>
              <a:buChar char="●"/>
              <a:defRPr sz="2000"/>
            </a:lvl4pPr>
            <a:lvl5pPr indent="-355600" lvl="4" marL="2286000">
              <a:spcBef>
                <a:spcPts val="0"/>
              </a:spcBef>
              <a:spcAft>
                <a:spcPts val="0"/>
              </a:spcAft>
              <a:buSzPts val="2000"/>
              <a:buFont typeface="DM Sans"/>
              <a:buChar char="○"/>
              <a:defRPr sz="2000"/>
            </a:lvl5pPr>
            <a:lvl6pPr indent="-355600" lvl="5" marL="2743200">
              <a:spcBef>
                <a:spcPts val="0"/>
              </a:spcBef>
              <a:spcAft>
                <a:spcPts val="0"/>
              </a:spcAft>
              <a:buSzPts val="2000"/>
              <a:buFont typeface="DM Sans"/>
              <a:buChar char="■"/>
              <a:defRPr sz="2000"/>
            </a:lvl6pPr>
            <a:lvl7pPr indent="-355600" lvl="6" marL="3200400">
              <a:spcBef>
                <a:spcPts val="0"/>
              </a:spcBef>
              <a:spcAft>
                <a:spcPts val="0"/>
              </a:spcAft>
              <a:buSzPts val="2000"/>
              <a:buFont typeface="DM Sans"/>
              <a:buChar char="●"/>
              <a:defRPr sz="2000"/>
            </a:lvl7pPr>
            <a:lvl8pPr indent="-355600" lvl="7" marL="3657600">
              <a:spcBef>
                <a:spcPts val="0"/>
              </a:spcBef>
              <a:spcAft>
                <a:spcPts val="0"/>
              </a:spcAft>
              <a:buSzPts val="2000"/>
              <a:buFont typeface="DM Sans"/>
              <a:buChar char="○"/>
              <a:defRPr sz="2000"/>
            </a:lvl8pPr>
            <a:lvl9pPr indent="-355600" lvl="8" marL="4114800">
              <a:spcBef>
                <a:spcPts val="0"/>
              </a:spcBef>
              <a:spcAft>
                <a:spcPts val="0"/>
              </a:spcAft>
              <a:buSzPts val="2000"/>
              <a:buFont typeface="DM Sans"/>
              <a:buChar char="■"/>
              <a:defRPr sz="2000"/>
            </a:lvl9pPr>
          </a:lstStyle>
          <a:p/>
        </p:txBody>
      </p:sp>
      <p:sp>
        <p:nvSpPr>
          <p:cNvPr id="73" name="Google Shape;73;p9"/>
          <p:cNvSpPr txBox="1"/>
          <p:nvPr>
            <p:ph idx="4" type="subTitle"/>
          </p:nvPr>
        </p:nvSpPr>
        <p:spPr>
          <a:xfrm>
            <a:off x="478863" y="1785900"/>
            <a:ext cx="2167200" cy="329100"/>
          </a:xfrm>
          <a:prstGeom prst="rect">
            <a:avLst/>
          </a:prstGeom>
        </p:spPr>
        <p:txBody>
          <a:bodyPr anchorCtr="0" anchor="t" bIns="91425" lIns="91425" spcFirstLastPara="1" rIns="91425" wrap="square" tIns="91425">
            <a:noAutofit/>
          </a:bodyPr>
          <a:lstStyle>
            <a:lvl1pPr lvl="0">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1pPr>
            <a:lvl2pPr lvl="1">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2pPr>
            <a:lvl3pPr lvl="2">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3pPr>
            <a:lvl4pPr lvl="3">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4pPr>
            <a:lvl5pPr lvl="4">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5pPr>
            <a:lvl6pPr lvl="5">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6pPr>
            <a:lvl7pPr lvl="6">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7pPr>
            <a:lvl8pPr lvl="7">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8pPr>
            <a:lvl9pPr lvl="8">
              <a:spcBef>
                <a:spcPts val="0"/>
              </a:spcBef>
              <a:spcAft>
                <a:spcPts val="0"/>
              </a:spcAft>
              <a:buSzPts val="1500"/>
              <a:buFont typeface="Chakra Petch SemiBold"/>
              <a:buNone/>
              <a:defRPr sz="1500">
                <a:latin typeface="Chakra Petch SemiBold"/>
                <a:ea typeface="Chakra Petch SemiBold"/>
                <a:cs typeface="Chakra Petch SemiBold"/>
                <a:sym typeface="Chakra Petch SemiBol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Text + 1 Image">
  <p:cSld name="TITLE_AND_TWO_COLUMNS_1">
    <p:bg>
      <p:bgPr>
        <a:solidFill>
          <a:schemeClr val="lt1"/>
        </a:solidFill>
      </p:bgPr>
    </p:bg>
    <p:spTree>
      <p:nvGrpSpPr>
        <p:cNvPr id="74" name="Shape 74"/>
        <p:cNvGrpSpPr/>
        <p:nvPr/>
      </p:nvGrpSpPr>
      <p:grpSpPr>
        <a:xfrm>
          <a:off x="0" y="0"/>
          <a:ext cx="0" cy="0"/>
          <a:chOff x="0" y="0"/>
          <a:chExt cx="0" cy="0"/>
        </a:xfrm>
      </p:grpSpPr>
      <p:sp>
        <p:nvSpPr>
          <p:cNvPr id="75" name="Google Shape;75;p10"/>
          <p:cNvSpPr/>
          <p:nvPr/>
        </p:nvSpPr>
        <p:spPr>
          <a:xfrm>
            <a:off x="365500" y="363600"/>
            <a:ext cx="8412900" cy="4416600"/>
          </a:xfrm>
          <a:prstGeom prst="snip1Rect">
            <a:avLst>
              <a:gd fmla="val 20751"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 name="Google Shape;76;p10"/>
          <p:cNvSpPr/>
          <p:nvPr>
            <p:ph idx="2" type="pic"/>
          </p:nvPr>
        </p:nvSpPr>
        <p:spPr>
          <a:xfrm rot="10800000">
            <a:off x="474125" y="1837225"/>
            <a:ext cx="2661000" cy="2834700"/>
          </a:xfrm>
          <a:prstGeom prst="rect">
            <a:avLst/>
          </a:prstGeom>
          <a:noFill/>
          <a:ln>
            <a:noFill/>
          </a:ln>
        </p:spPr>
      </p:sp>
      <p:sp>
        <p:nvSpPr>
          <p:cNvPr id="77" name="Google Shape;77;p10"/>
          <p:cNvSpPr/>
          <p:nvPr/>
        </p:nvSpPr>
        <p:spPr>
          <a:xfrm rot="10800000">
            <a:off x="8018550" y="363450"/>
            <a:ext cx="759900" cy="773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78" name="Google Shape;78;p1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0"/>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80" name="Google Shape;80;p10"/>
          <p:cNvSpPr txBox="1"/>
          <p:nvPr>
            <p:ph idx="3" type="subTitle"/>
          </p:nvPr>
        </p:nvSpPr>
        <p:spPr>
          <a:xfrm>
            <a:off x="2837288" y="363450"/>
            <a:ext cx="2167200" cy="32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1pPr>
            <a:lvl2pPr lvl="1">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2pPr>
            <a:lvl3pPr lvl="2">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3pPr>
            <a:lvl4pPr lvl="3">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4pPr>
            <a:lvl5pPr lvl="4">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5pPr>
            <a:lvl6pPr lvl="5">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6pPr>
            <a:lvl7pPr lvl="6">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7pPr>
            <a:lvl8pPr lvl="7">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8pPr>
            <a:lvl9pPr lvl="8">
              <a:spcBef>
                <a:spcPts val="0"/>
              </a:spcBef>
              <a:spcAft>
                <a:spcPts val="0"/>
              </a:spcAft>
              <a:buClr>
                <a:schemeClr val="lt2"/>
              </a:buClr>
              <a:buSzPts val="1000"/>
              <a:buFont typeface="Chakra Petch SemiBold"/>
              <a:buNone/>
              <a:defRPr sz="1000">
                <a:solidFill>
                  <a:schemeClr val="lt2"/>
                </a:solidFill>
                <a:latin typeface="Chakra Petch SemiBold"/>
                <a:ea typeface="Chakra Petch SemiBold"/>
                <a:cs typeface="Chakra Petch SemiBold"/>
                <a:sym typeface="Chakra Petch SemiBold"/>
              </a:defRPr>
            </a:lvl9pPr>
          </a:lstStyle>
          <a:p/>
        </p:txBody>
      </p:sp>
      <p:sp>
        <p:nvSpPr>
          <p:cNvPr id="81" name="Google Shape;81;p10"/>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5000"/>
              <a:buFont typeface="Chakra Petch Medium"/>
              <a:buNone/>
              <a:defRPr>
                <a:solidFill>
                  <a:schemeClr val="dk1"/>
                </a:solidFill>
              </a:defRPr>
            </a:lvl1pPr>
            <a:lvl2pPr lvl="1">
              <a:spcBef>
                <a:spcPts val="0"/>
              </a:spcBef>
              <a:spcAft>
                <a:spcPts val="0"/>
              </a:spcAft>
              <a:buClr>
                <a:schemeClr val="dk1"/>
              </a:buClr>
              <a:buSzPts val="5000"/>
              <a:buFont typeface="Chakra Petch Medium"/>
              <a:buNone/>
              <a:defRPr>
                <a:solidFill>
                  <a:schemeClr val="dk1"/>
                </a:solidFill>
              </a:defRPr>
            </a:lvl2pPr>
            <a:lvl3pPr lvl="2">
              <a:spcBef>
                <a:spcPts val="0"/>
              </a:spcBef>
              <a:spcAft>
                <a:spcPts val="0"/>
              </a:spcAft>
              <a:buClr>
                <a:schemeClr val="dk1"/>
              </a:buClr>
              <a:buSzPts val="5000"/>
              <a:buFont typeface="Chakra Petch Medium"/>
              <a:buNone/>
              <a:defRPr>
                <a:solidFill>
                  <a:schemeClr val="dk1"/>
                </a:solidFill>
              </a:defRPr>
            </a:lvl3pPr>
            <a:lvl4pPr lvl="3">
              <a:spcBef>
                <a:spcPts val="0"/>
              </a:spcBef>
              <a:spcAft>
                <a:spcPts val="0"/>
              </a:spcAft>
              <a:buClr>
                <a:schemeClr val="dk1"/>
              </a:buClr>
              <a:buSzPts val="5000"/>
              <a:buFont typeface="Chakra Petch Medium"/>
              <a:buNone/>
              <a:defRPr>
                <a:solidFill>
                  <a:schemeClr val="dk1"/>
                </a:solidFill>
              </a:defRPr>
            </a:lvl4pPr>
            <a:lvl5pPr lvl="4">
              <a:spcBef>
                <a:spcPts val="0"/>
              </a:spcBef>
              <a:spcAft>
                <a:spcPts val="0"/>
              </a:spcAft>
              <a:buClr>
                <a:schemeClr val="dk1"/>
              </a:buClr>
              <a:buSzPts val="5000"/>
              <a:buFont typeface="Chakra Petch Medium"/>
              <a:buNone/>
              <a:defRPr>
                <a:solidFill>
                  <a:schemeClr val="dk1"/>
                </a:solidFill>
              </a:defRPr>
            </a:lvl5pPr>
            <a:lvl6pPr lvl="5">
              <a:spcBef>
                <a:spcPts val="0"/>
              </a:spcBef>
              <a:spcAft>
                <a:spcPts val="0"/>
              </a:spcAft>
              <a:buClr>
                <a:schemeClr val="dk1"/>
              </a:buClr>
              <a:buSzPts val="5000"/>
              <a:buFont typeface="Chakra Petch Medium"/>
              <a:buNone/>
              <a:defRPr>
                <a:solidFill>
                  <a:schemeClr val="dk1"/>
                </a:solidFill>
              </a:defRPr>
            </a:lvl6pPr>
            <a:lvl7pPr lvl="6">
              <a:spcBef>
                <a:spcPts val="0"/>
              </a:spcBef>
              <a:spcAft>
                <a:spcPts val="0"/>
              </a:spcAft>
              <a:buClr>
                <a:schemeClr val="dk1"/>
              </a:buClr>
              <a:buSzPts val="5000"/>
              <a:buFont typeface="Chakra Petch Medium"/>
              <a:buNone/>
              <a:defRPr>
                <a:solidFill>
                  <a:schemeClr val="dk1"/>
                </a:solidFill>
              </a:defRPr>
            </a:lvl7pPr>
            <a:lvl8pPr lvl="7">
              <a:spcBef>
                <a:spcPts val="0"/>
              </a:spcBef>
              <a:spcAft>
                <a:spcPts val="0"/>
              </a:spcAft>
              <a:buClr>
                <a:schemeClr val="dk1"/>
              </a:buClr>
              <a:buSzPts val="5000"/>
              <a:buFont typeface="Chakra Petch Medium"/>
              <a:buNone/>
              <a:defRPr>
                <a:solidFill>
                  <a:schemeClr val="dk1"/>
                </a:solidFill>
              </a:defRPr>
            </a:lvl8pPr>
            <a:lvl9pPr lvl="8">
              <a:spcBef>
                <a:spcPts val="0"/>
              </a:spcBef>
              <a:spcAft>
                <a:spcPts val="0"/>
              </a:spcAft>
              <a:buClr>
                <a:schemeClr val="dk1"/>
              </a:buClr>
              <a:buSzPts val="5000"/>
              <a:buFont typeface="Chakra Petch Medium"/>
              <a:buNone/>
              <a:defRPr>
                <a:solidFill>
                  <a:schemeClr val="dk1"/>
                </a:solidFill>
              </a:defRPr>
            </a:lvl9pPr>
          </a:lstStyle>
          <a:p/>
        </p:txBody>
      </p:sp>
      <p:cxnSp>
        <p:nvCxnSpPr>
          <p:cNvPr id="82" name="Google Shape;82;p10"/>
          <p:cNvCxnSpPr/>
          <p:nvPr/>
        </p:nvCxnSpPr>
        <p:spPr>
          <a:xfrm>
            <a:off x="476850" y="1693125"/>
            <a:ext cx="8190300" cy="0"/>
          </a:xfrm>
          <a:prstGeom prst="straightConnector1">
            <a:avLst/>
          </a:prstGeom>
          <a:noFill/>
          <a:ln cap="flat" cmpd="sng" w="19050">
            <a:solidFill>
              <a:schemeClr val="lt2"/>
            </a:solidFill>
            <a:prstDash val="solid"/>
            <a:round/>
            <a:headEnd len="med" w="med" type="none"/>
            <a:tailEnd len="med" w="med" type="none"/>
          </a:ln>
        </p:spPr>
      </p:cxnSp>
      <p:cxnSp>
        <p:nvCxnSpPr>
          <p:cNvPr id="83" name="Google Shape;83;p10"/>
          <p:cNvCxnSpPr/>
          <p:nvPr/>
        </p:nvCxnSpPr>
        <p:spPr>
          <a:xfrm>
            <a:off x="3239550" y="2306550"/>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84" name="Google Shape;84;p10"/>
          <p:cNvCxnSpPr/>
          <p:nvPr/>
        </p:nvCxnSpPr>
        <p:spPr>
          <a:xfrm>
            <a:off x="3239550" y="2919833"/>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85" name="Google Shape;85;p10"/>
          <p:cNvCxnSpPr/>
          <p:nvPr/>
        </p:nvCxnSpPr>
        <p:spPr>
          <a:xfrm>
            <a:off x="3239550" y="3533117"/>
            <a:ext cx="5427600" cy="0"/>
          </a:xfrm>
          <a:prstGeom prst="straightConnector1">
            <a:avLst/>
          </a:prstGeom>
          <a:noFill/>
          <a:ln cap="flat" cmpd="sng" w="19050">
            <a:solidFill>
              <a:schemeClr val="lt2"/>
            </a:solidFill>
            <a:prstDash val="solid"/>
            <a:round/>
            <a:headEnd len="med" w="med" type="none"/>
            <a:tailEnd len="med" w="med" type="none"/>
          </a:ln>
        </p:spPr>
      </p:cxnSp>
      <p:cxnSp>
        <p:nvCxnSpPr>
          <p:cNvPr id="86" name="Google Shape;86;p10"/>
          <p:cNvCxnSpPr/>
          <p:nvPr/>
        </p:nvCxnSpPr>
        <p:spPr>
          <a:xfrm>
            <a:off x="3239550" y="4146400"/>
            <a:ext cx="5427600" cy="0"/>
          </a:xfrm>
          <a:prstGeom prst="straightConnector1">
            <a:avLst/>
          </a:prstGeom>
          <a:noFill/>
          <a:ln cap="flat" cmpd="sng" w="19050">
            <a:solidFill>
              <a:schemeClr val="lt2"/>
            </a:solidFill>
            <a:prstDash val="solid"/>
            <a:round/>
            <a:headEnd len="med" w="med" type="none"/>
            <a:tailEnd len="med" w="med" type="none"/>
          </a:ln>
        </p:spPr>
      </p:cxnSp>
      <p:sp>
        <p:nvSpPr>
          <p:cNvPr id="87" name="Google Shape;87;p10"/>
          <p:cNvSpPr txBox="1"/>
          <p:nvPr>
            <p:ph idx="4" type="body"/>
          </p:nvPr>
        </p:nvSpPr>
        <p:spPr>
          <a:xfrm>
            <a:off x="3600750" y="16931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88" name="Google Shape;88;p10"/>
          <p:cNvSpPr txBox="1"/>
          <p:nvPr>
            <p:ph idx="5" type="body"/>
          </p:nvPr>
        </p:nvSpPr>
        <p:spPr>
          <a:xfrm>
            <a:off x="3600750" y="2307163"/>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89" name="Google Shape;89;p10"/>
          <p:cNvSpPr txBox="1"/>
          <p:nvPr>
            <p:ph idx="6" type="body"/>
          </p:nvPr>
        </p:nvSpPr>
        <p:spPr>
          <a:xfrm>
            <a:off x="3600750" y="29212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90" name="Google Shape;90;p10"/>
          <p:cNvSpPr txBox="1"/>
          <p:nvPr>
            <p:ph idx="7" type="body"/>
          </p:nvPr>
        </p:nvSpPr>
        <p:spPr>
          <a:xfrm>
            <a:off x="3600750" y="3535325"/>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
        <p:nvSpPr>
          <p:cNvPr id="91" name="Google Shape;91;p10"/>
          <p:cNvSpPr txBox="1"/>
          <p:nvPr>
            <p:ph idx="8" type="body"/>
          </p:nvPr>
        </p:nvSpPr>
        <p:spPr>
          <a:xfrm>
            <a:off x="3600750" y="4149450"/>
            <a:ext cx="5066400" cy="614100"/>
          </a:xfrm>
          <a:prstGeom prst="rect">
            <a:avLst/>
          </a:prstGeom>
        </p:spPr>
        <p:txBody>
          <a:bodyPr anchorCtr="0" anchor="ctr" bIns="91425" lIns="91425" spcFirstLastPara="1" rIns="91425" wrap="square" tIns="91425">
            <a:normAutofit/>
          </a:bodyPr>
          <a:lstStyle>
            <a:lvl1pPr indent="-355600" lvl="0" marL="457200">
              <a:lnSpc>
                <a:spcPct val="100000"/>
              </a:lnSpc>
              <a:spcBef>
                <a:spcPts val="0"/>
              </a:spcBef>
              <a:spcAft>
                <a:spcPts val="0"/>
              </a:spcAft>
              <a:buClr>
                <a:schemeClr val="dk2"/>
              </a:buClr>
              <a:buSzPts val="2000"/>
              <a:buFont typeface="DM Sans"/>
              <a:buChar char="●"/>
              <a:defRPr sz="2000">
                <a:solidFill>
                  <a:schemeClr val="dk2"/>
                </a:solidFill>
              </a:defRPr>
            </a:lvl1pPr>
            <a:lvl2pPr indent="-355600" lvl="1" marL="914400">
              <a:lnSpc>
                <a:spcPct val="100000"/>
              </a:lnSpc>
              <a:spcBef>
                <a:spcPts val="0"/>
              </a:spcBef>
              <a:spcAft>
                <a:spcPts val="0"/>
              </a:spcAft>
              <a:buClr>
                <a:schemeClr val="dk2"/>
              </a:buClr>
              <a:buSzPts val="2000"/>
              <a:buFont typeface="DM Sans"/>
              <a:buChar char="○"/>
              <a:defRPr sz="2000">
                <a:solidFill>
                  <a:schemeClr val="dk2"/>
                </a:solidFill>
              </a:defRPr>
            </a:lvl2pPr>
            <a:lvl3pPr indent="-355600" lvl="2" marL="1371600">
              <a:lnSpc>
                <a:spcPct val="100000"/>
              </a:lnSpc>
              <a:spcBef>
                <a:spcPts val="0"/>
              </a:spcBef>
              <a:spcAft>
                <a:spcPts val="0"/>
              </a:spcAft>
              <a:buClr>
                <a:schemeClr val="dk2"/>
              </a:buClr>
              <a:buSzPts val="2000"/>
              <a:buFont typeface="DM Sans"/>
              <a:buChar char="■"/>
              <a:defRPr sz="2000">
                <a:solidFill>
                  <a:schemeClr val="dk2"/>
                </a:solidFill>
              </a:defRPr>
            </a:lvl3pPr>
            <a:lvl4pPr indent="-355600" lvl="3" marL="1828800">
              <a:lnSpc>
                <a:spcPct val="100000"/>
              </a:lnSpc>
              <a:spcBef>
                <a:spcPts val="0"/>
              </a:spcBef>
              <a:spcAft>
                <a:spcPts val="0"/>
              </a:spcAft>
              <a:buClr>
                <a:schemeClr val="dk2"/>
              </a:buClr>
              <a:buSzPts val="2000"/>
              <a:buFont typeface="DM Sans"/>
              <a:buChar char="●"/>
              <a:defRPr sz="2000">
                <a:solidFill>
                  <a:schemeClr val="dk2"/>
                </a:solidFill>
              </a:defRPr>
            </a:lvl4pPr>
            <a:lvl5pPr indent="-355600" lvl="4" marL="2286000">
              <a:lnSpc>
                <a:spcPct val="100000"/>
              </a:lnSpc>
              <a:spcBef>
                <a:spcPts val="0"/>
              </a:spcBef>
              <a:spcAft>
                <a:spcPts val="0"/>
              </a:spcAft>
              <a:buClr>
                <a:schemeClr val="dk2"/>
              </a:buClr>
              <a:buSzPts val="2000"/>
              <a:buFont typeface="DM Sans"/>
              <a:buChar char="○"/>
              <a:defRPr sz="2000">
                <a:solidFill>
                  <a:schemeClr val="dk2"/>
                </a:solidFill>
              </a:defRPr>
            </a:lvl5pPr>
            <a:lvl6pPr indent="-355600" lvl="5" marL="2743200">
              <a:lnSpc>
                <a:spcPct val="100000"/>
              </a:lnSpc>
              <a:spcBef>
                <a:spcPts val="0"/>
              </a:spcBef>
              <a:spcAft>
                <a:spcPts val="0"/>
              </a:spcAft>
              <a:buClr>
                <a:schemeClr val="dk2"/>
              </a:buClr>
              <a:buSzPts val="2000"/>
              <a:buFont typeface="DM Sans"/>
              <a:buChar char="■"/>
              <a:defRPr sz="2000">
                <a:solidFill>
                  <a:schemeClr val="dk2"/>
                </a:solidFill>
              </a:defRPr>
            </a:lvl6pPr>
            <a:lvl7pPr indent="-355600" lvl="6" marL="3200400">
              <a:lnSpc>
                <a:spcPct val="100000"/>
              </a:lnSpc>
              <a:spcBef>
                <a:spcPts val="0"/>
              </a:spcBef>
              <a:spcAft>
                <a:spcPts val="0"/>
              </a:spcAft>
              <a:buClr>
                <a:schemeClr val="dk2"/>
              </a:buClr>
              <a:buSzPts val="2000"/>
              <a:buFont typeface="DM Sans"/>
              <a:buChar char="●"/>
              <a:defRPr sz="2000">
                <a:solidFill>
                  <a:schemeClr val="dk2"/>
                </a:solidFill>
              </a:defRPr>
            </a:lvl7pPr>
            <a:lvl8pPr indent="-355600" lvl="7" marL="3657600">
              <a:lnSpc>
                <a:spcPct val="100000"/>
              </a:lnSpc>
              <a:spcBef>
                <a:spcPts val="0"/>
              </a:spcBef>
              <a:spcAft>
                <a:spcPts val="0"/>
              </a:spcAft>
              <a:buClr>
                <a:schemeClr val="dk2"/>
              </a:buClr>
              <a:buSzPts val="2000"/>
              <a:buFont typeface="DM Sans"/>
              <a:buChar char="○"/>
              <a:defRPr sz="2000">
                <a:solidFill>
                  <a:schemeClr val="dk2"/>
                </a:solidFill>
              </a:defRPr>
            </a:lvl8pPr>
            <a:lvl9pPr indent="-355600" lvl="8" marL="4114800">
              <a:lnSpc>
                <a:spcPct val="100000"/>
              </a:lnSpc>
              <a:spcBef>
                <a:spcPts val="0"/>
              </a:spcBef>
              <a:spcAft>
                <a:spcPts val="0"/>
              </a:spcAft>
              <a:buClr>
                <a:schemeClr val="dk2"/>
              </a:buClr>
              <a:buSzPts val="2000"/>
              <a:buFont typeface="DM Sans"/>
              <a:buChar char="■"/>
              <a:defRPr sz="2000">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5625" y="947373"/>
            <a:ext cx="8412600" cy="7314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1pPr>
            <a:lvl2pPr lvl="1">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2pPr>
            <a:lvl3pPr lvl="2">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3pPr>
            <a:lvl4pPr lvl="3">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4pPr>
            <a:lvl5pPr lvl="4">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5pPr>
            <a:lvl6pPr lvl="5">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6pPr>
            <a:lvl7pPr lvl="6">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7pPr>
            <a:lvl8pPr lvl="7">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8pPr>
            <a:lvl9pPr lvl="8">
              <a:lnSpc>
                <a:spcPct val="80000"/>
              </a:lnSpc>
              <a:spcBef>
                <a:spcPts val="0"/>
              </a:spcBef>
              <a:spcAft>
                <a:spcPts val="0"/>
              </a:spcAft>
              <a:buClr>
                <a:schemeClr val="lt1"/>
              </a:buClr>
              <a:buSzPts val="5000"/>
              <a:buFont typeface="Chakra Petch Medium"/>
              <a:buNone/>
              <a:defRPr sz="5000">
                <a:solidFill>
                  <a:schemeClr val="lt1"/>
                </a:solidFill>
                <a:latin typeface="Chakra Petch Medium"/>
                <a:ea typeface="Chakra Petch Medium"/>
                <a:cs typeface="Chakra Petch Medium"/>
                <a:sym typeface="Chakra Petch Medium"/>
              </a:defRPr>
            </a:lvl9pPr>
          </a:lstStyle>
          <a:p/>
        </p:txBody>
      </p:sp>
      <p:sp>
        <p:nvSpPr>
          <p:cNvPr id="7" name="Google Shape;7;p1"/>
          <p:cNvSpPr txBox="1"/>
          <p:nvPr>
            <p:ph idx="1" type="body"/>
          </p:nvPr>
        </p:nvSpPr>
        <p:spPr>
          <a:xfrm>
            <a:off x="478863" y="2519283"/>
            <a:ext cx="8520600" cy="3416400"/>
          </a:xfrm>
          <a:prstGeom prst="rect">
            <a:avLst/>
          </a:prstGeom>
          <a:noFill/>
          <a:ln>
            <a:noFill/>
          </a:ln>
        </p:spPr>
        <p:txBody>
          <a:bodyPr anchorCtr="0" anchor="t" bIns="91425" lIns="91425" spcFirstLastPara="1" rIns="91425" wrap="square" tIns="91425">
            <a:noAutofit/>
          </a:bodyPr>
          <a:lstStyle>
            <a:lvl1pPr indent="-387350" lvl="0" marL="4572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1pPr>
            <a:lvl2pPr indent="-387350" lvl="1" marL="9144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2pPr>
            <a:lvl3pPr indent="-387350" lvl="2" marL="13716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3pPr>
            <a:lvl4pPr indent="-387350" lvl="3" marL="18288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4pPr>
            <a:lvl5pPr indent="-387350" lvl="4" marL="22860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5pPr>
            <a:lvl6pPr indent="-387350" lvl="5" marL="27432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6pPr>
            <a:lvl7pPr indent="-387350" lvl="6" marL="32004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7pPr>
            <a:lvl8pPr indent="-387350" lvl="7" marL="36576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8pPr>
            <a:lvl9pPr indent="-387350" lvl="8" marL="4114800">
              <a:lnSpc>
                <a:spcPct val="80000"/>
              </a:lnSpc>
              <a:spcBef>
                <a:spcPts val="0"/>
              </a:spcBef>
              <a:spcAft>
                <a:spcPts val="0"/>
              </a:spcAft>
              <a:buClr>
                <a:schemeClr val="lt1"/>
              </a:buClr>
              <a:buSzPts val="2500"/>
              <a:buFont typeface="DM Sans"/>
              <a:buChar char="■"/>
              <a:defRPr sz="2500">
                <a:solidFill>
                  <a:schemeClr val="lt1"/>
                </a:solidFill>
                <a:latin typeface="DM Sans"/>
                <a:ea typeface="DM Sans"/>
                <a:cs typeface="DM Sans"/>
                <a:sym typeface="DM Sans"/>
              </a:defRPr>
            </a:lvl9pPr>
          </a:lstStyle>
          <a:p/>
        </p:txBody>
      </p:sp>
      <p:sp>
        <p:nvSpPr>
          <p:cNvPr id="8" name="Google Shape;8;p1"/>
          <p:cNvSpPr txBox="1"/>
          <p:nvPr>
            <p:ph idx="12" type="sldNum"/>
          </p:nvPr>
        </p:nvSpPr>
        <p:spPr>
          <a:xfrm>
            <a:off x="8016442" y="363450"/>
            <a:ext cx="685800" cy="3291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Chakra Petch SemiBold"/>
                <a:ea typeface="Chakra Petch SemiBold"/>
                <a:cs typeface="Chakra Petch SemiBold"/>
                <a:sym typeface="Chakra Petch SemiBold"/>
              </a:defRPr>
            </a:lvl1pPr>
            <a:lvl2pPr lvl="1" algn="r">
              <a:buNone/>
              <a:defRPr sz="1000">
                <a:solidFill>
                  <a:schemeClr val="lt1"/>
                </a:solidFill>
                <a:latin typeface="Chakra Petch SemiBold"/>
                <a:ea typeface="Chakra Petch SemiBold"/>
                <a:cs typeface="Chakra Petch SemiBold"/>
                <a:sym typeface="Chakra Petch SemiBold"/>
              </a:defRPr>
            </a:lvl2pPr>
            <a:lvl3pPr lvl="2" algn="r">
              <a:buNone/>
              <a:defRPr sz="1000">
                <a:solidFill>
                  <a:schemeClr val="lt1"/>
                </a:solidFill>
                <a:latin typeface="Chakra Petch SemiBold"/>
                <a:ea typeface="Chakra Petch SemiBold"/>
                <a:cs typeface="Chakra Petch SemiBold"/>
                <a:sym typeface="Chakra Petch SemiBold"/>
              </a:defRPr>
            </a:lvl3pPr>
            <a:lvl4pPr lvl="3" algn="r">
              <a:buNone/>
              <a:defRPr sz="1000">
                <a:solidFill>
                  <a:schemeClr val="lt1"/>
                </a:solidFill>
                <a:latin typeface="Chakra Petch SemiBold"/>
                <a:ea typeface="Chakra Petch SemiBold"/>
                <a:cs typeface="Chakra Petch SemiBold"/>
                <a:sym typeface="Chakra Petch SemiBold"/>
              </a:defRPr>
            </a:lvl4pPr>
            <a:lvl5pPr lvl="4" algn="r">
              <a:buNone/>
              <a:defRPr sz="1000">
                <a:solidFill>
                  <a:schemeClr val="lt1"/>
                </a:solidFill>
                <a:latin typeface="Chakra Petch SemiBold"/>
                <a:ea typeface="Chakra Petch SemiBold"/>
                <a:cs typeface="Chakra Petch SemiBold"/>
                <a:sym typeface="Chakra Petch SemiBold"/>
              </a:defRPr>
            </a:lvl5pPr>
            <a:lvl6pPr lvl="5" algn="r">
              <a:buNone/>
              <a:defRPr sz="1000">
                <a:solidFill>
                  <a:schemeClr val="lt1"/>
                </a:solidFill>
                <a:latin typeface="Chakra Petch SemiBold"/>
                <a:ea typeface="Chakra Petch SemiBold"/>
                <a:cs typeface="Chakra Petch SemiBold"/>
                <a:sym typeface="Chakra Petch SemiBold"/>
              </a:defRPr>
            </a:lvl6pPr>
            <a:lvl7pPr lvl="6" algn="r">
              <a:buNone/>
              <a:defRPr sz="1000">
                <a:solidFill>
                  <a:schemeClr val="lt1"/>
                </a:solidFill>
                <a:latin typeface="Chakra Petch SemiBold"/>
                <a:ea typeface="Chakra Petch SemiBold"/>
                <a:cs typeface="Chakra Petch SemiBold"/>
                <a:sym typeface="Chakra Petch SemiBold"/>
              </a:defRPr>
            </a:lvl7pPr>
            <a:lvl8pPr lvl="7" algn="r">
              <a:buNone/>
              <a:defRPr sz="1000">
                <a:solidFill>
                  <a:schemeClr val="lt1"/>
                </a:solidFill>
                <a:latin typeface="Chakra Petch SemiBold"/>
                <a:ea typeface="Chakra Petch SemiBold"/>
                <a:cs typeface="Chakra Petch SemiBold"/>
                <a:sym typeface="Chakra Petch SemiBold"/>
              </a:defRPr>
            </a:lvl8pPr>
            <a:lvl9pPr lvl="8" algn="r">
              <a:buNone/>
              <a:defRPr sz="1000">
                <a:solidFill>
                  <a:schemeClr val="lt1"/>
                </a:solidFill>
                <a:latin typeface="Chakra Petch SemiBold"/>
                <a:ea typeface="Chakra Petch SemiBold"/>
                <a:cs typeface="Chakra Petch SemiBold"/>
                <a:sym typeface="Chakra Petch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drive.google.com/file/d/1TqV4lUAkeKOviGoiOg_8zU7IrRYi92YG/view"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txBox="1"/>
          <p:nvPr>
            <p:ph type="ctrTitle"/>
          </p:nvPr>
        </p:nvSpPr>
        <p:spPr>
          <a:xfrm>
            <a:off x="1765375" y="1852300"/>
            <a:ext cx="5614500" cy="338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ZONE</a:t>
            </a:r>
            <a:endParaRPr/>
          </a:p>
        </p:txBody>
      </p:sp>
      <p:sp>
        <p:nvSpPr>
          <p:cNvPr id="356" name="Google Shape;356;p36"/>
          <p:cNvSpPr txBox="1"/>
          <p:nvPr>
            <p:ph idx="1" type="subTitle"/>
          </p:nvPr>
        </p:nvSpPr>
        <p:spPr>
          <a:xfrm>
            <a:off x="1765375" y="4137750"/>
            <a:ext cx="56145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Connor Penn, Avery Cuevas, Kayvon Washington and Jake Diaz</a:t>
            </a:r>
            <a:endParaRPr sz="1200"/>
          </a:p>
        </p:txBody>
      </p:sp>
      <p:sp>
        <p:nvSpPr>
          <p:cNvPr id="357" name="Google Shape;35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37"/>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Zone</a:t>
            </a:r>
            <a:endParaRPr/>
          </a:p>
        </p:txBody>
      </p:sp>
      <p:sp>
        <p:nvSpPr>
          <p:cNvPr id="364" name="Google Shape;364;p37"/>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 Activity</a:t>
            </a:r>
            <a:endParaRPr/>
          </a:p>
        </p:txBody>
      </p:sp>
      <p:sp>
        <p:nvSpPr>
          <p:cNvPr id="365" name="Google Shape;365;p37"/>
          <p:cNvSpPr txBox="1"/>
          <p:nvPr>
            <p:ph idx="4" type="body"/>
          </p:nvPr>
        </p:nvSpPr>
        <p:spPr>
          <a:xfrm>
            <a:off x="3242173" y="2398650"/>
            <a:ext cx="54276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chat room lets you talk to other users that you started chats with.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Users can send images and share links to maps to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we want to connect the chats to event items for group conversations</a:t>
            </a:r>
            <a:endParaRPr/>
          </a:p>
        </p:txBody>
      </p:sp>
      <p:sp>
        <p:nvSpPr>
          <p:cNvPr id="366" name="Google Shape;366;p37"/>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 Room</a:t>
            </a:r>
            <a:endParaRPr/>
          </a:p>
        </p:txBody>
      </p:sp>
      <p:sp>
        <p:nvSpPr>
          <p:cNvPr id="367" name="Google Shape;367;p37"/>
          <p:cNvSpPr txBox="1"/>
          <p:nvPr>
            <p:ph idx="5" type="subTitle"/>
          </p:nvPr>
        </p:nvSpPr>
        <p:spPr>
          <a:xfrm>
            <a:off x="3242158" y="1785900"/>
            <a:ext cx="21672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 Room Activity</a:t>
            </a:r>
            <a:endParaRPr/>
          </a:p>
        </p:txBody>
      </p:sp>
      <p:pic>
        <p:nvPicPr>
          <p:cNvPr id="368" name="Google Shape;368;p37"/>
          <p:cNvPicPr preferRelativeResize="0"/>
          <p:nvPr/>
        </p:nvPicPr>
        <p:blipFill>
          <a:blip r:embed="rId3">
            <a:alphaModFix/>
          </a:blip>
          <a:stretch>
            <a:fillRect/>
          </a:stretch>
        </p:blipFill>
        <p:spPr>
          <a:xfrm>
            <a:off x="584300" y="1850550"/>
            <a:ext cx="2288626" cy="2277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4" name="Google Shape;374;p38"/>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Zone</a:t>
            </a:r>
            <a:endParaRPr/>
          </a:p>
        </p:txBody>
      </p:sp>
      <p:sp>
        <p:nvSpPr>
          <p:cNvPr id="375" name="Google Shape;375;p38"/>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 Activity</a:t>
            </a:r>
            <a:endParaRPr/>
          </a:p>
        </p:txBody>
      </p:sp>
      <p:sp>
        <p:nvSpPr>
          <p:cNvPr id="376" name="Google Shape;376;p38"/>
          <p:cNvSpPr txBox="1"/>
          <p:nvPr>
            <p:ph idx="4" type="body"/>
          </p:nvPr>
        </p:nvSpPr>
        <p:spPr>
          <a:xfrm>
            <a:off x="3242173" y="2398650"/>
            <a:ext cx="54276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chat fragment allows users to see their existing chats and reopen them be clicking on the usernames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 we want to add tags to chats that are connected to events you’re interested in</a:t>
            </a:r>
            <a:endParaRPr/>
          </a:p>
        </p:txBody>
      </p:sp>
      <p:sp>
        <p:nvSpPr>
          <p:cNvPr id="377" name="Google Shape;377;p38"/>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 Fragment</a:t>
            </a:r>
            <a:endParaRPr/>
          </a:p>
        </p:txBody>
      </p:sp>
      <p:sp>
        <p:nvSpPr>
          <p:cNvPr id="378" name="Google Shape;378;p38"/>
          <p:cNvSpPr txBox="1"/>
          <p:nvPr>
            <p:ph idx="5" type="subTitle"/>
          </p:nvPr>
        </p:nvSpPr>
        <p:spPr>
          <a:xfrm>
            <a:off x="3242158" y="1785900"/>
            <a:ext cx="21672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Chats</a:t>
            </a:r>
            <a:endParaRPr/>
          </a:p>
        </p:txBody>
      </p:sp>
      <p:pic>
        <p:nvPicPr>
          <p:cNvPr id="379" name="Google Shape;379;p38"/>
          <p:cNvPicPr preferRelativeResize="0"/>
          <p:nvPr/>
        </p:nvPicPr>
        <p:blipFill>
          <a:blip r:embed="rId3">
            <a:alphaModFix/>
          </a:blip>
          <a:stretch>
            <a:fillRect/>
          </a:stretch>
        </p:blipFill>
        <p:spPr>
          <a:xfrm>
            <a:off x="981996" y="1717775"/>
            <a:ext cx="1370975" cy="3038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9"/>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39"/>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Zone</a:t>
            </a:r>
            <a:endParaRPr/>
          </a:p>
        </p:txBody>
      </p:sp>
      <p:sp>
        <p:nvSpPr>
          <p:cNvPr id="386" name="Google Shape;386;p39"/>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Friend Activity</a:t>
            </a:r>
            <a:endParaRPr/>
          </a:p>
        </p:txBody>
      </p:sp>
      <p:sp>
        <p:nvSpPr>
          <p:cNvPr id="387" name="Google Shape;387;p39"/>
          <p:cNvSpPr txBox="1"/>
          <p:nvPr>
            <p:ph idx="4" type="body"/>
          </p:nvPr>
        </p:nvSpPr>
        <p:spPr>
          <a:xfrm>
            <a:off x="3242173" y="2398650"/>
            <a:ext cx="54276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friend fragment allows people to manually find people and add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currently add people but we will also allow a user to view someone else’s profile</a:t>
            </a:r>
            <a:endParaRPr/>
          </a:p>
        </p:txBody>
      </p:sp>
      <p:sp>
        <p:nvSpPr>
          <p:cNvPr id="388" name="Google Shape;388;p39"/>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Friend Fragment</a:t>
            </a:r>
            <a:endParaRPr/>
          </a:p>
        </p:txBody>
      </p:sp>
      <p:sp>
        <p:nvSpPr>
          <p:cNvPr id="389" name="Google Shape;389;p39"/>
          <p:cNvSpPr txBox="1"/>
          <p:nvPr>
            <p:ph idx="5" type="subTitle"/>
          </p:nvPr>
        </p:nvSpPr>
        <p:spPr>
          <a:xfrm>
            <a:off x="3242144" y="1785900"/>
            <a:ext cx="37566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chats and meet new friends</a:t>
            </a:r>
            <a:endParaRPr/>
          </a:p>
        </p:txBody>
      </p:sp>
      <p:pic>
        <p:nvPicPr>
          <p:cNvPr id="390" name="Google Shape;390;p39"/>
          <p:cNvPicPr preferRelativeResize="0"/>
          <p:nvPr/>
        </p:nvPicPr>
        <p:blipFill>
          <a:blip r:embed="rId3">
            <a:alphaModFix/>
          </a:blip>
          <a:stretch>
            <a:fillRect/>
          </a:stretch>
        </p:blipFill>
        <p:spPr>
          <a:xfrm>
            <a:off x="1145100" y="1909175"/>
            <a:ext cx="1194225" cy="264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0"/>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40"/>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Zone</a:t>
            </a:r>
            <a:endParaRPr/>
          </a:p>
        </p:txBody>
      </p:sp>
      <p:sp>
        <p:nvSpPr>
          <p:cNvPr id="397" name="Google Shape;397;p40"/>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 Activity</a:t>
            </a:r>
            <a:endParaRPr/>
          </a:p>
        </p:txBody>
      </p:sp>
      <p:sp>
        <p:nvSpPr>
          <p:cNvPr id="398" name="Google Shape;398;p40"/>
          <p:cNvSpPr txBox="1"/>
          <p:nvPr>
            <p:ph idx="4" type="body"/>
          </p:nvPr>
        </p:nvSpPr>
        <p:spPr>
          <a:xfrm>
            <a:off x="3242173" y="2398650"/>
            <a:ext cx="54276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profile fragment you can change your display name or description which will be used to suggest friends in future updates</a:t>
            </a:r>
            <a:endParaRPr/>
          </a:p>
        </p:txBody>
      </p:sp>
      <p:sp>
        <p:nvSpPr>
          <p:cNvPr id="399" name="Google Shape;399;p40"/>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Profile Fragment</a:t>
            </a:r>
            <a:endParaRPr/>
          </a:p>
        </p:txBody>
      </p:sp>
      <p:sp>
        <p:nvSpPr>
          <p:cNvPr id="400" name="Google Shape;400;p40"/>
          <p:cNvSpPr txBox="1"/>
          <p:nvPr>
            <p:ph idx="5" type="subTitle"/>
          </p:nvPr>
        </p:nvSpPr>
        <p:spPr>
          <a:xfrm>
            <a:off x="3242151" y="1785900"/>
            <a:ext cx="41442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Your Display Name and Description</a:t>
            </a:r>
            <a:endParaRPr/>
          </a:p>
        </p:txBody>
      </p:sp>
      <p:pic>
        <p:nvPicPr>
          <p:cNvPr id="401" name="Google Shape;401;p40"/>
          <p:cNvPicPr preferRelativeResize="0"/>
          <p:nvPr/>
        </p:nvPicPr>
        <p:blipFill>
          <a:blip r:embed="rId3">
            <a:alphaModFix/>
          </a:blip>
          <a:stretch>
            <a:fillRect/>
          </a:stretch>
        </p:blipFill>
        <p:spPr>
          <a:xfrm>
            <a:off x="1188149" y="1785900"/>
            <a:ext cx="1254900" cy="2780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1"/>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41"/>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Zone</a:t>
            </a:r>
            <a:endParaRPr/>
          </a:p>
        </p:txBody>
      </p:sp>
      <p:sp>
        <p:nvSpPr>
          <p:cNvPr id="408" name="Google Shape;408;p41"/>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Event Activity</a:t>
            </a:r>
            <a:endParaRPr/>
          </a:p>
        </p:txBody>
      </p:sp>
      <p:sp>
        <p:nvSpPr>
          <p:cNvPr id="409" name="Google Shape;409;p41"/>
          <p:cNvSpPr txBox="1"/>
          <p:nvPr>
            <p:ph idx="4" type="body"/>
          </p:nvPr>
        </p:nvSpPr>
        <p:spPr>
          <a:xfrm>
            <a:off x="3242173" y="2398650"/>
            <a:ext cx="5427600" cy="4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map activity will be used to find events and join chat rooms for that event. For safety purposes, only verified business members will be allowed to start events. But in the future we will add something for private events</a:t>
            </a:r>
            <a:endParaRPr/>
          </a:p>
        </p:txBody>
      </p:sp>
      <p:sp>
        <p:nvSpPr>
          <p:cNvPr id="410" name="Google Shape;410;p41"/>
          <p:cNvSpPr txBox="1"/>
          <p:nvPr>
            <p:ph type="title"/>
          </p:nvPr>
        </p:nvSpPr>
        <p:spPr>
          <a:xfrm>
            <a:off x="365625" y="794973"/>
            <a:ext cx="8412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Maps Fragment</a:t>
            </a:r>
            <a:endParaRPr/>
          </a:p>
        </p:txBody>
      </p:sp>
      <p:sp>
        <p:nvSpPr>
          <p:cNvPr id="411" name="Google Shape;411;p41"/>
          <p:cNvSpPr txBox="1"/>
          <p:nvPr>
            <p:ph idx="5" type="subTitle"/>
          </p:nvPr>
        </p:nvSpPr>
        <p:spPr>
          <a:xfrm>
            <a:off x="3242151" y="1785900"/>
            <a:ext cx="41442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events and join a chat</a:t>
            </a:r>
            <a:endParaRPr/>
          </a:p>
        </p:txBody>
      </p:sp>
      <p:pic>
        <p:nvPicPr>
          <p:cNvPr id="412" name="Google Shape;412;p41"/>
          <p:cNvPicPr preferRelativeResize="0"/>
          <p:nvPr/>
        </p:nvPicPr>
        <p:blipFill>
          <a:blip r:embed="rId3">
            <a:alphaModFix/>
          </a:blip>
          <a:stretch>
            <a:fillRect/>
          </a:stretch>
        </p:blipFill>
        <p:spPr>
          <a:xfrm>
            <a:off x="1152025" y="1785900"/>
            <a:ext cx="1262675" cy="279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2"/>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42"/>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Zone</a:t>
            </a:r>
            <a:endParaRPr/>
          </a:p>
        </p:txBody>
      </p:sp>
      <p:sp>
        <p:nvSpPr>
          <p:cNvPr id="419" name="Google Shape;419;p42"/>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2"/>
          <p:cNvSpPr txBox="1"/>
          <p:nvPr>
            <p:ph idx="3" type="body"/>
          </p:nvPr>
        </p:nvSpPr>
        <p:spPr>
          <a:xfrm>
            <a:off x="1368300" y="2214150"/>
            <a:ext cx="6407400" cy="7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DEMO SEGMENT</a:t>
            </a:r>
            <a:endParaRPr/>
          </a:p>
        </p:txBody>
      </p:sp>
      <p:pic>
        <p:nvPicPr>
          <p:cNvPr id="421" name="Google Shape;421;p42" title="2025-05-09 13-11-17.mp4">
            <a:hlinkClick r:id="rId3"/>
          </p:cNvPr>
          <p:cNvPicPr preferRelativeResize="0"/>
          <p:nvPr/>
        </p:nvPicPr>
        <p:blipFill>
          <a:blip r:embed="rId4">
            <a:alphaModFix/>
          </a:blip>
          <a:stretch>
            <a:fillRect/>
          </a:stretch>
        </p:blipFill>
        <p:spPr>
          <a:xfrm>
            <a:off x="1368300" y="769675"/>
            <a:ext cx="6407400" cy="36041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3"/>
          <p:cNvSpPr txBox="1"/>
          <p:nvPr>
            <p:ph type="title"/>
          </p:nvPr>
        </p:nvSpPr>
        <p:spPr>
          <a:xfrm>
            <a:off x="232050" y="2112300"/>
            <a:ext cx="8321100" cy="265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 FOR LISTENING</a:t>
            </a:r>
            <a:endParaRPr/>
          </a:p>
        </p:txBody>
      </p:sp>
      <p:sp>
        <p:nvSpPr>
          <p:cNvPr id="427" name="Google Shape;427;p43"/>
          <p:cNvSpPr txBox="1"/>
          <p:nvPr>
            <p:ph idx="1" type="subTitle"/>
          </p:nvPr>
        </p:nvSpPr>
        <p:spPr>
          <a:xfrm>
            <a:off x="4417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Zone</a:t>
            </a:r>
            <a:endParaRPr/>
          </a:p>
        </p:txBody>
      </p:sp>
      <p:sp>
        <p:nvSpPr>
          <p:cNvPr id="428" name="Google Shape;428;p43"/>
          <p:cNvSpPr txBox="1"/>
          <p:nvPr>
            <p:ph idx="2" type="subTitle"/>
          </p:nvPr>
        </p:nvSpPr>
        <p:spPr>
          <a:xfrm>
            <a:off x="2837288" y="363450"/>
            <a:ext cx="2167200" cy="3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3"/>
          <p:cNvSpPr txBox="1"/>
          <p:nvPr>
            <p:ph idx="12" type="sldNum"/>
          </p:nvPr>
        </p:nvSpPr>
        <p:spPr>
          <a:xfrm>
            <a:off x="8016442" y="363450"/>
            <a:ext cx="685800" cy="329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ducational Games #4">
  <a:themeElements>
    <a:clrScheme name="Simple Light">
      <a:dk1>
        <a:srgbClr val="FFA38F"/>
      </a:dk1>
      <a:lt1>
        <a:srgbClr val="631212"/>
      </a:lt1>
      <a:dk2>
        <a:srgbClr val="FFFFFF"/>
      </a:dk2>
      <a:lt2>
        <a:srgbClr val="DDDDD8"/>
      </a:lt2>
      <a:accent1>
        <a:srgbClr val="2F4550"/>
      </a:accent1>
      <a:accent2>
        <a:srgbClr val="586F7C"/>
      </a:accent2>
      <a:accent3>
        <a:srgbClr val="9AC4F8"/>
      </a:accent3>
      <a:accent4>
        <a:srgbClr val="FFFECB"/>
      </a:accent4>
      <a:accent5>
        <a:srgbClr val="638475"/>
      </a:accent5>
      <a:accent6>
        <a:srgbClr val="635380"/>
      </a:accent6>
      <a:hlink>
        <a:srgbClr val="FFA38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