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75" r:id="rId3"/>
    <p:sldId id="27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1"/>
    <p:restoredTop sz="93276"/>
  </p:normalViewPr>
  <p:slideViewPr>
    <p:cSldViewPr snapToGrid="0" snapToObjects="1">
      <p:cViewPr>
        <p:scale>
          <a:sx n="130" d="100"/>
          <a:sy n="130" d="100"/>
        </p:scale>
        <p:origin x="144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224E2-7D14-7B4B-B1F3-04A8B3F4D232}" type="datetimeFigureOut">
              <a:rPr lang="en-US" smtClean="0"/>
              <a:t>9/9/18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9A49B-0025-2943-B218-F3CB39FF9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5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249B1-5414-6942-A377-05E468DFC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B8F26-E22A-0743-8DF5-8EDC9C3A0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E5B71-A5E5-9D43-A451-2C932B7A0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9CFC8-95E1-B743-B631-9D0C6BE97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4D069-DD17-3E42-A6A4-BC89E023E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12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54D50-21D6-744E-A58F-5FE01B123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0F6FFF-2D49-1945-9DDE-D06213137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A35F6-B31D-034C-B983-93AD2B4CD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AE119-9CC7-7848-B378-13DFFAD20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F920B-E72A-3743-9E0F-AC72A464D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79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54C060-6F85-AE4D-9535-CA3F75F6A4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E8FDF-AD5F-E344-8853-8BDD83F1F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68AE2-D74D-2643-A938-DFCA3674F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32ACA-4079-8146-AA79-F0B3F00A6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98BE1-5FA4-8441-990F-881BAF78A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87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9E0F0-E12A-7443-8933-F0EE51352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F3B05-30D8-814C-B8ED-72C03B522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  <a:lvl2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2pPr>
            <a:lvl3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3pPr>
            <a:lvl4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4pPr>
            <a:lvl5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EB557-C443-8144-93F7-5DE2377C1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2C0BD-B5AE-0245-AA39-3E9AFDF6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855E3-01BD-E743-A7AD-8C28F1B64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06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D2B34-8632-274E-8E45-DF0F0FD94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36FCB-215B-7A4D-AD48-3AD6A0C30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42910-6C1F-084E-B73C-EB166821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380B8-FA2D-F84E-95EC-AE5A3550D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7048A-CDD7-5541-ADBC-E71CFA4EA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3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6411-FC39-CE46-87D1-5051A42F0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E8F07-A4B0-2446-A75B-74827E8F5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81150-2289-8746-B672-6CA4E1514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6CBEE-CAB1-DF4E-AF28-E7C1435E4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E7A41-E15A-9E45-85C0-F19312779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72122-BEE7-FA43-959B-D19363006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2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37D3E-A92A-634B-B2E0-6579A401F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B0210-EB8C-504F-8E8D-6E739F136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0A74B-89C7-A04F-8266-33DF02FB6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E6DFFB-625B-4D4B-8035-3634D5A3CC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2827AC-F56F-9146-9AFC-D3EFA36F7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BAB622-644C-784C-85AF-B3BC42D07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9/9/18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FD590D-E9C4-5049-A2E0-EBC981C37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FCFD0-25A5-9C44-BB7F-452C6168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48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507B4-4F67-6642-91A5-174F5020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465ECE-04EA-F940-917D-0B2220E8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9/9/18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64E97F-79AA-AD4D-A2C8-A64E8C4BC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C3BA8-3B91-D547-A65F-D8DB7D4F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6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0317ED-AB18-B442-8954-D752F66A3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9/9/18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59EC8-749D-3C44-91A4-EE3A73AD0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01968-3DEF-7041-8B96-2B2426486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6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8DCE-453F-C34F-9D4F-8D2ED73FA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6770-C414-4843-825F-FF6D65ECB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10BDD-48B3-FA45-8E1A-1EEFA9D5B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BE70-DA0B-BF4E-8976-057C5142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57D5E-4B33-9649-890F-364BE7C2F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3BD84-C8B0-B346-B3C5-57BC9401D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4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EE21A-D331-A746-80E1-0A36DC92F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F4479A-D655-5D4A-8D9A-A3ADCC245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BCE72-15F8-B44C-9780-953CDB986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B4834-0AAB-414B-BDE0-F71C3CFAB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81EEA-45F7-2C4B-A07D-DC0ED126F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3D54B-08FA-1345-96CC-4B9B0F28D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1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979A34-6022-8849-A4B0-FE7F12B8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7DC4C-E305-1040-B0EB-06EBC0BDE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7B01B-89CA-6F4D-AD7E-71FFC1756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3ADB8-CF42-7A47-8F8F-609599C2F6D6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9A647-EC77-D040-86D6-B66C35C00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D59C7-F835-5747-A892-9A6C2A7D2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5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FoDS-f18-lab02-tRA" TargetMode="External"/><Relationship Id="rId2" Type="http://schemas.openxmlformats.org/officeDocument/2006/relationships/hyperlink" Target="http://bit.ly/FoDS-f18-lab02-iR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CompSci 190:</a:t>
            </a:r>
            <a:b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Lab 2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05809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Jeff Forbes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September 12, 2018</a:t>
            </a: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r>
              <a:rPr lang="en-US" sz="5200" b="1" dirty="0">
                <a:solidFill>
                  <a:schemeClr val="accent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Sit in your teams!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79971" y="6356349"/>
            <a:ext cx="2743200" cy="365125"/>
          </a:xfrm>
        </p:spPr>
        <p:txBody>
          <a:bodyPr/>
          <a:lstStyle/>
          <a:p>
            <a:fld id="{CCE1C50A-A548-314E-A0B9-6004DAD6FBA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356349"/>
            <a:ext cx="2133600" cy="365125"/>
          </a:xfrm>
        </p:spPr>
        <p:txBody>
          <a:bodyPr/>
          <a:lstStyle/>
          <a:p>
            <a:r>
              <a:rPr lang="en-US" dirty="0"/>
              <a:t>9/12/18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n-US" dirty="0" err="1"/>
              <a:t>FoDS</a:t>
            </a:r>
            <a:r>
              <a:rPr lang="en-US" dirty="0"/>
              <a:t>, Lab 3</a:t>
            </a:r>
          </a:p>
        </p:txBody>
      </p:sp>
    </p:spTree>
    <p:extLst>
      <p:ext uri="{BB962C8B-B14F-4D97-AF65-F5344CB8AC3E}">
        <p14:creationId xmlns:p14="http://schemas.microsoft.com/office/powerpoint/2010/main" val="777573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4A1C1-59BE-E743-8A6E-D13A873F5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Ready for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53E87-DBB3-4E49-908D-47E4E7A5D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your reading and work so far, answer the following questions for your individual readiness assessment: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 talk to your teammates and come to a consensus.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Submit only one per team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27234A-3068-644B-8E96-E1E332E7897F}"/>
              </a:ext>
            </a:extLst>
          </p:cNvPr>
          <p:cNvSpPr txBox="1"/>
          <p:nvPr/>
        </p:nvSpPr>
        <p:spPr>
          <a:xfrm>
            <a:off x="1219200" y="2969342"/>
            <a:ext cx="104320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Courier" pitchFamily="2" charset="0"/>
                <a:hlinkClick r:id="rId2"/>
              </a:rPr>
              <a:t>http://</a:t>
            </a:r>
            <a:r>
              <a:rPr lang="en-US" sz="4000" dirty="0" err="1">
                <a:latin typeface="Courier" pitchFamily="2" charset="0"/>
                <a:hlinkClick r:id="rId2"/>
              </a:rPr>
              <a:t>bit.ly</a:t>
            </a:r>
            <a:r>
              <a:rPr lang="en-US" sz="4000" dirty="0">
                <a:latin typeface="Courier" pitchFamily="2" charset="0"/>
                <a:hlinkClick r:id="rId2"/>
              </a:rPr>
              <a:t>/FoDS-f18-lab02-iRA</a:t>
            </a:r>
            <a:endParaRPr lang="en-US" sz="4000" dirty="0">
              <a:latin typeface="Courier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F9D1F8-A6C1-8340-8E53-3C013A954EF6}"/>
              </a:ext>
            </a:extLst>
          </p:cNvPr>
          <p:cNvSpPr txBox="1"/>
          <p:nvPr/>
        </p:nvSpPr>
        <p:spPr>
          <a:xfrm>
            <a:off x="1070487" y="5098026"/>
            <a:ext cx="104320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Courier" pitchFamily="2" charset="0"/>
                <a:hlinkClick r:id="rId3"/>
              </a:rPr>
              <a:t>http://bit.ly/FoDS-f18-lab02-tRA</a:t>
            </a:r>
            <a:endParaRPr lang="en-US" sz="4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06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EFC3A-C237-424D-A4A0-7AFB55D6D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D5E85-9BC7-9B40-993C-3FE5817CA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 working on Homework 1</a:t>
            </a:r>
          </a:p>
        </p:txBody>
      </p:sp>
    </p:spTree>
    <p:extLst>
      <p:ext uri="{BB962C8B-B14F-4D97-AF65-F5344CB8AC3E}">
        <p14:creationId xmlns:p14="http://schemas.microsoft.com/office/powerpoint/2010/main" val="2267039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4823</TotalTime>
  <Words>80</Words>
  <Application>Microsoft Macintosh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Courier</vt:lpstr>
      <vt:lpstr>Helvetica Neue</vt:lpstr>
      <vt:lpstr>Helvetica Neue Light</vt:lpstr>
      <vt:lpstr>Office Theme</vt:lpstr>
      <vt:lpstr>CompSci 190: Lab 2</vt:lpstr>
      <vt:lpstr>Ready for Lab</vt:lpstr>
      <vt:lpstr>What’s next?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 CompSci 190: Foundations of Data Science</dc:title>
  <dc:creator>Jeffrey Forbes, Ph.D.</dc:creator>
  <cp:lastModifiedBy>Jeffrey Forbes, Ph.D.</cp:lastModifiedBy>
  <cp:revision>49</cp:revision>
  <cp:lastPrinted>2018-09-12T18:59:42Z</cp:lastPrinted>
  <dcterms:created xsi:type="dcterms:W3CDTF">2018-08-27T13:50:04Z</dcterms:created>
  <dcterms:modified xsi:type="dcterms:W3CDTF">2018-09-12T18:59:50Z</dcterms:modified>
</cp:coreProperties>
</file>