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4" r:id="rId4"/>
    <p:sldId id="260" r:id="rId5"/>
    <p:sldId id="276" r:id="rId6"/>
    <p:sldId id="262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7"/>
    <p:restoredTop sz="93233"/>
  </p:normalViewPr>
  <p:slideViewPr>
    <p:cSldViewPr snapToGrid="0" snapToObjects="1">
      <p:cViewPr varScale="1">
        <p:scale>
          <a:sx n="57" d="100"/>
          <a:sy n="57" d="100"/>
        </p:scale>
        <p:origin x="2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7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1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3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</a:t>
            </a:r>
            <a:r>
              <a:rPr lang="en-US" dirty="0"/>
              <a:t>24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9/24/18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</a:t>
            </a:r>
            <a:r>
              <a:rPr lang="en-US" dirty="0" err="1"/>
              <a:t>Functins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Defining Functions</a:t>
            </a:r>
            <a:endParaRPr dirty="0">
              <a:latin typeface="+mj-lt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864900" y="2878233"/>
            <a:ext cx="107644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1818"/>
              </a:lnSpc>
            </a:pP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1818"/>
              </a:lnSpc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4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4000"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2034867" y="2292801"/>
            <a:ext cx="1786800" cy="1448833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Name</a:t>
              </a:r>
              <a:endParaRPr sz="24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4043967" y="2292801"/>
            <a:ext cx="4762165" cy="1448833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Argument names (parameters)</a:t>
              </a:r>
              <a:endParaRPr sz="24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669367" y="3815731"/>
            <a:ext cx="10599800" cy="14488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Body</a:t>
              </a:r>
              <a:endParaRPr sz="24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3971299" y="3188233"/>
            <a:ext cx="7075600" cy="1384235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Return expression</a:t>
              </a:r>
              <a:endParaRPr sz="24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19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2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41267" y="3162133"/>
            <a:ext cx="120804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6363"/>
              </a:lnSpc>
            </a:pP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6363"/>
              </a:lnSpc>
            </a:pP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4000"/>
              <a:t> </a:t>
            </a:r>
            <a:endParaRPr sz="4000"/>
          </a:p>
        </p:txBody>
      </p:sp>
      <p:sp>
        <p:nvSpPr>
          <p:cNvPr id="161" name="Google Shape;161;p29"/>
          <p:cNvSpPr txBox="1"/>
          <p:nvPr/>
        </p:nvSpPr>
        <p:spPr>
          <a:xfrm>
            <a:off x="5018800" y="49670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Function to apply</a:t>
            </a:r>
            <a:endParaRPr/>
          </a:p>
          <a:p>
            <a:r>
              <a:rPr lang="en"/>
              <a:t>Other arguments: 	The input column(s)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47924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Apply</a:t>
            </a:r>
            <a:endParaRPr dirty="0">
              <a:latin typeface="+mj-lt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5018800" y="6186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51D-2A40-A147-BAFC-69E7C819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BA8B-7EC7-1945-AA0F-DC6B42FD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Lab 3, Questions 5 and 6</a:t>
            </a:r>
          </a:p>
          <a:p>
            <a:endParaRPr lang="en-US" dirty="0"/>
          </a:p>
          <a:p>
            <a:r>
              <a:rPr lang="en-US" dirty="0"/>
              <a:t>Work in groups on the problems</a:t>
            </a:r>
          </a:p>
        </p:txBody>
      </p:sp>
    </p:spTree>
    <p:extLst>
      <p:ext uri="{BB962C8B-B14F-4D97-AF65-F5344CB8AC3E}">
        <p14:creationId xmlns:p14="http://schemas.microsoft.com/office/powerpoint/2010/main" val="20335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</a:t>
            </a:r>
            <a:endParaRPr dirty="0">
              <a:latin typeface="+mj-lt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Which column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5018800" y="5170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Grouping By Two Columns</a:t>
            </a:r>
            <a:endParaRPr dirty="0">
              <a:latin typeface="+mj-lt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A list of which columns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5018800" y="4154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8-9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Homework 3 (out tonight)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204</Words>
  <Application>Microsoft Macintosh PowerPoint</Application>
  <PresentationFormat>Widescreen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Helvetica Neue</vt:lpstr>
      <vt:lpstr>Helvetica Neue Light</vt:lpstr>
      <vt:lpstr>Office Theme</vt:lpstr>
      <vt:lpstr>CompSci 190: Functions</vt:lpstr>
      <vt:lpstr>Defining Functions</vt:lpstr>
      <vt:lpstr>Discussion Question</vt:lpstr>
      <vt:lpstr>Apply</vt:lpstr>
      <vt:lpstr>Applying functions to tables</vt:lpstr>
      <vt:lpstr>Group</vt:lpstr>
      <vt:lpstr>Grouping By Two Columns</vt:lpstr>
      <vt:lpstr>What’s next?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64</cp:revision>
  <cp:lastPrinted>2018-09-19T19:00:06Z</cp:lastPrinted>
  <dcterms:created xsi:type="dcterms:W3CDTF">2018-08-27T13:50:04Z</dcterms:created>
  <dcterms:modified xsi:type="dcterms:W3CDTF">2018-09-24T18:41:36Z</dcterms:modified>
</cp:coreProperties>
</file>