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75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/>
    <p:restoredTop sz="93276"/>
  </p:normalViewPr>
  <p:slideViewPr>
    <p:cSldViewPr snapToGrid="0" snapToObjects="1">
      <p:cViewPr>
        <p:scale>
          <a:sx n="130" d="100"/>
          <a:sy n="130" d="100"/>
        </p:scale>
        <p:origin x="14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oDS-f18-lab02-tRA" TargetMode="External"/><Relationship Id="rId2" Type="http://schemas.openxmlformats.org/officeDocument/2006/relationships/hyperlink" Target="http://bit.ly/FoDS-f18-lab02-iR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September 12, 2018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5200" b="1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Sit in your teams!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9/12/18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Lab 3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A1C1-59BE-E743-8A6E-D13A873F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for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3E87-DBB3-4E49-908D-47E4E7A5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your reading and work so far, answer the following questions for your individual readiness assessment: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talk to your teammates and come to a consensus.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Submit only one per team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7234A-3068-644B-8E96-E1E332E7897F}"/>
              </a:ext>
            </a:extLst>
          </p:cNvPr>
          <p:cNvSpPr txBox="1"/>
          <p:nvPr/>
        </p:nvSpPr>
        <p:spPr>
          <a:xfrm>
            <a:off x="1219200" y="2969342"/>
            <a:ext cx="10432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ourier" pitchFamily="2" charset="0"/>
                <a:hlinkClick r:id="rId2"/>
              </a:rPr>
              <a:t>http://</a:t>
            </a:r>
            <a:r>
              <a:rPr lang="en-US" sz="4000" dirty="0" err="1">
                <a:latin typeface="Courier" pitchFamily="2" charset="0"/>
                <a:hlinkClick r:id="rId2"/>
              </a:rPr>
              <a:t>bit.ly</a:t>
            </a:r>
            <a:r>
              <a:rPr lang="en-US" sz="4000" dirty="0">
                <a:latin typeface="Courier" pitchFamily="2" charset="0"/>
                <a:hlinkClick r:id="rId2"/>
              </a:rPr>
              <a:t>/FoDS-f18-lab02-iRA</a:t>
            </a:r>
            <a:endParaRPr lang="en-US" sz="4000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9D1F8-A6C1-8340-8E53-3C013A954EF6}"/>
              </a:ext>
            </a:extLst>
          </p:cNvPr>
          <p:cNvSpPr txBox="1"/>
          <p:nvPr/>
        </p:nvSpPr>
        <p:spPr>
          <a:xfrm>
            <a:off x="1070487" y="5098026"/>
            <a:ext cx="10432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ourier" pitchFamily="2" charset="0"/>
                <a:hlinkClick r:id="rId3"/>
              </a:rPr>
              <a:t>http://bit.ly/FoDS-f18-lab02-tRA</a:t>
            </a:r>
            <a:endParaRPr lang="en-US" sz="4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6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FC3A-C237-424D-A4A0-7AFB55D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5E85-9BC7-9B40-993C-3FE5817C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Finish working </a:t>
            </a:r>
            <a:r>
              <a:rPr lang="en-US" dirty="0"/>
              <a:t>on Homework 1</a:t>
            </a:r>
          </a:p>
        </p:txBody>
      </p:sp>
    </p:spTree>
    <p:extLst>
      <p:ext uri="{BB962C8B-B14F-4D97-AF65-F5344CB8AC3E}">
        <p14:creationId xmlns:p14="http://schemas.microsoft.com/office/powerpoint/2010/main" val="22670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4815</TotalTime>
  <Words>80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Helvetica Neue</vt:lpstr>
      <vt:lpstr>Helvetica Neue Light</vt:lpstr>
      <vt:lpstr>Office Theme</vt:lpstr>
      <vt:lpstr>CompSci 190: Lab 3</vt:lpstr>
      <vt:lpstr>Ready for Lab</vt:lpstr>
      <vt:lpstr>What’s next?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Jeffrey Forbes, Ph.D.</cp:lastModifiedBy>
  <cp:revision>48</cp:revision>
  <cp:lastPrinted>2018-09-10T18:44:59Z</cp:lastPrinted>
  <dcterms:created xsi:type="dcterms:W3CDTF">2018-08-27T13:50:04Z</dcterms:created>
  <dcterms:modified xsi:type="dcterms:W3CDTF">2018-09-12T18:52:37Z</dcterms:modified>
</cp:coreProperties>
</file>