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2" r:id="rId3"/>
    <p:sldId id="276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93209"/>
  </p:normalViewPr>
  <p:slideViewPr>
    <p:cSldViewPr snapToGrid="0" snapToObjects="1">
      <p:cViewPr varScale="1">
        <p:scale>
          <a:sx n="117" d="100"/>
          <a:sy n="11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4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lab04-tRA" TargetMode="External"/><Relationship Id="rId2" Type="http://schemas.openxmlformats.org/officeDocument/2006/relationships/hyperlink" Target="http://bit.ly/FoDS-f18-lab04-i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September </a:t>
            </a:r>
            <a:r>
              <a:rPr lang="en-US" dirty="0"/>
              <a:t>24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9/24/18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</a:t>
            </a:r>
            <a:r>
              <a:rPr lang="en-US" dirty="0" err="1"/>
              <a:t>Functins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</a:t>
            </a:r>
            <a:endParaRPr dirty="0">
              <a:latin typeface="+mj-lt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The </a:t>
            </a:r>
            <a:r>
              <a:rPr lang="en" sz="2800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800" dirty="0"/>
              <a:t> method aggregates all rows with the same value for a column into a single row in the result</a:t>
            </a:r>
            <a:endParaRPr sz="2800" dirty="0"/>
          </a:p>
          <a:p>
            <a:pPr>
              <a:spcBef>
                <a:spcPts val="533"/>
              </a:spcBef>
            </a:pPr>
            <a:r>
              <a:rPr lang="en" sz="2800" dirty="0"/>
              <a:t>First argument: 		Which column to group by</a:t>
            </a:r>
            <a:endParaRPr sz="2800" dirty="0"/>
          </a:p>
          <a:p>
            <a:r>
              <a:rPr lang="en" sz="2800" dirty="0"/>
              <a:t>Second argument: 	(Optional) How to combine values</a:t>
            </a:r>
            <a:endParaRPr sz="2800" dirty="0"/>
          </a:p>
          <a:p>
            <a:pPr lvl="1">
              <a:spcBef>
                <a:spcPts val="0"/>
              </a:spcBef>
            </a:pPr>
            <a:r>
              <a:rPr lang="en" sz="2800" b="1" dirty="0" err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2800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800" dirty="0"/>
              <a:t>— number of grouped values (default)</a:t>
            </a:r>
            <a:endParaRPr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2800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 sz="2800" dirty="0"/>
              <a:t>— total of all grouped values</a:t>
            </a:r>
            <a:endParaRPr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2800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sz="2800" dirty="0"/>
              <a:t>— list of all grouped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" sz="2800" dirty="0"/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US" sz="2800" dirty="0"/>
              <a:t> method can also aggregate all rows that share the combination of values in multiple columns</a:t>
            </a:r>
          </a:p>
          <a:p>
            <a:pPr>
              <a:spcBef>
                <a:spcPts val="533"/>
              </a:spcBef>
            </a:pPr>
            <a:r>
              <a:rPr lang="en-US" sz="2800" dirty="0"/>
              <a:t>First argument: 		A list of which columns to group by</a:t>
            </a:r>
          </a:p>
          <a:p>
            <a:r>
              <a:rPr lang="en-US" sz="2800" dirty="0"/>
              <a:t>Second argument: 	(Optional) How to combine values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26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A1C1-59BE-E743-8A6E-D13A873F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E87-DBB3-4E49-908D-47E4E7A5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reading and work so far, answer the following questions for your individual readiness assessment: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talk to your teammates and come to a consensus.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Submit only one per team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7234A-3068-644B-8E96-E1E332E7897F}"/>
              </a:ext>
            </a:extLst>
          </p:cNvPr>
          <p:cNvSpPr txBox="1"/>
          <p:nvPr/>
        </p:nvSpPr>
        <p:spPr>
          <a:xfrm>
            <a:off x="1219200" y="2969342"/>
            <a:ext cx="10432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  <a:hlinkClick r:id="rId2"/>
              </a:rPr>
              <a:t>http://bit.ly/FoDS-f18-lab04-iRA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9D1F8-A6C1-8340-8E53-3C013A954EF6}"/>
              </a:ext>
            </a:extLst>
          </p:cNvPr>
          <p:cNvSpPr txBox="1"/>
          <p:nvPr/>
        </p:nvSpPr>
        <p:spPr>
          <a:xfrm>
            <a:off x="1070487" y="5098026"/>
            <a:ext cx="10432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  <a:hlinkClick r:id="rId3"/>
              </a:rPr>
              <a:t>http://bit.ly/FoDS-f18-lab04-tRA</a:t>
            </a:r>
            <a:endParaRPr lang="en-US" sz="4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8-9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Complete Homework 3</a:t>
            </a:r>
          </a:p>
          <a:p>
            <a:endParaRPr lang="en-US" dirty="0"/>
          </a:p>
          <a:p>
            <a:r>
              <a:rPr lang="en-US" dirty="0"/>
              <a:t>Midterm Review in class </a:t>
            </a:r>
            <a:r>
              <a:rPr lang="en-US"/>
              <a:t>on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110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Functions</vt:lpstr>
      <vt:lpstr>Group</vt:lpstr>
      <vt:lpstr>Ready for Lab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66</cp:revision>
  <cp:lastPrinted>2018-09-19T19:00:06Z</cp:lastPrinted>
  <dcterms:created xsi:type="dcterms:W3CDTF">2018-08-27T13:50:04Z</dcterms:created>
  <dcterms:modified xsi:type="dcterms:W3CDTF">2018-09-26T16:56:52Z</dcterms:modified>
</cp:coreProperties>
</file>