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aven Pro SemiBold"/>
      <p:regular r:id="rId15"/>
      <p:bold r:id="rId16"/>
    </p:embeddedFont>
    <p:embeddedFont>
      <p:font typeface="Maven Pro"/>
      <p:regular r:id="rId17"/>
      <p:bold r:id="rId18"/>
    </p:embeddedFont>
    <p:embeddedFont>
      <p:font typeface="Maven Pro Medium"/>
      <p:regular r:id="rId19"/>
      <p:bold r:id="rId20"/>
    </p:embeddedFont>
    <p:embeddedFont>
      <p:font typeface="Alfa Slab One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  <p:ext uri="GoogleSlidesCustomDataVersion2">
      <go:slidesCustomData xmlns:go="http://customooxmlschemas.google.com/" r:id="rId22" roundtripDataSignature="AMtx7miHmZ+xuUvDamHdM7fkKBJ08EZV2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Medium-bold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AlfaSlabOn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avenProSemiBold-regular.fntdata"/><Relationship Id="rId14" Type="http://schemas.openxmlformats.org/officeDocument/2006/relationships/slide" Target="slides/slide9.xml"/><Relationship Id="rId17" Type="http://schemas.openxmlformats.org/officeDocument/2006/relationships/font" Target="fonts/MavenPro-regular.fntdata"/><Relationship Id="rId16" Type="http://schemas.openxmlformats.org/officeDocument/2006/relationships/font" Target="fonts/MavenProSemiBold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Medium-regular.fntdata"/><Relationship Id="rId6" Type="http://schemas.openxmlformats.org/officeDocument/2006/relationships/slide" Target="slides/slide1.xml"/><Relationship Id="rId18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088df2ba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35088df2ba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hyperlink" Target="http://bit.ly/2Tynxth" TargetMode="External"/><Relationship Id="rId5" Type="http://schemas.openxmlformats.org/officeDocument/2006/relationships/hyperlink" Target="http://bit.ly/2TyoMsr" TargetMode="External"/><Relationship Id="rId6" Type="http://schemas.openxmlformats.org/officeDocument/2006/relationships/hyperlink" Target="http://bit.ly/2TtBDfr" TargetMode="Externa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45"/>
          <p:cNvPicPr preferRelativeResize="0"/>
          <p:nvPr/>
        </p:nvPicPr>
        <p:blipFill rotWithShape="1">
          <a:blip r:embed="rId3">
            <a:alphaModFix/>
          </a:blip>
          <a:srcRect b="40349" l="0" r="0" t="40348"/>
          <a:stretch/>
        </p:blipFill>
        <p:spPr>
          <a:xfrm>
            <a:off x="0" y="4134675"/>
            <a:ext cx="9143998" cy="100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45"/>
          <p:cNvSpPr txBox="1"/>
          <p:nvPr>
            <p:ph type="ctrTitle"/>
          </p:nvPr>
        </p:nvSpPr>
        <p:spPr>
          <a:xfrm>
            <a:off x="720000" y="692400"/>
            <a:ext cx="4227300" cy="323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0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" name="Google Shape;11;p45"/>
          <p:cNvSpPr txBox="1"/>
          <p:nvPr>
            <p:ph idx="1" type="subTitle"/>
          </p:nvPr>
        </p:nvSpPr>
        <p:spPr>
          <a:xfrm>
            <a:off x="720000" y="4207800"/>
            <a:ext cx="77040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700">
                <a:solidFill>
                  <a:srgbClr val="064554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54"/>
          <p:cNvPicPr preferRelativeResize="0"/>
          <p:nvPr/>
        </p:nvPicPr>
        <p:blipFill rotWithShape="1">
          <a:blip r:embed="rId2">
            <a:alphaModFix/>
          </a:blip>
          <a:srcRect b="38675" l="0" r="0" t="38675"/>
          <a:stretch/>
        </p:blipFill>
        <p:spPr>
          <a:xfrm>
            <a:off x="0" y="-27150"/>
            <a:ext cx="9143998" cy="1183874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5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5"/>
          <p:cNvSpPr txBox="1"/>
          <p:nvPr>
            <p:ph type="title"/>
          </p:nvPr>
        </p:nvSpPr>
        <p:spPr>
          <a:xfrm>
            <a:off x="720000" y="1442850"/>
            <a:ext cx="4848600" cy="22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TITLE_AND_TWO_COLUMNS_2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56"/>
          <p:cNvPicPr preferRelativeResize="0"/>
          <p:nvPr/>
        </p:nvPicPr>
        <p:blipFill rotWithShape="1">
          <a:blip r:embed="rId2">
            <a:alphaModFix/>
          </a:blip>
          <a:srcRect b="38675" l="0" r="0" t="38675"/>
          <a:stretch/>
        </p:blipFill>
        <p:spPr>
          <a:xfrm>
            <a:off x="0" y="-27150"/>
            <a:ext cx="9143998" cy="1183874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5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3" name="Google Shape;83;p56"/>
          <p:cNvSpPr txBox="1"/>
          <p:nvPr>
            <p:ph idx="1" type="subTitle"/>
          </p:nvPr>
        </p:nvSpPr>
        <p:spPr>
          <a:xfrm>
            <a:off x="720000" y="3819875"/>
            <a:ext cx="22713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4" name="Google Shape;84;p56"/>
          <p:cNvSpPr txBox="1"/>
          <p:nvPr>
            <p:ph idx="2" type="subTitle"/>
          </p:nvPr>
        </p:nvSpPr>
        <p:spPr>
          <a:xfrm>
            <a:off x="6152700" y="3819875"/>
            <a:ext cx="22713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5" name="Google Shape;85;p56"/>
          <p:cNvSpPr txBox="1"/>
          <p:nvPr>
            <p:ph idx="3" type="subTitle"/>
          </p:nvPr>
        </p:nvSpPr>
        <p:spPr>
          <a:xfrm>
            <a:off x="1127388" y="3359425"/>
            <a:ext cx="18639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86" name="Google Shape;86;p56"/>
          <p:cNvSpPr txBox="1"/>
          <p:nvPr>
            <p:ph idx="4" type="subTitle"/>
          </p:nvPr>
        </p:nvSpPr>
        <p:spPr>
          <a:xfrm>
            <a:off x="6152688" y="3359425"/>
            <a:ext cx="18639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87" name="Google Shape;87;p56"/>
          <p:cNvSpPr txBox="1"/>
          <p:nvPr>
            <p:ph idx="5" type="subTitle"/>
          </p:nvPr>
        </p:nvSpPr>
        <p:spPr>
          <a:xfrm>
            <a:off x="720000" y="2085625"/>
            <a:ext cx="22713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8" name="Google Shape;88;p56"/>
          <p:cNvSpPr txBox="1"/>
          <p:nvPr>
            <p:ph idx="6" type="subTitle"/>
          </p:nvPr>
        </p:nvSpPr>
        <p:spPr>
          <a:xfrm>
            <a:off x="6152700" y="2085625"/>
            <a:ext cx="22713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9" name="Google Shape;89;p56"/>
          <p:cNvSpPr txBox="1"/>
          <p:nvPr>
            <p:ph idx="7" type="subTitle"/>
          </p:nvPr>
        </p:nvSpPr>
        <p:spPr>
          <a:xfrm>
            <a:off x="1127388" y="1625175"/>
            <a:ext cx="18639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90" name="Google Shape;90;p56"/>
          <p:cNvSpPr txBox="1"/>
          <p:nvPr>
            <p:ph idx="8" type="subTitle"/>
          </p:nvPr>
        </p:nvSpPr>
        <p:spPr>
          <a:xfrm>
            <a:off x="6152688" y="1625175"/>
            <a:ext cx="18639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7"/>
          <p:cNvSpPr txBox="1"/>
          <p:nvPr>
            <p:ph hasCustomPrompt="1" type="title"/>
          </p:nvPr>
        </p:nvSpPr>
        <p:spPr>
          <a:xfrm>
            <a:off x="3572697" y="1528075"/>
            <a:ext cx="38598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0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57"/>
          <p:cNvSpPr txBox="1"/>
          <p:nvPr>
            <p:ph idx="1" type="subTitle"/>
          </p:nvPr>
        </p:nvSpPr>
        <p:spPr>
          <a:xfrm>
            <a:off x="3595036" y="3037625"/>
            <a:ext cx="3676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ONE_COLUMN_TEXT_1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58"/>
          <p:cNvPicPr preferRelativeResize="0"/>
          <p:nvPr/>
        </p:nvPicPr>
        <p:blipFill rotWithShape="1">
          <a:blip r:embed="rId2">
            <a:alphaModFix/>
          </a:blip>
          <a:srcRect b="38675" l="0" r="0" t="38675"/>
          <a:stretch/>
        </p:blipFill>
        <p:spPr>
          <a:xfrm>
            <a:off x="0" y="-27150"/>
            <a:ext cx="9143998" cy="1183874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5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97" name="Google Shape;97;p58"/>
          <p:cNvSpPr txBox="1"/>
          <p:nvPr>
            <p:ph idx="1" type="subTitle"/>
          </p:nvPr>
        </p:nvSpPr>
        <p:spPr>
          <a:xfrm>
            <a:off x="720000" y="1494575"/>
            <a:ext cx="3227400" cy="310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AND_TWO_COLUMNS_3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59"/>
          <p:cNvPicPr preferRelativeResize="0"/>
          <p:nvPr/>
        </p:nvPicPr>
        <p:blipFill rotWithShape="1">
          <a:blip r:embed="rId2">
            <a:alphaModFix/>
          </a:blip>
          <a:srcRect b="38675" l="0" r="0" t="38675"/>
          <a:stretch/>
        </p:blipFill>
        <p:spPr>
          <a:xfrm>
            <a:off x="0" y="-27150"/>
            <a:ext cx="9143998" cy="1183874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5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1" name="Google Shape;101;p59"/>
          <p:cNvSpPr txBox="1"/>
          <p:nvPr>
            <p:ph idx="1" type="subTitle"/>
          </p:nvPr>
        </p:nvSpPr>
        <p:spPr>
          <a:xfrm>
            <a:off x="720000" y="3723000"/>
            <a:ext cx="22713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2" name="Google Shape;102;p59"/>
          <p:cNvSpPr txBox="1"/>
          <p:nvPr>
            <p:ph idx="2" type="subTitle"/>
          </p:nvPr>
        </p:nvSpPr>
        <p:spPr>
          <a:xfrm>
            <a:off x="923700" y="3262550"/>
            <a:ext cx="18639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103" name="Google Shape;103;p59"/>
          <p:cNvSpPr txBox="1"/>
          <p:nvPr>
            <p:ph idx="3" type="subTitle"/>
          </p:nvPr>
        </p:nvSpPr>
        <p:spPr>
          <a:xfrm>
            <a:off x="3436350" y="3723000"/>
            <a:ext cx="22713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4" name="Google Shape;104;p59"/>
          <p:cNvSpPr txBox="1"/>
          <p:nvPr>
            <p:ph idx="4" type="subTitle"/>
          </p:nvPr>
        </p:nvSpPr>
        <p:spPr>
          <a:xfrm>
            <a:off x="3640050" y="3262550"/>
            <a:ext cx="18639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105" name="Google Shape;105;p59"/>
          <p:cNvSpPr txBox="1"/>
          <p:nvPr>
            <p:ph idx="5" type="subTitle"/>
          </p:nvPr>
        </p:nvSpPr>
        <p:spPr>
          <a:xfrm>
            <a:off x="6152700" y="3723000"/>
            <a:ext cx="22713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6" name="Google Shape;106;p59"/>
          <p:cNvSpPr txBox="1"/>
          <p:nvPr>
            <p:ph idx="6" type="subTitle"/>
          </p:nvPr>
        </p:nvSpPr>
        <p:spPr>
          <a:xfrm>
            <a:off x="6356400" y="3262550"/>
            <a:ext cx="18639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60"/>
          <p:cNvPicPr preferRelativeResize="0"/>
          <p:nvPr/>
        </p:nvPicPr>
        <p:blipFill rotWithShape="1">
          <a:blip r:embed="rId2">
            <a:alphaModFix/>
          </a:blip>
          <a:srcRect b="38675" l="0" r="0" t="38675"/>
          <a:stretch/>
        </p:blipFill>
        <p:spPr>
          <a:xfrm>
            <a:off x="0" y="-27150"/>
            <a:ext cx="9143998" cy="118387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6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10" name="Google Shape;110;p60"/>
          <p:cNvSpPr txBox="1"/>
          <p:nvPr>
            <p:ph idx="1" type="body"/>
          </p:nvPr>
        </p:nvSpPr>
        <p:spPr>
          <a:xfrm>
            <a:off x="720000" y="1488175"/>
            <a:ext cx="5093100" cy="308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6652"/>
              </a:buClr>
              <a:buSzPts val="1600"/>
              <a:buFont typeface="Chivo"/>
              <a:buChar char="●"/>
              <a:defRPr/>
            </a:lvl1pPr>
            <a:lvl2pPr indent="-3302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46652"/>
              </a:buClr>
              <a:buSzPts val="1600"/>
              <a:buFont typeface="Chivo"/>
              <a:buChar char="○"/>
              <a:defRPr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6652"/>
              </a:buClr>
              <a:buSzPts val="1600"/>
              <a:buFont typeface="Chivo"/>
              <a:buChar char="■"/>
              <a:defRPr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6652"/>
              </a:buClr>
              <a:buSzPts val="1600"/>
              <a:buFont typeface="Chivo"/>
              <a:buChar char="●"/>
              <a:defRPr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6652"/>
              </a:buClr>
              <a:buSzPts val="1600"/>
              <a:buFont typeface="Chivo"/>
              <a:buChar char="○"/>
              <a:defRPr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6652"/>
              </a:buClr>
              <a:buSzPts val="1600"/>
              <a:buFont typeface="Chivo"/>
              <a:buChar char="■"/>
              <a:defRPr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6652"/>
              </a:buClr>
              <a:buSzPts val="1600"/>
              <a:buFont typeface="Chivo"/>
              <a:buChar char="●"/>
              <a:defRPr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6652"/>
              </a:buClr>
              <a:buSzPts val="1600"/>
              <a:buFont typeface="Chivo"/>
              <a:buChar char="○"/>
              <a:defRPr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6652"/>
              </a:buClr>
              <a:buSzPts val="1600"/>
              <a:buFont typeface="Chivo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61"/>
          <p:cNvPicPr preferRelativeResize="0"/>
          <p:nvPr/>
        </p:nvPicPr>
        <p:blipFill rotWithShape="1">
          <a:blip r:embed="rId3">
            <a:alphaModFix/>
          </a:blip>
          <a:srcRect b="40348" l="0" r="0" t="35721"/>
          <a:stretch/>
        </p:blipFill>
        <p:spPr>
          <a:xfrm>
            <a:off x="0" y="3892725"/>
            <a:ext cx="9143998" cy="125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61"/>
          <p:cNvSpPr txBox="1"/>
          <p:nvPr>
            <p:ph type="ctrTitle"/>
          </p:nvPr>
        </p:nvSpPr>
        <p:spPr>
          <a:xfrm>
            <a:off x="720000" y="692400"/>
            <a:ext cx="4227300" cy="100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0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4" name="Google Shape;114;p61"/>
          <p:cNvSpPr txBox="1"/>
          <p:nvPr>
            <p:ph idx="1" type="subTitle"/>
          </p:nvPr>
        </p:nvSpPr>
        <p:spPr>
          <a:xfrm>
            <a:off x="720000" y="1607075"/>
            <a:ext cx="42273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lfa Slab One"/>
              <a:buNone/>
              <a:defRPr sz="1700">
                <a:solidFill>
                  <a:schemeClr val="dk2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" name="Google Shape;115;p61"/>
          <p:cNvSpPr txBox="1"/>
          <p:nvPr>
            <p:ph idx="2" type="subTitle"/>
          </p:nvPr>
        </p:nvSpPr>
        <p:spPr>
          <a:xfrm>
            <a:off x="720000" y="2066100"/>
            <a:ext cx="42273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6" name="Google Shape;116;p61"/>
          <p:cNvSpPr txBox="1"/>
          <p:nvPr/>
        </p:nvSpPr>
        <p:spPr>
          <a:xfrm>
            <a:off x="720000" y="3935500"/>
            <a:ext cx="39453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CREDITS:</a:t>
            </a:r>
            <a:r>
              <a:rPr b="0" i="0" lang="en" sz="10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This presentation template was created by </a:t>
            </a:r>
            <a:r>
              <a:rPr b="1" i="0" lang="en" sz="1000" u="none" cap="none" strike="noStrike">
                <a:solidFill>
                  <a:schemeClr val="dk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0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b="1" i="0" lang="en" sz="1000" u="none" cap="none" strike="noStrike">
                <a:solidFill>
                  <a:schemeClr val="dk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0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, infographics &amp; images by </a:t>
            </a:r>
            <a:r>
              <a:rPr b="1" i="0" lang="en" sz="1000" u="none" cap="none" strike="noStrike">
                <a:solidFill>
                  <a:schemeClr val="dk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0" i="0" lang="en" sz="10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endParaRPr b="1" i="0" sz="1000" u="none" cap="none" strike="noStrike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2"/>
          <p:cNvSpPr txBox="1"/>
          <p:nvPr>
            <p:ph idx="1" type="body"/>
          </p:nvPr>
        </p:nvSpPr>
        <p:spPr>
          <a:xfrm>
            <a:off x="720000" y="13048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aven Pro"/>
              <a:buAutoNum type="arabicPeriod"/>
              <a:defRPr sz="1200">
                <a:latin typeface="Maven Pro"/>
                <a:ea typeface="Maven Pro"/>
                <a:cs typeface="Maven Pro"/>
                <a:sym typeface="Maven Pro"/>
              </a:defRPr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pic>
        <p:nvPicPr>
          <p:cNvPr id="119" name="Google Shape;119;p62"/>
          <p:cNvPicPr preferRelativeResize="0"/>
          <p:nvPr/>
        </p:nvPicPr>
        <p:blipFill rotWithShape="1">
          <a:blip r:embed="rId2">
            <a:alphaModFix/>
          </a:blip>
          <a:srcRect b="38675" l="0" r="0" t="38675"/>
          <a:stretch/>
        </p:blipFill>
        <p:spPr>
          <a:xfrm>
            <a:off x="0" y="-27150"/>
            <a:ext cx="9143998" cy="118387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6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46"/>
          <p:cNvPicPr preferRelativeResize="0"/>
          <p:nvPr/>
        </p:nvPicPr>
        <p:blipFill rotWithShape="1">
          <a:blip r:embed="rId2">
            <a:alphaModFix/>
          </a:blip>
          <a:srcRect b="38675" l="0" r="0" t="38675"/>
          <a:stretch/>
        </p:blipFill>
        <p:spPr>
          <a:xfrm>
            <a:off x="0" y="-27150"/>
            <a:ext cx="9143998" cy="118387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4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5" name="Google Shape;15;p46"/>
          <p:cNvSpPr txBox="1"/>
          <p:nvPr>
            <p:ph idx="2" type="title"/>
          </p:nvPr>
        </p:nvSpPr>
        <p:spPr>
          <a:xfrm>
            <a:off x="706419" y="1945950"/>
            <a:ext cx="1071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6" name="Google Shape;16;p46"/>
          <p:cNvSpPr txBox="1"/>
          <p:nvPr>
            <p:ph idx="1" type="subTitle"/>
          </p:nvPr>
        </p:nvSpPr>
        <p:spPr>
          <a:xfrm>
            <a:off x="1953544" y="1830500"/>
            <a:ext cx="18531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fa Slab One"/>
              <a:buNone/>
              <a:defRPr sz="20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" name="Google Shape;17;p46"/>
          <p:cNvSpPr txBox="1"/>
          <p:nvPr>
            <p:ph idx="3" type="subTitle"/>
          </p:nvPr>
        </p:nvSpPr>
        <p:spPr>
          <a:xfrm>
            <a:off x="1953544" y="2169225"/>
            <a:ext cx="244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06455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46"/>
          <p:cNvSpPr txBox="1"/>
          <p:nvPr>
            <p:ph idx="4" type="title"/>
          </p:nvPr>
        </p:nvSpPr>
        <p:spPr>
          <a:xfrm>
            <a:off x="4755381" y="1945950"/>
            <a:ext cx="1071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9" name="Google Shape;19;p46"/>
          <p:cNvSpPr txBox="1"/>
          <p:nvPr>
            <p:ph idx="5" type="subTitle"/>
          </p:nvPr>
        </p:nvSpPr>
        <p:spPr>
          <a:xfrm>
            <a:off x="5992981" y="1830500"/>
            <a:ext cx="18129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fa Slab One"/>
              <a:buNone/>
              <a:defRPr sz="20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0" name="Google Shape;20;p46"/>
          <p:cNvSpPr txBox="1"/>
          <p:nvPr>
            <p:ph idx="6" type="subTitle"/>
          </p:nvPr>
        </p:nvSpPr>
        <p:spPr>
          <a:xfrm>
            <a:off x="5992981" y="2169225"/>
            <a:ext cx="244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06455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1" name="Google Shape;21;p46"/>
          <p:cNvSpPr txBox="1"/>
          <p:nvPr>
            <p:ph idx="7" type="title"/>
          </p:nvPr>
        </p:nvSpPr>
        <p:spPr>
          <a:xfrm>
            <a:off x="706419" y="3622950"/>
            <a:ext cx="1071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22" name="Google Shape;22;p46"/>
          <p:cNvSpPr txBox="1"/>
          <p:nvPr>
            <p:ph idx="8" type="subTitle"/>
          </p:nvPr>
        </p:nvSpPr>
        <p:spPr>
          <a:xfrm>
            <a:off x="1953544" y="3536775"/>
            <a:ext cx="18531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fa Slab One"/>
              <a:buNone/>
              <a:defRPr sz="20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3" name="Google Shape;23;p46"/>
          <p:cNvSpPr txBox="1"/>
          <p:nvPr>
            <p:ph idx="9" type="subTitle"/>
          </p:nvPr>
        </p:nvSpPr>
        <p:spPr>
          <a:xfrm>
            <a:off x="1953544" y="3875500"/>
            <a:ext cx="244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06455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46"/>
          <p:cNvSpPr txBox="1"/>
          <p:nvPr>
            <p:ph idx="13" type="title"/>
          </p:nvPr>
        </p:nvSpPr>
        <p:spPr>
          <a:xfrm>
            <a:off x="4755381" y="3622950"/>
            <a:ext cx="1071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25" name="Google Shape;25;p46"/>
          <p:cNvSpPr txBox="1"/>
          <p:nvPr>
            <p:ph idx="14" type="subTitle"/>
          </p:nvPr>
        </p:nvSpPr>
        <p:spPr>
          <a:xfrm>
            <a:off x="5992919" y="3536775"/>
            <a:ext cx="18129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fa Slab One"/>
              <a:buNone/>
              <a:defRPr sz="20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6" name="Google Shape;26;p46"/>
          <p:cNvSpPr txBox="1"/>
          <p:nvPr>
            <p:ph idx="15" type="subTitle"/>
          </p:nvPr>
        </p:nvSpPr>
        <p:spPr>
          <a:xfrm>
            <a:off x="5992919" y="3875500"/>
            <a:ext cx="244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06455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2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66"/>
          <p:cNvPicPr preferRelativeResize="0"/>
          <p:nvPr/>
        </p:nvPicPr>
        <p:blipFill rotWithShape="1">
          <a:blip r:embed="rId2">
            <a:alphaModFix/>
          </a:blip>
          <a:srcRect b="38675" l="0" r="0" t="38675"/>
          <a:stretch/>
        </p:blipFill>
        <p:spPr>
          <a:xfrm>
            <a:off x="-32562" y="-27150"/>
            <a:ext cx="9209124" cy="1183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7"/>
          <p:cNvSpPr txBox="1"/>
          <p:nvPr>
            <p:ph type="title"/>
          </p:nvPr>
        </p:nvSpPr>
        <p:spPr>
          <a:xfrm>
            <a:off x="4572000" y="1495513"/>
            <a:ext cx="3852000" cy="82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9" name="Google Shape;29;p47"/>
          <p:cNvSpPr txBox="1"/>
          <p:nvPr>
            <p:ph idx="1" type="subTitle"/>
          </p:nvPr>
        </p:nvSpPr>
        <p:spPr>
          <a:xfrm>
            <a:off x="4572000" y="2412888"/>
            <a:ext cx="38520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pic>
        <p:nvPicPr>
          <p:cNvPr id="30" name="Google Shape;30;p47"/>
          <p:cNvPicPr preferRelativeResize="0"/>
          <p:nvPr/>
        </p:nvPicPr>
        <p:blipFill rotWithShape="1">
          <a:blip r:embed="rId3">
            <a:alphaModFix/>
          </a:blip>
          <a:srcRect b="796" l="0" r="74321" t="797"/>
          <a:stretch/>
        </p:blipFill>
        <p:spPr>
          <a:xfrm>
            <a:off x="0" y="0"/>
            <a:ext cx="234805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8"/>
          <p:cNvSpPr txBox="1"/>
          <p:nvPr>
            <p:ph type="title"/>
          </p:nvPr>
        </p:nvSpPr>
        <p:spPr>
          <a:xfrm>
            <a:off x="5043299" y="2463350"/>
            <a:ext cx="26727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" name="Google Shape;33;p48"/>
          <p:cNvSpPr txBox="1"/>
          <p:nvPr>
            <p:ph idx="1" type="subTitle"/>
          </p:nvPr>
        </p:nvSpPr>
        <p:spPr>
          <a:xfrm>
            <a:off x="5043299" y="3365025"/>
            <a:ext cx="26727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4" name="Google Shape;34;p48"/>
          <p:cNvSpPr txBox="1"/>
          <p:nvPr>
            <p:ph idx="2" type="title"/>
          </p:nvPr>
        </p:nvSpPr>
        <p:spPr>
          <a:xfrm>
            <a:off x="5043299" y="1050350"/>
            <a:ext cx="26727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0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12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49"/>
          <p:cNvPicPr preferRelativeResize="0"/>
          <p:nvPr/>
        </p:nvPicPr>
        <p:blipFill rotWithShape="1">
          <a:blip r:embed="rId2">
            <a:alphaModFix/>
          </a:blip>
          <a:srcRect b="9795" l="7869" r="7876" t="12462"/>
          <a:stretch/>
        </p:blipFill>
        <p:spPr>
          <a:xfrm>
            <a:off x="720000" y="540000"/>
            <a:ext cx="7703999" cy="406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49"/>
          <p:cNvSpPr txBox="1"/>
          <p:nvPr>
            <p:ph type="title"/>
          </p:nvPr>
        </p:nvSpPr>
        <p:spPr>
          <a:xfrm>
            <a:off x="1541475" y="1322063"/>
            <a:ext cx="6061200" cy="18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25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38" name="Google Shape;38;p49"/>
          <p:cNvSpPr txBox="1"/>
          <p:nvPr>
            <p:ph idx="1" type="subTitle"/>
          </p:nvPr>
        </p:nvSpPr>
        <p:spPr>
          <a:xfrm>
            <a:off x="3441400" y="3367238"/>
            <a:ext cx="22899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lfa Slab One"/>
              <a:buNone/>
              <a:defRPr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50"/>
          <p:cNvPicPr preferRelativeResize="0"/>
          <p:nvPr/>
        </p:nvPicPr>
        <p:blipFill rotWithShape="1">
          <a:blip r:embed="rId2">
            <a:alphaModFix/>
          </a:blip>
          <a:srcRect b="38675" l="0" r="0" t="38675"/>
          <a:stretch/>
        </p:blipFill>
        <p:spPr>
          <a:xfrm>
            <a:off x="0" y="-27150"/>
            <a:ext cx="9143998" cy="1183874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5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2" name="Google Shape;42;p50"/>
          <p:cNvSpPr txBox="1"/>
          <p:nvPr>
            <p:ph idx="1" type="subTitle"/>
          </p:nvPr>
        </p:nvSpPr>
        <p:spPr>
          <a:xfrm>
            <a:off x="1570100" y="3573125"/>
            <a:ext cx="2271300" cy="9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3" name="Google Shape;43;p50"/>
          <p:cNvSpPr txBox="1"/>
          <p:nvPr>
            <p:ph idx="2" type="subTitle"/>
          </p:nvPr>
        </p:nvSpPr>
        <p:spPr>
          <a:xfrm>
            <a:off x="5326988" y="3573125"/>
            <a:ext cx="2271300" cy="9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4" name="Google Shape;44;p50"/>
          <p:cNvSpPr txBox="1"/>
          <p:nvPr>
            <p:ph idx="3" type="subTitle"/>
          </p:nvPr>
        </p:nvSpPr>
        <p:spPr>
          <a:xfrm>
            <a:off x="1773800" y="3112675"/>
            <a:ext cx="18639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45" name="Google Shape;45;p50"/>
          <p:cNvSpPr txBox="1"/>
          <p:nvPr>
            <p:ph idx="4" type="subTitle"/>
          </p:nvPr>
        </p:nvSpPr>
        <p:spPr>
          <a:xfrm>
            <a:off x="5530688" y="3112675"/>
            <a:ext cx="18639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TITLE_AND_TWO_COLUMNS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51"/>
          <p:cNvPicPr preferRelativeResize="0"/>
          <p:nvPr/>
        </p:nvPicPr>
        <p:blipFill rotWithShape="1">
          <a:blip r:embed="rId2">
            <a:alphaModFix/>
          </a:blip>
          <a:srcRect b="38675" l="0" r="0" t="38675"/>
          <a:stretch/>
        </p:blipFill>
        <p:spPr>
          <a:xfrm>
            <a:off x="0" y="-27150"/>
            <a:ext cx="9143998" cy="1183874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5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9" name="Google Shape;49;p51"/>
          <p:cNvSpPr txBox="1"/>
          <p:nvPr>
            <p:ph idx="1" type="subTitle"/>
          </p:nvPr>
        </p:nvSpPr>
        <p:spPr>
          <a:xfrm>
            <a:off x="712650" y="4030800"/>
            <a:ext cx="2271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0" name="Google Shape;50;p51"/>
          <p:cNvSpPr txBox="1"/>
          <p:nvPr>
            <p:ph idx="2" type="subTitle"/>
          </p:nvPr>
        </p:nvSpPr>
        <p:spPr>
          <a:xfrm>
            <a:off x="916350" y="3715050"/>
            <a:ext cx="18639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51" name="Google Shape;51;p51"/>
          <p:cNvSpPr txBox="1"/>
          <p:nvPr>
            <p:ph idx="3" type="subTitle"/>
          </p:nvPr>
        </p:nvSpPr>
        <p:spPr>
          <a:xfrm>
            <a:off x="3436350" y="4030800"/>
            <a:ext cx="2271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2" name="Google Shape;52;p51"/>
          <p:cNvSpPr txBox="1"/>
          <p:nvPr>
            <p:ph idx="4" type="subTitle"/>
          </p:nvPr>
        </p:nvSpPr>
        <p:spPr>
          <a:xfrm>
            <a:off x="3640100" y="3715050"/>
            <a:ext cx="18639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53" name="Google Shape;53;p51"/>
          <p:cNvSpPr txBox="1"/>
          <p:nvPr>
            <p:ph idx="5" type="subTitle"/>
          </p:nvPr>
        </p:nvSpPr>
        <p:spPr>
          <a:xfrm>
            <a:off x="6152700" y="4030800"/>
            <a:ext cx="2271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4" name="Google Shape;54;p51"/>
          <p:cNvSpPr txBox="1"/>
          <p:nvPr>
            <p:ph idx="6" type="subTitle"/>
          </p:nvPr>
        </p:nvSpPr>
        <p:spPr>
          <a:xfrm>
            <a:off x="6356450" y="3715050"/>
            <a:ext cx="18639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55" name="Google Shape;55;p51"/>
          <p:cNvSpPr txBox="1"/>
          <p:nvPr>
            <p:ph idx="7" type="subTitle"/>
          </p:nvPr>
        </p:nvSpPr>
        <p:spPr>
          <a:xfrm>
            <a:off x="712650" y="2291750"/>
            <a:ext cx="2271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6" name="Google Shape;56;p51"/>
          <p:cNvSpPr txBox="1"/>
          <p:nvPr>
            <p:ph idx="8" type="subTitle"/>
          </p:nvPr>
        </p:nvSpPr>
        <p:spPr>
          <a:xfrm>
            <a:off x="916350" y="1976000"/>
            <a:ext cx="18639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57" name="Google Shape;57;p51"/>
          <p:cNvSpPr txBox="1"/>
          <p:nvPr>
            <p:ph idx="9" type="subTitle"/>
          </p:nvPr>
        </p:nvSpPr>
        <p:spPr>
          <a:xfrm>
            <a:off x="3436350" y="2291750"/>
            <a:ext cx="2271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8" name="Google Shape;58;p51"/>
          <p:cNvSpPr txBox="1"/>
          <p:nvPr>
            <p:ph idx="13" type="subTitle"/>
          </p:nvPr>
        </p:nvSpPr>
        <p:spPr>
          <a:xfrm>
            <a:off x="3640100" y="1976000"/>
            <a:ext cx="18639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59" name="Google Shape;59;p51"/>
          <p:cNvSpPr txBox="1"/>
          <p:nvPr>
            <p:ph idx="14" type="subTitle"/>
          </p:nvPr>
        </p:nvSpPr>
        <p:spPr>
          <a:xfrm>
            <a:off x="6152700" y="2291750"/>
            <a:ext cx="2271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0" name="Google Shape;60;p51"/>
          <p:cNvSpPr txBox="1"/>
          <p:nvPr>
            <p:ph idx="15" type="subTitle"/>
          </p:nvPr>
        </p:nvSpPr>
        <p:spPr>
          <a:xfrm>
            <a:off x="6356450" y="1976000"/>
            <a:ext cx="18639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TITLE_AND_TWO_COLUMNS_3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52"/>
          <p:cNvPicPr preferRelativeResize="0"/>
          <p:nvPr/>
        </p:nvPicPr>
        <p:blipFill rotWithShape="1">
          <a:blip r:embed="rId2">
            <a:alphaModFix/>
          </a:blip>
          <a:srcRect b="38675" l="0" r="0" t="38675"/>
          <a:stretch/>
        </p:blipFill>
        <p:spPr>
          <a:xfrm>
            <a:off x="0" y="-27150"/>
            <a:ext cx="9143998" cy="1183874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5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4" name="Google Shape;64;p52"/>
          <p:cNvSpPr txBox="1"/>
          <p:nvPr>
            <p:ph idx="1" type="subTitle"/>
          </p:nvPr>
        </p:nvSpPr>
        <p:spPr>
          <a:xfrm>
            <a:off x="720000" y="2982450"/>
            <a:ext cx="22713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5" name="Google Shape;65;p52"/>
          <p:cNvSpPr txBox="1"/>
          <p:nvPr>
            <p:ph idx="2" type="subTitle"/>
          </p:nvPr>
        </p:nvSpPr>
        <p:spPr>
          <a:xfrm>
            <a:off x="923700" y="2522000"/>
            <a:ext cx="18639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66" name="Google Shape;66;p52"/>
          <p:cNvSpPr txBox="1"/>
          <p:nvPr>
            <p:ph idx="3" type="subTitle"/>
          </p:nvPr>
        </p:nvSpPr>
        <p:spPr>
          <a:xfrm>
            <a:off x="3436350" y="4047250"/>
            <a:ext cx="22713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7" name="Google Shape;67;p52"/>
          <p:cNvSpPr txBox="1"/>
          <p:nvPr>
            <p:ph idx="4" type="subTitle"/>
          </p:nvPr>
        </p:nvSpPr>
        <p:spPr>
          <a:xfrm>
            <a:off x="3640050" y="3586800"/>
            <a:ext cx="18639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68" name="Google Shape;68;p52"/>
          <p:cNvSpPr txBox="1"/>
          <p:nvPr>
            <p:ph idx="5" type="subTitle"/>
          </p:nvPr>
        </p:nvSpPr>
        <p:spPr>
          <a:xfrm>
            <a:off x="6152700" y="2982450"/>
            <a:ext cx="22713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9" name="Google Shape;69;p52"/>
          <p:cNvSpPr txBox="1"/>
          <p:nvPr>
            <p:ph idx="6" type="subTitle"/>
          </p:nvPr>
        </p:nvSpPr>
        <p:spPr>
          <a:xfrm>
            <a:off x="6356400" y="2522000"/>
            <a:ext cx="18639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0" name="Google Shape;70;p52"/>
          <p:cNvSpPr txBox="1"/>
          <p:nvPr>
            <p:ph idx="7" type="title"/>
          </p:nvPr>
        </p:nvSpPr>
        <p:spPr>
          <a:xfrm>
            <a:off x="720000" y="1571950"/>
            <a:ext cx="2271300" cy="8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71" name="Google Shape;71;p52"/>
          <p:cNvSpPr txBox="1"/>
          <p:nvPr>
            <p:ph idx="8" type="title"/>
          </p:nvPr>
        </p:nvSpPr>
        <p:spPr>
          <a:xfrm>
            <a:off x="3436350" y="2636750"/>
            <a:ext cx="2271300" cy="8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72" name="Google Shape;72;p52"/>
          <p:cNvSpPr txBox="1"/>
          <p:nvPr>
            <p:ph idx="9" type="title"/>
          </p:nvPr>
        </p:nvSpPr>
        <p:spPr>
          <a:xfrm>
            <a:off x="6152700" y="1571950"/>
            <a:ext cx="2271300" cy="8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3"/>
          <p:cNvSpPr txBox="1"/>
          <p:nvPr>
            <p:ph idx="1" type="body"/>
          </p:nvPr>
        </p:nvSpPr>
        <p:spPr>
          <a:xfrm>
            <a:off x="4646700" y="3199554"/>
            <a:ext cx="3702600" cy="12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600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4554"/>
              </a:buClr>
              <a:buSzPts val="3200"/>
              <a:buFont typeface="Alfa Slab One"/>
              <a:buNone/>
              <a:defRPr b="0" i="0" sz="3200" u="none" cap="none" strike="noStrike">
                <a:solidFill>
                  <a:srgbClr val="06455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4554"/>
              </a:buClr>
              <a:buSzPts val="3200"/>
              <a:buFont typeface="Alfa Slab One"/>
              <a:buNone/>
              <a:defRPr b="0" i="0" sz="3200" u="none" cap="none" strike="noStrike">
                <a:solidFill>
                  <a:srgbClr val="06455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4554"/>
              </a:buClr>
              <a:buSzPts val="3200"/>
              <a:buFont typeface="Alfa Slab One"/>
              <a:buNone/>
              <a:defRPr b="0" i="0" sz="3200" u="none" cap="none" strike="noStrike">
                <a:solidFill>
                  <a:srgbClr val="06455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4554"/>
              </a:buClr>
              <a:buSzPts val="3200"/>
              <a:buFont typeface="Alfa Slab One"/>
              <a:buNone/>
              <a:defRPr b="0" i="0" sz="3200" u="none" cap="none" strike="noStrike">
                <a:solidFill>
                  <a:srgbClr val="06455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4554"/>
              </a:buClr>
              <a:buSzPts val="3200"/>
              <a:buFont typeface="Alfa Slab One"/>
              <a:buNone/>
              <a:defRPr b="0" i="0" sz="3200" u="none" cap="none" strike="noStrike">
                <a:solidFill>
                  <a:srgbClr val="06455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4554"/>
              </a:buClr>
              <a:buSzPts val="3200"/>
              <a:buFont typeface="Alfa Slab One"/>
              <a:buNone/>
              <a:defRPr b="0" i="0" sz="3200" u="none" cap="none" strike="noStrike">
                <a:solidFill>
                  <a:srgbClr val="06455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4554"/>
              </a:buClr>
              <a:buSzPts val="3200"/>
              <a:buFont typeface="Alfa Slab One"/>
              <a:buNone/>
              <a:defRPr b="0" i="0" sz="3200" u="none" cap="none" strike="noStrike">
                <a:solidFill>
                  <a:srgbClr val="06455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4554"/>
              </a:buClr>
              <a:buSzPts val="3200"/>
              <a:buFont typeface="Alfa Slab One"/>
              <a:buNone/>
              <a:defRPr b="0" i="0" sz="3200" u="none" cap="none" strike="noStrike">
                <a:solidFill>
                  <a:srgbClr val="06455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4554"/>
              </a:buClr>
              <a:buSzPts val="3200"/>
              <a:buFont typeface="Alfa Slab One"/>
              <a:buNone/>
              <a:defRPr b="0" i="0" sz="3200" u="none" cap="none" strike="noStrike">
                <a:solidFill>
                  <a:srgbClr val="06455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44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4554"/>
              </a:buClr>
              <a:buSzPts val="1600"/>
              <a:buFont typeface="Maven Pro Medium"/>
              <a:buChar char="●"/>
              <a:defRPr b="0" i="0" sz="1600" u="none" cap="none" strike="noStrike">
                <a:solidFill>
                  <a:srgbClr val="064554"/>
                </a:solidFill>
                <a:latin typeface="Maven Pro Medium"/>
                <a:ea typeface="Maven Pro Medium"/>
                <a:cs typeface="Maven Pro Medium"/>
                <a:sym typeface="Maven Pro Medium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4554"/>
              </a:buClr>
              <a:buSzPts val="1600"/>
              <a:buFont typeface="Maven Pro Medium"/>
              <a:buChar char="○"/>
              <a:defRPr b="0" i="0" sz="1600" u="none" cap="none" strike="noStrike">
                <a:solidFill>
                  <a:srgbClr val="064554"/>
                </a:solidFill>
                <a:latin typeface="Maven Pro Medium"/>
                <a:ea typeface="Maven Pro Medium"/>
                <a:cs typeface="Maven Pro Medium"/>
                <a:sym typeface="Maven Pro Medium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4554"/>
              </a:buClr>
              <a:buSzPts val="1600"/>
              <a:buFont typeface="Maven Pro Medium"/>
              <a:buChar char="■"/>
              <a:defRPr b="0" i="0" sz="1600" u="none" cap="none" strike="noStrike">
                <a:solidFill>
                  <a:srgbClr val="064554"/>
                </a:solidFill>
                <a:latin typeface="Maven Pro Medium"/>
                <a:ea typeface="Maven Pro Medium"/>
                <a:cs typeface="Maven Pro Medium"/>
                <a:sym typeface="Maven Pro Medium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4554"/>
              </a:buClr>
              <a:buSzPts val="1600"/>
              <a:buFont typeface="Maven Pro Medium"/>
              <a:buChar char="●"/>
              <a:defRPr b="0" i="0" sz="1600" u="none" cap="none" strike="noStrike">
                <a:solidFill>
                  <a:srgbClr val="064554"/>
                </a:solidFill>
                <a:latin typeface="Maven Pro Medium"/>
                <a:ea typeface="Maven Pro Medium"/>
                <a:cs typeface="Maven Pro Medium"/>
                <a:sym typeface="Maven Pro Medium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4554"/>
              </a:buClr>
              <a:buSzPts val="1600"/>
              <a:buFont typeface="Maven Pro Medium"/>
              <a:buChar char="○"/>
              <a:defRPr b="0" i="0" sz="1600" u="none" cap="none" strike="noStrike">
                <a:solidFill>
                  <a:srgbClr val="064554"/>
                </a:solidFill>
                <a:latin typeface="Maven Pro Medium"/>
                <a:ea typeface="Maven Pro Medium"/>
                <a:cs typeface="Maven Pro Medium"/>
                <a:sym typeface="Maven Pro Medium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4554"/>
              </a:buClr>
              <a:buSzPts val="1600"/>
              <a:buFont typeface="Maven Pro Medium"/>
              <a:buChar char="■"/>
              <a:defRPr b="0" i="0" sz="1600" u="none" cap="none" strike="noStrike">
                <a:solidFill>
                  <a:srgbClr val="064554"/>
                </a:solidFill>
                <a:latin typeface="Maven Pro Medium"/>
                <a:ea typeface="Maven Pro Medium"/>
                <a:cs typeface="Maven Pro Medium"/>
                <a:sym typeface="Maven Pro Medium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4554"/>
              </a:buClr>
              <a:buSzPts val="1600"/>
              <a:buFont typeface="Maven Pro Medium"/>
              <a:buChar char="●"/>
              <a:defRPr b="0" i="0" sz="1600" u="none" cap="none" strike="noStrike">
                <a:solidFill>
                  <a:srgbClr val="064554"/>
                </a:solidFill>
                <a:latin typeface="Maven Pro Medium"/>
                <a:ea typeface="Maven Pro Medium"/>
                <a:cs typeface="Maven Pro Medium"/>
                <a:sym typeface="Maven Pro Medium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4554"/>
              </a:buClr>
              <a:buSzPts val="1600"/>
              <a:buFont typeface="Maven Pro Medium"/>
              <a:buChar char="○"/>
              <a:defRPr b="0" i="0" sz="1600" u="none" cap="none" strike="noStrike">
                <a:solidFill>
                  <a:srgbClr val="064554"/>
                </a:solidFill>
                <a:latin typeface="Maven Pro Medium"/>
                <a:ea typeface="Maven Pro Medium"/>
                <a:cs typeface="Maven Pro Medium"/>
                <a:sym typeface="Maven Pro Medium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4554"/>
              </a:buClr>
              <a:buSzPts val="1600"/>
              <a:buFont typeface="Maven Pro Medium"/>
              <a:buChar char="■"/>
              <a:defRPr b="0" i="0" sz="1600" u="none" cap="none" strike="noStrike">
                <a:solidFill>
                  <a:srgbClr val="064554"/>
                </a:solidFill>
                <a:latin typeface="Maven Pro Medium"/>
                <a:ea typeface="Maven Pro Medium"/>
                <a:cs typeface="Maven Pro Medium"/>
                <a:sym typeface="Maven Pro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Relationship Id="rId6" Type="http://schemas.openxmlformats.org/officeDocument/2006/relationships/image" Target="../media/image22.png"/><Relationship Id="rId7" Type="http://schemas.openxmlformats.org/officeDocument/2006/relationships/image" Target="../media/image20.png"/><Relationship Id="rId8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16.png"/><Relationship Id="rId6" Type="http://schemas.openxmlformats.org/officeDocument/2006/relationships/image" Target="../media/image10.png"/><Relationship Id="rId7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9.png"/><Relationship Id="rId5" Type="http://schemas.openxmlformats.org/officeDocument/2006/relationships/image" Target="../media/image21.png"/><Relationship Id="rId6" Type="http://schemas.openxmlformats.org/officeDocument/2006/relationships/image" Target="../media/image2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"/>
          <p:cNvSpPr txBox="1"/>
          <p:nvPr>
            <p:ph idx="1" type="subTitle"/>
          </p:nvPr>
        </p:nvSpPr>
        <p:spPr>
          <a:xfrm>
            <a:off x="720000" y="4207800"/>
            <a:ext cx="77040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Team 3: Pankaj Agarwal, Rafi Attrach, Brian Learner, Bryce Hendren, Preethi Krishnan</a:t>
            </a:r>
            <a:endParaRPr/>
          </a:p>
        </p:txBody>
      </p:sp>
      <p:pic>
        <p:nvPicPr>
          <p:cNvPr id="131" name="Google Shape;131;p1"/>
          <p:cNvPicPr preferRelativeResize="0"/>
          <p:nvPr/>
        </p:nvPicPr>
        <p:blipFill rotWithShape="1">
          <a:blip r:embed="rId4">
            <a:alphaModFix/>
          </a:blip>
          <a:srcRect b="0" l="0" r="0" t="29042"/>
          <a:stretch/>
        </p:blipFill>
        <p:spPr>
          <a:xfrm>
            <a:off x="0" y="0"/>
            <a:ext cx="9144000" cy="3649733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"/>
          <p:cNvSpPr/>
          <p:nvPr/>
        </p:nvSpPr>
        <p:spPr>
          <a:xfrm>
            <a:off x="653475" y="1973475"/>
            <a:ext cx="7313700" cy="1599900"/>
          </a:xfrm>
          <a:prstGeom prst="rect">
            <a:avLst/>
          </a:prstGeom>
          <a:solidFill>
            <a:srgbClr val="065163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  <p:sp>
        <p:nvSpPr>
          <p:cNvPr id="133" name="Google Shape;133;p1"/>
          <p:cNvSpPr txBox="1"/>
          <p:nvPr>
            <p:ph type="ctrTitle"/>
          </p:nvPr>
        </p:nvSpPr>
        <p:spPr>
          <a:xfrm>
            <a:off x="743525" y="1922475"/>
            <a:ext cx="6884400" cy="149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000">
                <a:solidFill>
                  <a:srgbClr val="FF594D"/>
                </a:solidFill>
              </a:rPr>
              <a:t>Unequal Odds? </a:t>
            </a:r>
            <a:r>
              <a:rPr lang="en" sz="4000"/>
              <a:t>Social roots of sepsis</a:t>
            </a:r>
            <a:endParaRPr sz="4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What is sepsis?</a:t>
            </a:r>
            <a:endParaRPr sz="3200">
              <a:solidFill>
                <a:srgbClr val="FFFFFF"/>
              </a:solidFill>
            </a:endParaRPr>
          </a:p>
        </p:txBody>
      </p:sp>
      <p:grpSp>
        <p:nvGrpSpPr>
          <p:cNvPr id="139" name="Google Shape;139;p2"/>
          <p:cNvGrpSpPr/>
          <p:nvPr/>
        </p:nvGrpSpPr>
        <p:grpSpPr>
          <a:xfrm rot="-4680075">
            <a:off x="7002068" y="-502416"/>
            <a:ext cx="1848166" cy="2697152"/>
            <a:chOff x="5362651" y="3057578"/>
            <a:chExt cx="1473220" cy="2149764"/>
          </a:xfrm>
        </p:grpSpPr>
        <p:sp>
          <p:nvSpPr>
            <p:cNvPr id="140" name="Google Shape;140;p2"/>
            <p:cNvSpPr/>
            <p:nvPr/>
          </p:nvSpPr>
          <p:spPr>
            <a:xfrm rot="7435474">
              <a:off x="5679305" y="3269410"/>
              <a:ext cx="997581" cy="914465"/>
            </a:xfrm>
            <a:custGeom>
              <a:rect b="b" l="l" r="r" t="t"/>
              <a:pathLst>
                <a:path extrusionOk="0" h="6511" w="7103">
                  <a:moveTo>
                    <a:pt x="3550" y="0"/>
                  </a:moveTo>
                  <a:cubicBezTo>
                    <a:pt x="3332" y="0"/>
                    <a:pt x="3110" y="22"/>
                    <a:pt x="2888" y="68"/>
                  </a:cubicBezTo>
                  <a:cubicBezTo>
                    <a:pt x="1130" y="432"/>
                    <a:pt x="0" y="2150"/>
                    <a:pt x="364" y="3909"/>
                  </a:cubicBezTo>
                  <a:cubicBezTo>
                    <a:pt x="681" y="5454"/>
                    <a:pt x="2034" y="6511"/>
                    <a:pt x="3543" y="6511"/>
                  </a:cubicBezTo>
                  <a:cubicBezTo>
                    <a:pt x="3761" y="6511"/>
                    <a:pt x="3982" y="6489"/>
                    <a:pt x="4204" y="6443"/>
                  </a:cubicBezTo>
                  <a:cubicBezTo>
                    <a:pt x="5972" y="6079"/>
                    <a:pt x="7102" y="4350"/>
                    <a:pt x="6738" y="2593"/>
                  </a:cubicBezTo>
                  <a:cubicBezTo>
                    <a:pt x="6421" y="1056"/>
                    <a:pt x="5061" y="0"/>
                    <a:pt x="3550" y="0"/>
                  </a:cubicBezTo>
                  <a:close/>
                </a:path>
              </a:pathLst>
            </a:custGeom>
            <a:solidFill>
              <a:srgbClr val="0645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"/>
            <p:cNvSpPr/>
            <p:nvPr/>
          </p:nvSpPr>
          <p:spPr>
            <a:xfrm rot="7435474">
              <a:off x="5779119" y="3360565"/>
              <a:ext cx="798851" cy="732583"/>
            </a:xfrm>
            <a:custGeom>
              <a:rect b="b" l="l" r="r" t="t"/>
              <a:pathLst>
                <a:path extrusionOk="0" h="5216" w="5688">
                  <a:moveTo>
                    <a:pt x="2832" y="0"/>
                  </a:moveTo>
                  <a:cubicBezTo>
                    <a:pt x="2660" y="0"/>
                    <a:pt x="2485" y="17"/>
                    <a:pt x="2309" y="53"/>
                  </a:cubicBezTo>
                  <a:cubicBezTo>
                    <a:pt x="904" y="347"/>
                    <a:pt x="1" y="1722"/>
                    <a:pt x="286" y="3137"/>
                  </a:cubicBezTo>
                  <a:cubicBezTo>
                    <a:pt x="543" y="4371"/>
                    <a:pt x="1629" y="5216"/>
                    <a:pt x="2835" y="5216"/>
                  </a:cubicBezTo>
                  <a:cubicBezTo>
                    <a:pt x="3012" y="5216"/>
                    <a:pt x="3191" y="5198"/>
                    <a:pt x="3370" y="5160"/>
                  </a:cubicBezTo>
                  <a:cubicBezTo>
                    <a:pt x="4784" y="4865"/>
                    <a:pt x="5688" y="3490"/>
                    <a:pt x="5393" y="2076"/>
                  </a:cubicBezTo>
                  <a:cubicBezTo>
                    <a:pt x="5135" y="846"/>
                    <a:pt x="4048" y="0"/>
                    <a:pt x="2832" y="0"/>
                  </a:cubicBezTo>
                  <a:close/>
                </a:path>
              </a:pathLst>
            </a:custGeom>
            <a:solidFill>
              <a:srgbClr val="00B8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"/>
            <p:cNvSpPr/>
            <p:nvPr/>
          </p:nvSpPr>
          <p:spPr>
            <a:xfrm rot="7435474">
              <a:off x="5838639" y="4144797"/>
              <a:ext cx="278783" cy="146348"/>
            </a:xfrm>
            <a:custGeom>
              <a:rect b="b" l="l" r="r" t="t"/>
              <a:pathLst>
                <a:path extrusionOk="0" h="1042" w="1985">
                  <a:moveTo>
                    <a:pt x="1856" y="0"/>
                  </a:moveTo>
                  <a:lnTo>
                    <a:pt x="0" y="383"/>
                  </a:lnTo>
                  <a:lnTo>
                    <a:pt x="138" y="1041"/>
                  </a:lnTo>
                  <a:lnTo>
                    <a:pt x="1984" y="658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rgbClr val="0645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"/>
            <p:cNvSpPr/>
            <p:nvPr/>
          </p:nvSpPr>
          <p:spPr>
            <a:xfrm rot="7435474">
              <a:off x="5305000" y="4537124"/>
              <a:ext cx="938173" cy="360673"/>
            </a:xfrm>
            <a:custGeom>
              <a:rect b="b" l="l" r="r" t="t"/>
              <a:pathLst>
                <a:path extrusionOk="0" h="2568" w="6680">
                  <a:moveTo>
                    <a:pt x="5949" y="1"/>
                  </a:moveTo>
                  <a:cubicBezTo>
                    <a:pt x="5911" y="1"/>
                    <a:pt x="5873" y="4"/>
                    <a:pt x="5835" y="11"/>
                  </a:cubicBezTo>
                  <a:lnTo>
                    <a:pt x="551" y="1111"/>
                  </a:lnTo>
                  <a:cubicBezTo>
                    <a:pt x="217" y="1179"/>
                    <a:pt x="1" y="1504"/>
                    <a:pt x="69" y="1838"/>
                  </a:cubicBezTo>
                  <a:lnTo>
                    <a:pt x="119" y="2083"/>
                  </a:lnTo>
                  <a:cubicBezTo>
                    <a:pt x="178" y="2366"/>
                    <a:pt x="434" y="2567"/>
                    <a:pt x="720" y="2567"/>
                  </a:cubicBezTo>
                  <a:cubicBezTo>
                    <a:pt x="761" y="2567"/>
                    <a:pt x="803" y="2563"/>
                    <a:pt x="845" y="2554"/>
                  </a:cubicBezTo>
                  <a:lnTo>
                    <a:pt x="6139" y="1464"/>
                  </a:lnTo>
                  <a:cubicBezTo>
                    <a:pt x="6463" y="1395"/>
                    <a:pt x="6680" y="1072"/>
                    <a:pt x="6610" y="738"/>
                  </a:cubicBezTo>
                  <a:lnTo>
                    <a:pt x="6562" y="492"/>
                  </a:lnTo>
                  <a:cubicBezTo>
                    <a:pt x="6500" y="196"/>
                    <a:pt x="6240" y="1"/>
                    <a:pt x="59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"/>
            <p:cNvSpPr/>
            <p:nvPr/>
          </p:nvSpPr>
          <p:spPr>
            <a:xfrm rot="5958162">
              <a:off x="6143054" y="3831084"/>
              <a:ext cx="220915" cy="201548"/>
            </a:xfrm>
            <a:custGeom>
              <a:rect b="b" l="l" r="r" t="t"/>
              <a:pathLst>
                <a:path extrusionOk="0" h="1435" w="1573">
                  <a:moveTo>
                    <a:pt x="782" y="1"/>
                  </a:moveTo>
                  <a:cubicBezTo>
                    <a:pt x="735" y="1"/>
                    <a:pt x="688" y="5"/>
                    <a:pt x="640" y="15"/>
                  </a:cubicBezTo>
                  <a:cubicBezTo>
                    <a:pt x="256" y="104"/>
                    <a:pt x="1" y="477"/>
                    <a:pt x="90" y="870"/>
                  </a:cubicBezTo>
                  <a:cubicBezTo>
                    <a:pt x="158" y="1204"/>
                    <a:pt x="452" y="1434"/>
                    <a:pt x="788" y="1434"/>
                  </a:cubicBezTo>
                  <a:cubicBezTo>
                    <a:pt x="836" y="1434"/>
                    <a:pt x="885" y="1430"/>
                    <a:pt x="934" y="1420"/>
                  </a:cubicBezTo>
                  <a:cubicBezTo>
                    <a:pt x="1317" y="1341"/>
                    <a:pt x="1572" y="958"/>
                    <a:pt x="1484" y="575"/>
                  </a:cubicBezTo>
                  <a:cubicBezTo>
                    <a:pt x="1415" y="239"/>
                    <a:pt x="1119" y="1"/>
                    <a:pt x="782" y="1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"/>
            <p:cNvSpPr/>
            <p:nvPr/>
          </p:nvSpPr>
          <p:spPr>
            <a:xfrm rot="5958162">
              <a:off x="6346689" y="3721633"/>
              <a:ext cx="164177" cy="149440"/>
            </a:xfrm>
            <a:custGeom>
              <a:rect b="b" l="l" r="r" t="t"/>
              <a:pathLst>
                <a:path extrusionOk="0" h="1064" w="1169">
                  <a:moveTo>
                    <a:pt x="581" y="1"/>
                  </a:moveTo>
                  <a:cubicBezTo>
                    <a:pt x="545" y="1"/>
                    <a:pt x="509" y="4"/>
                    <a:pt x="472" y="12"/>
                  </a:cubicBezTo>
                  <a:cubicBezTo>
                    <a:pt x="187" y="70"/>
                    <a:pt x="0" y="355"/>
                    <a:pt x="59" y="640"/>
                  </a:cubicBezTo>
                  <a:cubicBezTo>
                    <a:pt x="111" y="889"/>
                    <a:pt x="335" y="1063"/>
                    <a:pt x="582" y="1063"/>
                  </a:cubicBezTo>
                  <a:cubicBezTo>
                    <a:pt x="617" y="1063"/>
                    <a:pt x="652" y="1060"/>
                    <a:pt x="688" y="1053"/>
                  </a:cubicBezTo>
                  <a:cubicBezTo>
                    <a:pt x="983" y="994"/>
                    <a:pt x="1169" y="708"/>
                    <a:pt x="1110" y="424"/>
                  </a:cubicBezTo>
                  <a:cubicBezTo>
                    <a:pt x="1050" y="174"/>
                    <a:pt x="832" y="1"/>
                    <a:pt x="581" y="1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6" name="Google Shape;146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72475" y="2513263"/>
            <a:ext cx="732375" cy="74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72475" y="4125049"/>
            <a:ext cx="732375" cy="703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1209125"/>
            <a:ext cx="8597325" cy="3934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2650" y="2513275"/>
            <a:ext cx="656650" cy="63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53763" y="4040338"/>
            <a:ext cx="732375" cy="657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3063" y="3994050"/>
            <a:ext cx="695815" cy="70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91625" y="2539400"/>
            <a:ext cx="656650" cy="631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8839203" cy="47033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Methods</a:t>
            </a:r>
            <a:endParaRPr sz="3200">
              <a:solidFill>
                <a:srgbClr val="FFFFFF"/>
              </a:solidFill>
            </a:endParaRPr>
          </a:p>
        </p:txBody>
      </p:sp>
      <p:sp>
        <p:nvSpPr>
          <p:cNvPr id="163" name="Google Shape;163;p10"/>
          <p:cNvSpPr/>
          <p:nvPr/>
        </p:nvSpPr>
        <p:spPr>
          <a:xfrm>
            <a:off x="719975" y="3593725"/>
            <a:ext cx="2064600" cy="3921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0"/>
          <p:cNvSpPr txBox="1"/>
          <p:nvPr>
            <p:ph idx="4294967295" type="subTitle"/>
          </p:nvPr>
        </p:nvSpPr>
        <p:spPr>
          <a:xfrm>
            <a:off x="616625" y="3978125"/>
            <a:ext cx="2271300" cy="5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4554"/>
              </a:buClr>
              <a:buSzPts val="1600"/>
              <a:buFont typeface="Maven Pro Medium"/>
              <a:buNone/>
            </a:pPr>
            <a:r>
              <a:rPr lang="en"/>
              <a:t>Presentation to ICU</a:t>
            </a:r>
            <a:endParaRPr b="0" i="0" sz="1600" u="none" cap="none" strike="noStrike">
              <a:solidFill>
                <a:srgbClr val="064554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  <p:sp>
        <p:nvSpPr>
          <p:cNvPr id="165" name="Google Shape;165;p10"/>
          <p:cNvSpPr txBox="1"/>
          <p:nvPr>
            <p:ph idx="4294967295" type="subTitle"/>
          </p:nvPr>
        </p:nvSpPr>
        <p:spPr>
          <a:xfrm>
            <a:off x="867425" y="3593875"/>
            <a:ext cx="17697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4554"/>
              </a:buClr>
              <a:buSzPts val="1600"/>
              <a:buFont typeface="Maven Pro Medium"/>
              <a:buNone/>
            </a:pPr>
            <a:r>
              <a:rPr lang="en" sz="20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rPr>
              <a:t>Day 1</a:t>
            </a:r>
            <a:endParaRPr b="0" i="0" sz="2000" u="none" cap="none" strike="noStrike">
              <a:solidFill>
                <a:srgbClr val="FFFFFF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66" name="Google Shape;166;p10"/>
          <p:cNvSpPr/>
          <p:nvPr/>
        </p:nvSpPr>
        <p:spPr>
          <a:xfrm>
            <a:off x="2628400" y="1779875"/>
            <a:ext cx="2064600" cy="3921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0"/>
          <p:cNvSpPr txBox="1"/>
          <p:nvPr>
            <p:ph idx="4294967295" type="subTitle"/>
          </p:nvPr>
        </p:nvSpPr>
        <p:spPr>
          <a:xfrm>
            <a:off x="2525050" y="2164200"/>
            <a:ext cx="2271300" cy="5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4554"/>
              </a:buClr>
              <a:buSzPts val="1600"/>
              <a:buFont typeface="Maven Pro Medium"/>
              <a:buNone/>
            </a:pPr>
            <a:r>
              <a:rPr lang="en"/>
              <a:t>48 hours post-ICU admission</a:t>
            </a:r>
            <a:endParaRPr b="0" i="0" sz="1600" u="none" cap="none" strike="noStrike">
              <a:solidFill>
                <a:srgbClr val="064554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  <p:sp>
        <p:nvSpPr>
          <p:cNvPr id="168" name="Google Shape;168;p10"/>
          <p:cNvSpPr txBox="1"/>
          <p:nvPr>
            <p:ph idx="4294967295" type="subTitle"/>
          </p:nvPr>
        </p:nvSpPr>
        <p:spPr>
          <a:xfrm>
            <a:off x="2775850" y="1779950"/>
            <a:ext cx="17697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4554"/>
              </a:buClr>
              <a:buSzPts val="1600"/>
              <a:buFont typeface="Maven Pro Medium"/>
              <a:buNone/>
            </a:pPr>
            <a:r>
              <a:rPr lang="en" sz="20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rPr>
              <a:t>Day 2</a:t>
            </a:r>
            <a:endParaRPr b="0" i="0" sz="2000" u="none" cap="none" strike="noStrike">
              <a:solidFill>
                <a:srgbClr val="FFFFFF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69" name="Google Shape;169;p10"/>
          <p:cNvSpPr/>
          <p:nvPr/>
        </p:nvSpPr>
        <p:spPr>
          <a:xfrm>
            <a:off x="4536825" y="3593725"/>
            <a:ext cx="2064600" cy="392100"/>
          </a:xfrm>
          <a:prstGeom prst="roundRect">
            <a:avLst>
              <a:gd fmla="val 50000" name="adj"/>
            </a:avLst>
          </a:prstGeom>
          <a:solidFill>
            <a:srgbClr val="00BD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0"/>
          <p:cNvSpPr txBox="1"/>
          <p:nvPr>
            <p:ph idx="4294967295" type="subTitle"/>
          </p:nvPr>
        </p:nvSpPr>
        <p:spPr>
          <a:xfrm>
            <a:off x="4433475" y="3978125"/>
            <a:ext cx="2271300" cy="5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4554"/>
              </a:buClr>
              <a:buSzPts val="1600"/>
              <a:buFont typeface="Maven Pro Medium"/>
              <a:buNone/>
            </a:pPr>
            <a:r>
              <a:rPr lang="en"/>
              <a:t>72 hours post-ICU admission</a:t>
            </a:r>
            <a:endParaRPr b="0" i="0" sz="1600" u="none" cap="none" strike="noStrike">
              <a:solidFill>
                <a:srgbClr val="064554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  <p:sp>
        <p:nvSpPr>
          <p:cNvPr id="171" name="Google Shape;171;p10"/>
          <p:cNvSpPr txBox="1"/>
          <p:nvPr>
            <p:ph idx="4294967295" type="subTitle"/>
          </p:nvPr>
        </p:nvSpPr>
        <p:spPr>
          <a:xfrm>
            <a:off x="4684275" y="3593875"/>
            <a:ext cx="17697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4554"/>
              </a:buClr>
              <a:buSzPts val="1600"/>
              <a:buFont typeface="Maven Pro Medium"/>
              <a:buNone/>
            </a:pPr>
            <a:r>
              <a:rPr lang="en" sz="20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rPr>
              <a:t>Day 3</a:t>
            </a:r>
            <a:endParaRPr b="0" i="0" sz="2000" u="none" cap="none" strike="noStrike">
              <a:solidFill>
                <a:srgbClr val="FFFFFF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72" name="Google Shape;172;p10"/>
          <p:cNvSpPr/>
          <p:nvPr/>
        </p:nvSpPr>
        <p:spPr>
          <a:xfrm>
            <a:off x="6392575" y="1779875"/>
            <a:ext cx="2064600" cy="3921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0"/>
          <p:cNvSpPr txBox="1"/>
          <p:nvPr>
            <p:ph idx="4294967295" type="subTitle"/>
          </p:nvPr>
        </p:nvSpPr>
        <p:spPr>
          <a:xfrm>
            <a:off x="6289225" y="2164275"/>
            <a:ext cx="2271300" cy="5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4554"/>
              </a:buClr>
              <a:buSzPts val="1600"/>
              <a:buFont typeface="Maven Pro Medium"/>
              <a:buNone/>
            </a:pPr>
            <a:r>
              <a:rPr lang="en"/>
              <a:t>Mortality at 30 days</a:t>
            </a:r>
            <a:endParaRPr b="0" i="0" sz="1600" u="none" cap="none" strike="noStrike">
              <a:solidFill>
                <a:srgbClr val="064554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  <p:sp>
        <p:nvSpPr>
          <p:cNvPr id="174" name="Google Shape;174;p10"/>
          <p:cNvSpPr txBox="1"/>
          <p:nvPr>
            <p:ph idx="4294967295" type="subTitle"/>
          </p:nvPr>
        </p:nvSpPr>
        <p:spPr>
          <a:xfrm>
            <a:off x="6540025" y="1780025"/>
            <a:ext cx="17697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4554"/>
              </a:buClr>
              <a:buSzPts val="1600"/>
              <a:buFont typeface="Maven Pro Medium"/>
              <a:buNone/>
            </a:pPr>
            <a:r>
              <a:rPr lang="en" sz="20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rPr>
              <a:t>Day 30</a:t>
            </a:r>
            <a:endParaRPr b="0" i="0" sz="2000" u="none" cap="none" strike="noStrike">
              <a:solidFill>
                <a:srgbClr val="FFFFFF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cxnSp>
        <p:nvCxnSpPr>
          <p:cNvPr id="175" name="Google Shape;175;p10"/>
          <p:cNvCxnSpPr/>
          <p:nvPr/>
        </p:nvCxnSpPr>
        <p:spPr>
          <a:xfrm>
            <a:off x="723625" y="3126625"/>
            <a:ext cx="7708200" cy="0"/>
          </a:xfrm>
          <a:prstGeom prst="straightConnector1">
            <a:avLst/>
          </a:prstGeom>
          <a:noFill/>
          <a:ln cap="flat" cmpd="sng" w="19050">
            <a:solidFill>
              <a:srgbClr val="4F4F4F"/>
            </a:solidFill>
            <a:prstDash val="dot"/>
            <a:round/>
            <a:headEnd len="med" w="med" type="oval"/>
            <a:tailEnd len="med" w="med" type="oval"/>
          </a:ln>
        </p:spPr>
      </p:cxnSp>
      <p:cxnSp>
        <p:nvCxnSpPr>
          <p:cNvPr id="176" name="Google Shape;176;p10"/>
          <p:cNvCxnSpPr>
            <a:stCxn id="165" idx="0"/>
          </p:cNvCxnSpPr>
          <p:nvPr/>
        </p:nvCxnSpPr>
        <p:spPr>
          <a:xfrm rot="10800000">
            <a:off x="1752275" y="2757175"/>
            <a:ext cx="0" cy="836700"/>
          </a:xfrm>
          <a:prstGeom prst="straightConnector1">
            <a:avLst/>
          </a:prstGeom>
          <a:noFill/>
          <a:ln cap="flat" cmpd="sng" w="19050">
            <a:solidFill>
              <a:srgbClr val="FF594D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177" name="Google Shape;177;p10"/>
          <p:cNvCxnSpPr>
            <a:endCxn id="167" idx="2"/>
          </p:cNvCxnSpPr>
          <p:nvPr/>
        </p:nvCxnSpPr>
        <p:spPr>
          <a:xfrm rot="10800000">
            <a:off x="3660700" y="2761500"/>
            <a:ext cx="0" cy="832500"/>
          </a:xfrm>
          <a:prstGeom prst="straightConnector1">
            <a:avLst/>
          </a:prstGeom>
          <a:noFill/>
          <a:ln cap="flat" cmpd="sng" w="19050">
            <a:solidFill>
              <a:srgbClr val="FF594D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178" name="Google Shape;178;p10"/>
          <p:cNvCxnSpPr>
            <a:stCxn id="171" idx="0"/>
          </p:cNvCxnSpPr>
          <p:nvPr/>
        </p:nvCxnSpPr>
        <p:spPr>
          <a:xfrm rot="10800000">
            <a:off x="5569125" y="2757175"/>
            <a:ext cx="0" cy="836700"/>
          </a:xfrm>
          <a:prstGeom prst="straightConnector1">
            <a:avLst/>
          </a:prstGeom>
          <a:noFill/>
          <a:ln cap="flat" cmpd="sng" w="19050">
            <a:solidFill>
              <a:srgbClr val="FF594D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179" name="Google Shape;179;p10"/>
          <p:cNvCxnSpPr>
            <a:endCxn id="173" idx="2"/>
          </p:cNvCxnSpPr>
          <p:nvPr/>
        </p:nvCxnSpPr>
        <p:spPr>
          <a:xfrm rot="10800000">
            <a:off x="7424875" y="2761575"/>
            <a:ext cx="0" cy="832500"/>
          </a:xfrm>
          <a:prstGeom prst="straightConnector1">
            <a:avLst/>
          </a:prstGeom>
          <a:noFill/>
          <a:ln cap="flat" cmpd="sng" w="19050">
            <a:solidFill>
              <a:srgbClr val="FF594D"/>
            </a:solidFill>
            <a:prstDash val="solid"/>
            <a:round/>
            <a:headEnd len="med" w="med" type="oval"/>
            <a:tailEnd len="sm" w="sm" type="none"/>
          </a:ln>
        </p:spPr>
      </p:cxnSp>
      <p:pic>
        <p:nvPicPr>
          <p:cNvPr id="180" name="Google Shape;180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4650" y="3705825"/>
            <a:ext cx="732110" cy="83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33925" y="1822817"/>
            <a:ext cx="836700" cy="83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37774" y="3818325"/>
            <a:ext cx="774200" cy="78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76113" y="1779868"/>
            <a:ext cx="836700" cy="8042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5088df2baa_2_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EDA</a:t>
            </a:r>
            <a:endParaRPr sz="3200">
              <a:solidFill>
                <a:srgbClr val="FFFFFF"/>
              </a:solidFill>
            </a:endParaRPr>
          </a:p>
        </p:txBody>
      </p:sp>
      <p:pic>
        <p:nvPicPr>
          <p:cNvPr id="189" name="Google Shape;189;g35088df2baa_2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0200" y="1257725"/>
            <a:ext cx="1410963" cy="357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g35088df2baa_2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2925" y="1257725"/>
            <a:ext cx="2260950" cy="3574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g35088df2baa_2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1850" y="1708750"/>
            <a:ext cx="4469099" cy="2672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275" y="851025"/>
            <a:ext cx="3117974" cy="289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Results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0"/>
          <p:cNvSpPr/>
          <p:nvPr/>
        </p:nvSpPr>
        <p:spPr>
          <a:xfrm>
            <a:off x="3539700" y="3262400"/>
            <a:ext cx="2064600" cy="392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0"/>
          <p:cNvSpPr/>
          <p:nvPr/>
        </p:nvSpPr>
        <p:spPr>
          <a:xfrm>
            <a:off x="6256050" y="3262400"/>
            <a:ext cx="2064600" cy="392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0"/>
          <p:cNvSpPr/>
          <p:nvPr/>
        </p:nvSpPr>
        <p:spPr>
          <a:xfrm>
            <a:off x="823350" y="3262400"/>
            <a:ext cx="2064600" cy="392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210" name="Google Shape;210;p20"/>
          <p:cNvSpPr txBox="1"/>
          <p:nvPr>
            <p:ph idx="1" type="subTitle"/>
          </p:nvPr>
        </p:nvSpPr>
        <p:spPr>
          <a:xfrm>
            <a:off x="720000" y="3723000"/>
            <a:ext cx="22713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Based on physiologic parameters in 24hrs </a:t>
            </a:r>
            <a:r>
              <a:rPr lang="en"/>
              <a:t>relevant</a:t>
            </a:r>
            <a:r>
              <a:rPr lang="en"/>
              <a:t> to acute presentation</a:t>
            </a:r>
            <a:endParaRPr/>
          </a:p>
        </p:txBody>
      </p:sp>
      <p:sp>
        <p:nvSpPr>
          <p:cNvPr id="211" name="Google Shape;211;p20"/>
          <p:cNvSpPr txBox="1"/>
          <p:nvPr>
            <p:ph idx="2" type="subTitle"/>
          </p:nvPr>
        </p:nvSpPr>
        <p:spPr>
          <a:xfrm>
            <a:off x="923700" y="3262550"/>
            <a:ext cx="18639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200"/>
              <a:t>Initial SOFA focus</a:t>
            </a:r>
            <a:endParaRPr sz="1200"/>
          </a:p>
        </p:txBody>
      </p:sp>
      <p:sp>
        <p:nvSpPr>
          <p:cNvPr id="212" name="Google Shape;212;p20"/>
          <p:cNvSpPr txBox="1"/>
          <p:nvPr>
            <p:ph idx="3" type="subTitle"/>
          </p:nvPr>
        </p:nvSpPr>
        <p:spPr>
          <a:xfrm>
            <a:off x="3436350" y="3723000"/>
            <a:ext cx="22713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Initially everyone looks “bad” but acute physiology doesn’t diverge that soon on social groups</a:t>
            </a:r>
            <a:endParaRPr/>
          </a:p>
        </p:txBody>
      </p:sp>
      <p:sp>
        <p:nvSpPr>
          <p:cNvPr id="213" name="Google Shape;213;p20"/>
          <p:cNvSpPr txBox="1"/>
          <p:nvPr>
            <p:ph idx="4" type="subTitle"/>
          </p:nvPr>
        </p:nvSpPr>
        <p:spPr>
          <a:xfrm>
            <a:off x="3640050" y="3262550"/>
            <a:ext cx="18639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200"/>
              <a:t>Temporal dynamics</a:t>
            </a:r>
            <a:endParaRPr sz="1200"/>
          </a:p>
        </p:txBody>
      </p:sp>
      <p:sp>
        <p:nvSpPr>
          <p:cNvPr id="214" name="Google Shape;214;p20"/>
          <p:cNvSpPr txBox="1"/>
          <p:nvPr>
            <p:ph idx="5" type="subTitle"/>
          </p:nvPr>
        </p:nvSpPr>
        <p:spPr>
          <a:xfrm>
            <a:off x="6152700" y="3723000"/>
            <a:ext cx="22713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Hospital/system-level biases may be perpetuated over time</a:t>
            </a:r>
            <a:endParaRPr/>
          </a:p>
        </p:txBody>
      </p:sp>
      <p:sp>
        <p:nvSpPr>
          <p:cNvPr id="215" name="Google Shape;215;p20"/>
          <p:cNvSpPr txBox="1"/>
          <p:nvPr>
            <p:ph idx="6" type="subTitle"/>
          </p:nvPr>
        </p:nvSpPr>
        <p:spPr>
          <a:xfrm>
            <a:off x="6066175" y="3262550"/>
            <a:ext cx="24444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200"/>
              <a:t>Complex interactions</a:t>
            </a:r>
            <a:endParaRPr sz="1200"/>
          </a:p>
        </p:txBody>
      </p:sp>
      <p:grpSp>
        <p:nvGrpSpPr>
          <p:cNvPr id="216" name="Google Shape;216;p20"/>
          <p:cNvGrpSpPr/>
          <p:nvPr/>
        </p:nvGrpSpPr>
        <p:grpSpPr>
          <a:xfrm>
            <a:off x="6880255" y="1925512"/>
            <a:ext cx="816189" cy="816878"/>
            <a:chOff x="5340108" y="4210988"/>
            <a:chExt cx="363074" cy="363380"/>
          </a:xfrm>
        </p:grpSpPr>
        <p:sp>
          <p:nvSpPr>
            <p:cNvPr id="217" name="Google Shape;217;p20"/>
            <p:cNvSpPr/>
            <p:nvPr/>
          </p:nvSpPr>
          <p:spPr>
            <a:xfrm>
              <a:off x="5361301" y="4253677"/>
              <a:ext cx="320685" cy="278031"/>
            </a:xfrm>
            <a:custGeom>
              <a:rect b="b" l="l" r="r" t="t"/>
              <a:pathLst>
                <a:path extrusionOk="0" h="8252" w="9518">
                  <a:moveTo>
                    <a:pt x="0" y="1"/>
                  </a:moveTo>
                  <a:lnTo>
                    <a:pt x="30" y="7937"/>
                  </a:lnTo>
                  <a:cubicBezTo>
                    <a:pt x="30" y="8114"/>
                    <a:pt x="167" y="8251"/>
                    <a:pt x="344" y="8251"/>
                  </a:cubicBezTo>
                  <a:lnTo>
                    <a:pt x="9203" y="8251"/>
                  </a:lnTo>
                  <a:cubicBezTo>
                    <a:pt x="9380" y="8251"/>
                    <a:pt x="9517" y="8114"/>
                    <a:pt x="9517" y="7937"/>
                  </a:cubicBezTo>
                  <a:lnTo>
                    <a:pt x="9517" y="1"/>
                  </a:lnTo>
                  <a:close/>
                </a:path>
              </a:pathLst>
            </a:custGeom>
            <a:solidFill>
              <a:srgbClr val="4F4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0"/>
            <p:cNvSpPr/>
            <p:nvPr/>
          </p:nvSpPr>
          <p:spPr>
            <a:xfrm>
              <a:off x="5521782" y="4253677"/>
              <a:ext cx="160208" cy="278031"/>
            </a:xfrm>
            <a:custGeom>
              <a:rect b="b" l="l" r="r" t="t"/>
              <a:pathLst>
                <a:path extrusionOk="0" h="8252" w="4755">
                  <a:moveTo>
                    <a:pt x="1" y="1"/>
                  </a:moveTo>
                  <a:lnTo>
                    <a:pt x="1" y="8251"/>
                  </a:lnTo>
                  <a:lnTo>
                    <a:pt x="4440" y="8251"/>
                  </a:lnTo>
                  <a:cubicBezTo>
                    <a:pt x="4617" y="8251"/>
                    <a:pt x="4754" y="8114"/>
                    <a:pt x="4754" y="7937"/>
                  </a:cubicBezTo>
                  <a:lnTo>
                    <a:pt x="4754" y="1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0"/>
            <p:cNvSpPr/>
            <p:nvPr/>
          </p:nvSpPr>
          <p:spPr>
            <a:xfrm>
              <a:off x="5340108" y="4210988"/>
              <a:ext cx="363070" cy="53335"/>
            </a:xfrm>
            <a:custGeom>
              <a:rect b="b" l="l" r="r" t="t"/>
              <a:pathLst>
                <a:path extrusionOk="0" h="1583" w="10776">
                  <a:moveTo>
                    <a:pt x="315" y="1"/>
                  </a:moveTo>
                  <a:cubicBezTo>
                    <a:pt x="138" y="1"/>
                    <a:pt x="1" y="148"/>
                    <a:pt x="1" y="325"/>
                  </a:cubicBezTo>
                  <a:lnTo>
                    <a:pt x="1" y="639"/>
                  </a:lnTo>
                  <a:cubicBezTo>
                    <a:pt x="1" y="1160"/>
                    <a:pt x="423" y="1582"/>
                    <a:pt x="953" y="1582"/>
                  </a:cubicBezTo>
                  <a:lnTo>
                    <a:pt x="9832" y="1582"/>
                  </a:lnTo>
                  <a:cubicBezTo>
                    <a:pt x="10353" y="1582"/>
                    <a:pt x="10775" y="1160"/>
                    <a:pt x="10775" y="639"/>
                  </a:cubicBezTo>
                  <a:lnTo>
                    <a:pt x="10775" y="325"/>
                  </a:lnTo>
                  <a:cubicBezTo>
                    <a:pt x="10775" y="148"/>
                    <a:pt x="10638" y="1"/>
                    <a:pt x="10461" y="1"/>
                  </a:cubicBezTo>
                  <a:close/>
                </a:path>
              </a:pathLst>
            </a:custGeom>
            <a:solidFill>
              <a:srgbClr val="00BD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20"/>
            <p:cNvSpPr/>
            <p:nvPr/>
          </p:nvSpPr>
          <p:spPr>
            <a:xfrm>
              <a:off x="5435763" y="4297040"/>
              <a:ext cx="131401" cy="131064"/>
            </a:xfrm>
            <a:custGeom>
              <a:rect b="b" l="l" r="r" t="t"/>
              <a:pathLst>
                <a:path extrusionOk="0" h="3890" w="3900">
                  <a:moveTo>
                    <a:pt x="1473" y="1572"/>
                  </a:moveTo>
                  <a:cubicBezTo>
                    <a:pt x="1945" y="1572"/>
                    <a:pt x="2318" y="1955"/>
                    <a:pt x="2318" y="2416"/>
                  </a:cubicBezTo>
                  <a:cubicBezTo>
                    <a:pt x="2318" y="2878"/>
                    <a:pt x="1945" y="3261"/>
                    <a:pt x="1473" y="3261"/>
                  </a:cubicBezTo>
                  <a:cubicBezTo>
                    <a:pt x="1012" y="3261"/>
                    <a:pt x="639" y="2878"/>
                    <a:pt x="639" y="2416"/>
                  </a:cubicBezTo>
                  <a:cubicBezTo>
                    <a:pt x="639" y="1955"/>
                    <a:pt x="1012" y="1572"/>
                    <a:pt x="1473" y="1572"/>
                  </a:cubicBezTo>
                  <a:close/>
                  <a:moveTo>
                    <a:pt x="2534" y="0"/>
                  </a:moveTo>
                  <a:cubicBezTo>
                    <a:pt x="2357" y="0"/>
                    <a:pt x="2210" y="138"/>
                    <a:pt x="2210" y="315"/>
                  </a:cubicBezTo>
                  <a:cubicBezTo>
                    <a:pt x="2210" y="491"/>
                    <a:pt x="2357" y="629"/>
                    <a:pt x="2534" y="629"/>
                  </a:cubicBezTo>
                  <a:lnTo>
                    <a:pt x="2819" y="629"/>
                  </a:lnTo>
                  <a:lnTo>
                    <a:pt x="2269" y="1179"/>
                  </a:lnTo>
                  <a:cubicBezTo>
                    <a:pt x="2043" y="1032"/>
                    <a:pt x="1768" y="943"/>
                    <a:pt x="1473" y="943"/>
                  </a:cubicBezTo>
                  <a:cubicBezTo>
                    <a:pt x="668" y="943"/>
                    <a:pt x="0" y="1602"/>
                    <a:pt x="0" y="2416"/>
                  </a:cubicBezTo>
                  <a:cubicBezTo>
                    <a:pt x="0" y="3232"/>
                    <a:pt x="668" y="3890"/>
                    <a:pt x="1473" y="3890"/>
                  </a:cubicBezTo>
                  <a:cubicBezTo>
                    <a:pt x="2289" y="3890"/>
                    <a:pt x="2947" y="3232"/>
                    <a:pt x="2947" y="2416"/>
                  </a:cubicBezTo>
                  <a:cubicBezTo>
                    <a:pt x="2947" y="2122"/>
                    <a:pt x="2868" y="1857"/>
                    <a:pt x="2721" y="1621"/>
                  </a:cubicBezTo>
                  <a:lnTo>
                    <a:pt x="3271" y="1071"/>
                  </a:lnTo>
                  <a:lnTo>
                    <a:pt x="3271" y="1366"/>
                  </a:lnTo>
                  <a:cubicBezTo>
                    <a:pt x="3271" y="1543"/>
                    <a:pt x="3409" y="1680"/>
                    <a:pt x="3585" y="1680"/>
                  </a:cubicBezTo>
                  <a:cubicBezTo>
                    <a:pt x="3752" y="1680"/>
                    <a:pt x="3900" y="1543"/>
                    <a:pt x="3900" y="1366"/>
                  </a:cubicBezTo>
                  <a:lnTo>
                    <a:pt x="3900" y="315"/>
                  </a:lnTo>
                  <a:cubicBezTo>
                    <a:pt x="3900" y="138"/>
                    <a:pt x="3752" y="0"/>
                    <a:pt x="3585" y="0"/>
                  </a:cubicBezTo>
                  <a:close/>
                </a:path>
              </a:pathLst>
            </a:custGeom>
            <a:solidFill>
              <a:srgbClr val="FF55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0"/>
            <p:cNvSpPr/>
            <p:nvPr/>
          </p:nvSpPr>
          <p:spPr>
            <a:xfrm>
              <a:off x="5450319" y="4300039"/>
              <a:ext cx="116846" cy="128065"/>
            </a:xfrm>
            <a:custGeom>
              <a:rect b="b" l="l" r="r" t="t"/>
              <a:pathLst>
                <a:path extrusionOk="0" h="3801" w="3468">
                  <a:moveTo>
                    <a:pt x="3369" y="0"/>
                  </a:moveTo>
                  <a:lnTo>
                    <a:pt x="1641" y="1738"/>
                  </a:lnTo>
                  <a:cubicBezTo>
                    <a:pt x="1788" y="1886"/>
                    <a:pt x="1886" y="2102"/>
                    <a:pt x="1886" y="2327"/>
                  </a:cubicBezTo>
                  <a:cubicBezTo>
                    <a:pt x="1886" y="2789"/>
                    <a:pt x="1513" y="3172"/>
                    <a:pt x="1041" y="3172"/>
                  </a:cubicBezTo>
                  <a:cubicBezTo>
                    <a:pt x="816" y="3172"/>
                    <a:pt x="600" y="3074"/>
                    <a:pt x="452" y="2927"/>
                  </a:cubicBezTo>
                  <a:lnTo>
                    <a:pt x="0" y="3369"/>
                  </a:lnTo>
                  <a:cubicBezTo>
                    <a:pt x="275" y="3634"/>
                    <a:pt x="639" y="3801"/>
                    <a:pt x="1041" y="3801"/>
                  </a:cubicBezTo>
                  <a:cubicBezTo>
                    <a:pt x="1857" y="3801"/>
                    <a:pt x="2515" y="3143"/>
                    <a:pt x="2515" y="2327"/>
                  </a:cubicBezTo>
                  <a:cubicBezTo>
                    <a:pt x="2515" y="2033"/>
                    <a:pt x="2436" y="1768"/>
                    <a:pt x="2289" y="1532"/>
                  </a:cubicBezTo>
                  <a:lnTo>
                    <a:pt x="2839" y="982"/>
                  </a:lnTo>
                  <a:lnTo>
                    <a:pt x="2839" y="1277"/>
                  </a:lnTo>
                  <a:cubicBezTo>
                    <a:pt x="2839" y="1454"/>
                    <a:pt x="2977" y="1591"/>
                    <a:pt x="3153" y="1591"/>
                  </a:cubicBezTo>
                  <a:cubicBezTo>
                    <a:pt x="3320" y="1591"/>
                    <a:pt x="3468" y="1454"/>
                    <a:pt x="3468" y="1277"/>
                  </a:cubicBezTo>
                  <a:lnTo>
                    <a:pt x="3468" y="226"/>
                  </a:lnTo>
                  <a:cubicBezTo>
                    <a:pt x="3468" y="138"/>
                    <a:pt x="3428" y="59"/>
                    <a:pt x="3369" y="0"/>
                  </a:cubicBezTo>
                  <a:close/>
                </a:path>
              </a:pathLst>
            </a:custGeom>
            <a:solidFill>
              <a:srgbClr val="E34C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20"/>
            <p:cNvSpPr/>
            <p:nvPr/>
          </p:nvSpPr>
          <p:spPr>
            <a:xfrm>
              <a:off x="5393377" y="4328813"/>
              <a:ext cx="99325" cy="159534"/>
            </a:xfrm>
            <a:custGeom>
              <a:rect b="b" l="l" r="r" t="t"/>
              <a:pathLst>
                <a:path extrusionOk="0" h="4735" w="2948">
                  <a:moveTo>
                    <a:pt x="1474" y="629"/>
                  </a:moveTo>
                  <a:cubicBezTo>
                    <a:pt x="1936" y="629"/>
                    <a:pt x="2319" y="1012"/>
                    <a:pt x="2319" y="1473"/>
                  </a:cubicBezTo>
                  <a:cubicBezTo>
                    <a:pt x="2319" y="1935"/>
                    <a:pt x="1936" y="2318"/>
                    <a:pt x="1474" y="2318"/>
                  </a:cubicBezTo>
                  <a:cubicBezTo>
                    <a:pt x="1013" y="2318"/>
                    <a:pt x="629" y="1935"/>
                    <a:pt x="629" y="1473"/>
                  </a:cubicBezTo>
                  <a:cubicBezTo>
                    <a:pt x="629" y="1012"/>
                    <a:pt x="1013" y="629"/>
                    <a:pt x="1474" y="629"/>
                  </a:cubicBezTo>
                  <a:close/>
                  <a:moveTo>
                    <a:pt x="1474" y="0"/>
                  </a:moveTo>
                  <a:cubicBezTo>
                    <a:pt x="659" y="0"/>
                    <a:pt x="1" y="659"/>
                    <a:pt x="1" y="1473"/>
                  </a:cubicBezTo>
                  <a:cubicBezTo>
                    <a:pt x="1" y="2181"/>
                    <a:pt x="492" y="2770"/>
                    <a:pt x="1160" y="2918"/>
                  </a:cubicBezTo>
                  <a:lnTo>
                    <a:pt x="1160" y="3477"/>
                  </a:lnTo>
                  <a:lnTo>
                    <a:pt x="944" y="3477"/>
                  </a:lnTo>
                  <a:cubicBezTo>
                    <a:pt x="767" y="3477"/>
                    <a:pt x="629" y="3615"/>
                    <a:pt x="629" y="3791"/>
                  </a:cubicBezTo>
                  <a:cubicBezTo>
                    <a:pt x="629" y="3968"/>
                    <a:pt x="767" y="4106"/>
                    <a:pt x="944" y="4106"/>
                  </a:cubicBezTo>
                  <a:lnTo>
                    <a:pt x="1160" y="4106"/>
                  </a:lnTo>
                  <a:lnTo>
                    <a:pt x="1160" y="4420"/>
                  </a:lnTo>
                  <a:cubicBezTo>
                    <a:pt x="1160" y="4597"/>
                    <a:pt x="1297" y="4734"/>
                    <a:pt x="1474" y="4734"/>
                  </a:cubicBezTo>
                  <a:cubicBezTo>
                    <a:pt x="1651" y="4734"/>
                    <a:pt x="1788" y="4597"/>
                    <a:pt x="1788" y="4420"/>
                  </a:cubicBezTo>
                  <a:lnTo>
                    <a:pt x="1788" y="4106"/>
                  </a:lnTo>
                  <a:lnTo>
                    <a:pt x="1995" y="4106"/>
                  </a:lnTo>
                  <a:cubicBezTo>
                    <a:pt x="2172" y="4106"/>
                    <a:pt x="2319" y="3968"/>
                    <a:pt x="2319" y="3791"/>
                  </a:cubicBezTo>
                  <a:cubicBezTo>
                    <a:pt x="2319" y="3615"/>
                    <a:pt x="2172" y="3477"/>
                    <a:pt x="1995" y="3477"/>
                  </a:cubicBezTo>
                  <a:lnTo>
                    <a:pt x="1788" y="3477"/>
                  </a:lnTo>
                  <a:lnTo>
                    <a:pt x="1788" y="2918"/>
                  </a:lnTo>
                  <a:cubicBezTo>
                    <a:pt x="2447" y="2770"/>
                    <a:pt x="2947" y="2181"/>
                    <a:pt x="2947" y="1473"/>
                  </a:cubicBezTo>
                  <a:cubicBezTo>
                    <a:pt x="2947" y="659"/>
                    <a:pt x="2290" y="0"/>
                    <a:pt x="1474" y="0"/>
                  </a:cubicBezTo>
                  <a:close/>
                </a:path>
              </a:pathLst>
            </a:custGeom>
            <a:solidFill>
              <a:srgbClr val="00BD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0"/>
            <p:cNvSpPr/>
            <p:nvPr/>
          </p:nvSpPr>
          <p:spPr>
            <a:xfrm>
              <a:off x="5443041" y="4328813"/>
              <a:ext cx="49663" cy="159534"/>
            </a:xfrm>
            <a:custGeom>
              <a:rect b="b" l="l" r="r" t="t"/>
              <a:pathLst>
                <a:path extrusionOk="0" h="4735" w="1474">
                  <a:moveTo>
                    <a:pt x="0" y="0"/>
                  </a:moveTo>
                  <a:lnTo>
                    <a:pt x="0" y="629"/>
                  </a:lnTo>
                  <a:cubicBezTo>
                    <a:pt x="462" y="629"/>
                    <a:pt x="845" y="1012"/>
                    <a:pt x="845" y="1473"/>
                  </a:cubicBezTo>
                  <a:cubicBezTo>
                    <a:pt x="845" y="1935"/>
                    <a:pt x="462" y="2318"/>
                    <a:pt x="0" y="2318"/>
                  </a:cubicBezTo>
                  <a:lnTo>
                    <a:pt x="0" y="4734"/>
                  </a:lnTo>
                  <a:cubicBezTo>
                    <a:pt x="177" y="4734"/>
                    <a:pt x="314" y="4597"/>
                    <a:pt x="314" y="4420"/>
                  </a:cubicBezTo>
                  <a:lnTo>
                    <a:pt x="314" y="4106"/>
                  </a:lnTo>
                  <a:lnTo>
                    <a:pt x="521" y="4106"/>
                  </a:lnTo>
                  <a:cubicBezTo>
                    <a:pt x="698" y="4106"/>
                    <a:pt x="845" y="3968"/>
                    <a:pt x="845" y="3791"/>
                  </a:cubicBezTo>
                  <a:cubicBezTo>
                    <a:pt x="845" y="3615"/>
                    <a:pt x="698" y="3477"/>
                    <a:pt x="521" y="3477"/>
                  </a:cubicBezTo>
                  <a:lnTo>
                    <a:pt x="314" y="3477"/>
                  </a:lnTo>
                  <a:lnTo>
                    <a:pt x="314" y="2918"/>
                  </a:lnTo>
                  <a:cubicBezTo>
                    <a:pt x="973" y="2770"/>
                    <a:pt x="1473" y="2181"/>
                    <a:pt x="1473" y="1473"/>
                  </a:cubicBezTo>
                  <a:cubicBezTo>
                    <a:pt x="1473" y="659"/>
                    <a:pt x="816" y="0"/>
                    <a:pt x="0" y="0"/>
                  </a:cubicBezTo>
                  <a:close/>
                </a:path>
              </a:pathLst>
            </a:custGeom>
            <a:solidFill>
              <a:srgbClr val="00AB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0"/>
            <p:cNvSpPr/>
            <p:nvPr/>
          </p:nvSpPr>
          <p:spPr>
            <a:xfrm>
              <a:off x="5585664" y="4424468"/>
              <a:ext cx="64555" cy="21530"/>
            </a:xfrm>
            <a:custGeom>
              <a:rect b="b" l="l" r="r" t="t"/>
              <a:pathLst>
                <a:path extrusionOk="0" h="639" w="1916">
                  <a:moveTo>
                    <a:pt x="315" y="0"/>
                  </a:moveTo>
                  <a:cubicBezTo>
                    <a:pt x="138" y="0"/>
                    <a:pt x="1" y="147"/>
                    <a:pt x="1" y="324"/>
                  </a:cubicBezTo>
                  <a:cubicBezTo>
                    <a:pt x="1" y="491"/>
                    <a:pt x="138" y="638"/>
                    <a:pt x="315" y="638"/>
                  </a:cubicBezTo>
                  <a:lnTo>
                    <a:pt x="1592" y="638"/>
                  </a:lnTo>
                  <a:cubicBezTo>
                    <a:pt x="1769" y="638"/>
                    <a:pt x="1916" y="491"/>
                    <a:pt x="1916" y="324"/>
                  </a:cubicBezTo>
                  <a:cubicBezTo>
                    <a:pt x="1916" y="147"/>
                    <a:pt x="1769" y="0"/>
                    <a:pt x="1592" y="0"/>
                  </a:cubicBezTo>
                  <a:close/>
                </a:path>
              </a:pathLst>
            </a:custGeom>
            <a:solidFill>
              <a:srgbClr val="00BD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0"/>
            <p:cNvSpPr/>
            <p:nvPr/>
          </p:nvSpPr>
          <p:spPr>
            <a:xfrm>
              <a:off x="5585664" y="4467124"/>
              <a:ext cx="64555" cy="21226"/>
            </a:xfrm>
            <a:custGeom>
              <a:rect b="b" l="l" r="r" t="t"/>
              <a:pathLst>
                <a:path extrusionOk="0" h="630" w="1916">
                  <a:moveTo>
                    <a:pt x="315" y="1"/>
                  </a:moveTo>
                  <a:cubicBezTo>
                    <a:pt x="138" y="1"/>
                    <a:pt x="1" y="138"/>
                    <a:pt x="1" y="315"/>
                  </a:cubicBezTo>
                  <a:cubicBezTo>
                    <a:pt x="1" y="492"/>
                    <a:pt x="138" y="629"/>
                    <a:pt x="315" y="629"/>
                  </a:cubicBezTo>
                  <a:lnTo>
                    <a:pt x="1592" y="629"/>
                  </a:lnTo>
                  <a:cubicBezTo>
                    <a:pt x="1769" y="629"/>
                    <a:pt x="1916" y="492"/>
                    <a:pt x="1916" y="315"/>
                  </a:cubicBezTo>
                  <a:cubicBezTo>
                    <a:pt x="1916" y="138"/>
                    <a:pt x="1769" y="1"/>
                    <a:pt x="1592" y="1"/>
                  </a:cubicBezTo>
                  <a:close/>
                </a:path>
              </a:pathLst>
            </a:custGeom>
            <a:solidFill>
              <a:srgbClr val="00BD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0"/>
            <p:cNvSpPr/>
            <p:nvPr/>
          </p:nvSpPr>
          <p:spPr>
            <a:xfrm>
              <a:off x="5435763" y="4328813"/>
              <a:ext cx="49663" cy="49663"/>
            </a:xfrm>
            <a:custGeom>
              <a:rect b="b" l="l" r="r" t="t"/>
              <a:pathLst>
                <a:path extrusionOk="0" h="1474" w="1474">
                  <a:moveTo>
                    <a:pt x="1473" y="0"/>
                  </a:moveTo>
                  <a:cubicBezTo>
                    <a:pt x="668" y="0"/>
                    <a:pt x="0" y="659"/>
                    <a:pt x="0" y="1473"/>
                  </a:cubicBezTo>
                  <a:lnTo>
                    <a:pt x="639" y="1473"/>
                  </a:lnTo>
                  <a:cubicBezTo>
                    <a:pt x="639" y="1012"/>
                    <a:pt x="1012" y="629"/>
                    <a:pt x="1473" y="629"/>
                  </a:cubicBezTo>
                  <a:lnTo>
                    <a:pt x="1473" y="0"/>
                  </a:lnTo>
                  <a:close/>
                </a:path>
              </a:pathLst>
            </a:custGeom>
            <a:solidFill>
              <a:srgbClr val="FF55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0"/>
            <p:cNvSpPr/>
            <p:nvPr/>
          </p:nvSpPr>
          <p:spPr>
            <a:xfrm>
              <a:off x="5521782" y="4210988"/>
              <a:ext cx="181400" cy="53335"/>
            </a:xfrm>
            <a:custGeom>
              <a:rect b="b" l="l" r="r" t="t"/>
              <a:pathLst>
                <a:path extrusionOk="0" h="1583" w="5384">
                  <a:moveTo>
                    <a:pt x="1" y="1"/>
                  </a:moveTo>
                  <a:lnTo>
                    <a:pt x="1" y="1582"/>
                  </a:lnTo>
                  <a:lnTo>
                    <a:pt x="4440" y="1582"/>
                  </a:lnTo>
                  <a:cubicBezTo>
                    <a:pt x="4961" y="1582"/>
                    <a:pt x="5383" y="1160"/>
                    <a:pt x="5383" y="639"/>
                  </a:cubicBezTo>
                  <a:lnTo>
                    <a:pt x="5383" y="325"/>
                  </a:lnTo>
                  <a:cubicBezTo>
                    <a:pt x="5383" y="148"/>
                    <a:pt x="5246" y="1"/>
                    <a:pt x="5069" y="1"/>
                  </a:cubicBezTo>
                  <a:close/>
                </a:path>
              </a:pathLst>
            </a:custGeom>
            <a:solidFill>
              <a:srgbClr val="00AB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0"/>
            <p:cNvSpPr/>
            <p:nvPr/>
          </p:nvSpPr>
          <p:spPr>
            <a:xfrm>
              <a:off x="5489706" y="4510487"/>
              <a:ext cx="63881" cy="63881"/>
            </a:xfrm>
            <a:custGeom>
              <a:rect b="b" l="l" r="r" t="t"/>
              <a:pathLst>
                <a:path extrusionOk="0" h="1896" w="1896">
                  <a:moveTo>
                    <a:pt x="953" y="629"/>
                  </a:moveTo>
                  <a:cubicBezTo>
                    <a:pt x="1120" y="629"/>
                    <a:pt x="1267" y="767"/>
                    <a:pt x="1267" y="944"/>
                  </a:cubicBezTo>
                  <a:cubicBezTo>
                    <a:pt x="1267" y="1120"/>
                    <a:pt x="1120" y="1258"/>
                    <a:pt x="953" y="1258"/>
                  </a:cubicBezTo>
                  <a:cubicBezTo>
                    <a:pt x="776" y="1258"/>
                    <a:pt x="638" y="1120"/>
                    <a:pt x="638" y="944"/>
                  </a:cubicBezTo>
                  <a:cubicBezTo>
                    <a:pt x="638" y="767"/>
                    <a:pt x="776" y="629"/>
                    <a:pt x="953" y="629"/>
                  </a:cubicBezTo>
                  <a:close/>
                  <a:moveTo>
                    <a:pt x="953" y="1"/>
                  </a:moveTo>
                  <a:cubicBezTo>
                    <a:pt x="433" y="1"/>
                    <a:pt x="0" y="423"/>
                    <a:pt x="0" y="944"/>
                  </a:cubicBezTo>
                  <a:cubicBezTo>
                    <a:pt x="0" y="1464"/>
                    <a:pt x="433" y="1896"/>
                    <a:pt x="953" y="1896"/>
                  </a:cubicBezTo>
                  <a:cubicBezTo>
                    <a:pt x="1474" y="1896"/>
                    <a:pt x="1896" y="1464"/>
                    <a:pt x="1896" y="944"/>
                  </a:cubicBezTo>
                  <a:cubicBezTo>
                    <a:pt x="1896" y="423"/>
                    <a:pt x="1474" y="1"/>
                    <a:pt x="953" y="1"/>
                  </a:cubicBezTo>
                  <a:close/>
                </a:path>
              </a:pathLst>
            </a:custGeom>
            <a:solidFill>
              <a:srgbClr val="095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0"/>
            <p:cNvSpPr/>
            <p:nvPr/>
          </p:nvSpPr>
          <p:spPr>
            <a:xfrm>
              <a:off x="5521782" y="4510487"/>
              <a:ext cx="31806" cy="63881"/>
            </a:xfrm>
            <a:custGeom>
              <a:rect b="b" l="l" r="r" t="t"/>
              <a:pathLst>
                <a:path extrusionOk="0" h="1896" w="944">
                  <a:moveTo>
                    <a:pt x="1" y="1"/>
                  </a:moveTo>
                  <a:lnTo>
                    <a:pt x="1" y="629"/>
                  </a:lnTo>
                  <a:cubicBezTo>
                    <a:pt x="168" y="629"/>
                    <a:pt x="315" y="767"/>
                    <a:pt x="315" y="944"/>
                  </a:cubicBezTo>
                  <a:cubicBezTo>
                    <a:pt x="315" y="1120"/>
                    <a:pt x="168" y="1258"/>
                    <a:pt x="1" y="1258"/>
                  </a:cubicBezTo>
                  <a:lnTo>
                    <a:pt x="1" y="1896"/>
                  </a:lnTo>
                  <a:cubicBezTo>
                    <a:pt x="522" y="1896"/>
                    <a:pt x="944" y="1464"/>
                    <a:pt x="944" y="944"/>
                  </a:cubicBezTo>
                  <a:cubicBezTo>
                    <a:pt x="944" y="423"/>
                    <a:pt x="522" y="1"/>
                    <a:pt x="1" y="1"/>
                  </a:cubicBezTo>
                  <a:close/>
                </a:path>
              </a:pathLst>
            </a:custGeom>
            <a:solidFill>
              <a:srgbClr val="095E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0" name="Google Shape;230;p20"/>
          <p:cNvGrpSpPr/>
          <p:nvPr/>
        </p:nvGrpSpPr>
        <p:grpSpPr>
          <a:xfrm>
            <a:off x="1501102" y="1925853"/>
            <a:ext cx="709096" cy="816194"/>
            <a:chOff x="4736160" y="2243944"/>
            <a:chExt cx="315434" cy="363076"/>
          </a:xfrm>
        </p:grpSpPr>
        <p:sp>
          <p:nvSpPr>
            <p:cNvPr id="231" name="Google Shape;231;p20"/>
            <p:cNvSpPr/>
            <p:nvPr/>
          </p:nvSpPr>
          <p:spPr>
            <a:xfrm>
              <a:off x="4736160" y="2319753"/>
              <a:ext cx="304816" cy="244574"/>
            </a:xfrm>
            <a:custGeom>
              <a:rect b="b" l="l" r="r" t="t"/>
              <a:pathLst>
                <a:path extrusionOk="0" h="7259" w="9047">
                  <a:moveTo>
                    <a:pt x="2103" y="0"/>
                  </a:moveTo>
                  <a:cubicBezTo>
                    <a:pt x="1641" y="374"/>
                    <a:pt x="1052" y="933"/>
                    <a:pt x="1052" y="1552"/>
                  </a:cubicBezTo>
                  <a:lnTo>
                    <a:pt x="1052" y="1788"/>
                  </a:lnTo>
                  <a:cubicBezTo>
                    <a:pt x="1052" y="2171"/>
                    <a:pt x="895" y="2544"/>
                    <a:pt x="620" y="2829"/>
                  </a:cubicBezTo>
                  <a:cubicBezTo>
                    <a:pt x="227" y="3222"/>
                    <a:pt x="1" y="3752"/>
                    <a:pt x="1" y="4312"/>
                  </a:cubicBezTo>
                  <a:lnTo>
                    <a:pt x="1" y="6944"/>
                  </a:lnTo>
                  <a:cubicBezTo>
                    <a:pt x="1" y="7121"/>
                    <a:pt x="138" y="7258"/>
                    <a:pt x="315" y="7258"/>
                  </a:cubicBezTo>
                  <a:lnTo>
                    <a:pt x="8733" y="7258"/>
                  </a:lnTo>
                  <a:cubicBezTo>
                    <a:pt x="8909" y="7258"/>
                    <a:pt x="9047" y="7121"/>
                    <a:pt x="9047" y="6944"/>
                  </a:cubicBezTo>
                  <a:lnTo>
                    <a:pt x="9047" y="4322"/>
                  </a:lnTo>
                  <a:cubicBezTo>
                    <a:pt x="9047" y="3762"/>
                    <a:pt x="8831" y="3231"/>
                    <a:pt x="8438" y="2838"/>
                  </a:cubicBezTo>
                  <a:cubicBezTo>
                    <a:pt x="8153" y="2554"/>
                    <a:pt x="7996" y="2181"/>
                    <a:pt x="7996" y="1788"/>
                  </a:cubicBezTo>
                  <a:lnTo>
                    <a:pt x="7996" y="1552"/>
                  </a:lnTo>
                  <a:cubicBezTo>
                    <a:pt x="7996" y="933"/>
                    <a:pt x="7406" y="374"/>
                    <a:pt x="6945" y="0"/>
                  </a:cubicBezTo>
                  <a:close/>
                </a:path>
              </a:pathLst>
            </a:custGeom>
            <a:solidFill>
              <a:srgbClr val="E34C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0"/>
            <p:cNvSpPr/>
            <p:nvPr/>
          </p:nvSpPr>
          <p:spPr>
            <a:xfrm>
              <a:off x="4888385" y="2319753"/>
              <a:ext cx="152593" cy="244574"/>
            </a:xfrm>
            <a:custGeom>
              <a:rect b="b" l="l" r="r" t="t"/>
              <a:pathLst>
                <a:path extrusionOk="0" h="7259" w="4529">
                  <a:moveTo>
                    <a:pt x="1" y="0"/>
                  </a:moveTo>
                  <a:lnTo>
                    <a:pt x="1" y="7258"/>
                  </a:lnTo>
                  <a:lnTo>
                    <a:pt x="4215" y="7258"/>
                  </a:lnTo>
                  <a:cubicBezTo>
                    <a:pt x="4391" y="7258"/>
                    <a:pt x="4529" y="7121"/>
                    <a:pt x="4529" y="6944"/>
                  </a:cubicBezTo>
                  <a:lnTo>
                    <a:pt x="4529" y="4322"/>
                  </a:lnTo>
                  <a:cubicBezTo>
                    <a:pt x="4529" y="3762"/>
                    <a:pt x="4313" y="3231"/>
                    <a:pt x="3920" y="2838"/>
                  </a:cubicBezTo>
                  <a:cubicBezTo>
                    <a:pt x="3635" y="2554"/>
                    <a:pt x="3478" y="2181"/>
                    <a:pt x="3478" y="1788"/>
                  </a:cubicBezTo>
                  <a:lnTo>
                    <a:pt x="3478" y="1552"/>
                  </a:lnTo>
                  <a:cubicBezTo>
                    <a:pt x="3478" y="933"/>
                    <a:pt x="2888" y="374"/>
                    <a:pt x="2427" y="0"/>
                  </a:cubicBezTo>
                  <a:close/>
                </a:path>
              </a:pathLst>
            </a:custGeom>
            <a:solidFill>
              <a:srgbClr val="E34C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0"/>
            <p:cNvSpPr/>
            <p:nvPr/>
          </p:nvSpPr>
          <p:spPr>
            <a:xfrm>
              <a:off x="4823526" y="2489837"/>
              <a:ext cx="130120" cy="117183"/>
            </a:xfrm>
            <a:custGeom>
              <a:rect b="b" l="l" r="r" t="t"/>
              <a:pathLst>
                <a:path extrusionOk="0" h="3478" w="3862">
                  <a:moveTo>
                    <a:pt x="1" y="1"/>
                  </a:moveTo>
                  <a:lnTo>
                    <a:pt x="1" y="2987"/>
                  </a:lnTo>
                  <a:cubicBezTo>
                    <a:pt x="1" y="3262"/>
                    <a:pt x="217" y="3478"/>
                    <a:pt x="492" y="3478"/>
                  </a:cubicBezTo>
                  <a:lnTo>
                    <a:pt x="3370" y="3478"/>
                  </a:lnTo>
                  <a:cubicBezTo>
                    <a:pt x="3635" y="3478"/>
                    <a:pt x="3861" y="3262"/>
                    <a:pt x="3861" y="2987"/>
                  </a:cubicBezTo>
                  <a:lnTo>
                    <a:pt x="3861" y="1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0"/>
            <p:cNvSpPr/>
            <p:nvPr/>
          </p:nvSpPr>
          <p:spPr>
            <a:xfrm>
              <a:off x="4888385" y="2489837"/>
              <a:ext cx="65262" cy="117183"/>
            </a:xfrm>
            <a:custGeom>
              <a:rect b="b" l="l" r="r" t="t"/>
              <a:pathLst>
                <a:path extrusionOk="0" h="3478" w="1937">
                  <a:moveTo>
                    <a:pt x="1" y="1"/>
                  </a:moveTo>
                  <a:lnTo>
                    <a:pt x="1" y="3478"/>
                  </a:lnTo>
                  <a:lnTo>
                    <a:pt x="1445" y="3478"/>
                  </a:lnTo>
                  <a:cubicBezTo>
                    <a:pt x="1710" y="3478"/>
                    <a:pt x="1936" y="3262"/>
                    <a:pt x="1936" y="2987"/>
                  </a:cubicBezTo>
                  <a:lnTo>
                    <a:pt x="1936" y="1"/>
                  </a:lnTo>
                  <a:close/>
                </a:path>
              </a:pathLst>
            </a:custGeom>
            <a:solidFill>
              <a:srgbClr val="4F4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0"/>
            <p:cNvSpPr/>
            <p:nvPr/>
          </p:nvSpPr>
          <p:spPr>
            <a:xfrm>
              <a:off x="4861936" y="2486535"/>
              <a:ext cx="53302" cy="56603"/>
            </a:xfrm>
            <a:custGeom>
              <a:rect b="b" l="l" r="r" t="t"/>
              <a:pathLst>
                <a:path extrusionOk="0" h="1680" w="1582">
                  <a:moveTo>
                    <a:pt x="511" y="1"/>
                  </a:moveTo>
                  <a:lnTo>
                    <a:pt x="0" y="108"/>
                  </a:lnTo>
                  <a:lnTo>
                    <a:pt x="255" y="1680"/>
                  </a:lnTo>
                  <a:lnTo>
                    <a:pt x="1316" y="1680"/>
                  </a:lnTo>
                  <a:lnTo>
                    <a:pt x="1582" y="108"/>
                  </a:lnTo>
                  <a:lnTo>
                    <a:pt x="1169" y="1"/>
                  </a:lnTo>
                  <a:close/>
                </a:path>
              </a:pathLst>
            </a:custGeom>
            <a:solidFill>
              <a:srgbClr val="00BD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0"/>
            <p:cNvSpPr/>
            <p:nvPr/>
          </p:nvSpPr>
          <p:spPr>
            <a:xfrm>
              <a:off x="4888385" y="2486535"/>
              <a:ext cx="26853" cy="56603"/>
            </a:xfrm>
            <a:custGeom>
              <a:rect b="b" l="l" r="r" t="t"/>
              <a:pathLst>
                <a:path extrusionOk="0" h="1680" w="797">
                  <a:moveTo>
                    <a:pt x="1" y="1"/>
                  </a:moveTo>
                  <a:lnTo>
                    <a:pt x="1" y="1680"/>
                  </a:lnTo>
                  <a:lnTo>
                    <a:pt x="531" y="1680"/>
                  </a:lnTo>
                  <a:lnTo>
                    <a:pt x="797" y="108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00AB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0"/>
            <p:cNvSpPr/>
            <p:nvPr/>
          </p:nvSpPr>
          <p:spPr>
            <a:xfrm>
              <a:off x="4823526" y="2423663"/>
              <a:ext cx="130120" cy="95350"/>
            </a:xfrm>
            <a:custGeom>
              <a:rect b="b" l="l" r="r" t="t"/>
              <a:pathLst>
                <a:path extrusionOk="0" h="2830" w="3862">
                  <a:moveTo>
                    <a:pt x="1091" y="0"/>
                  </a:moveTo>
                  <a:cubicBezTo>
                    <a:pt x="915" y="0"/>
                    <a:pt x="777" y="147"/>
                    <a:pt x="777" y="315"/>
                  </a:cubicBezTo>
                  <a:lnTo>
                    <a:pt x="777" y="1022"/>
                  </a:lnTo>
                  <a:lnTo>
                    <a:pt x="1" y="1022"/>
                  </a:lnTo>
                  <a:lnTo>
                    <a:pt x="1" y="2829"/>
                  </a:lnTo>
                  <a:lnTo>
                    <a:pt x="1926" y="1965"/>
                  </a:lnTo>
                  <a:cubicBezTo>
                    <a:pt x="1926" y="1965"/>
                    <a:pt x="3174" y="2524"/>
                    <a:pt x="3861" y="2829"/>
                  </a:cubicBezTo>
                  <a:lnTo>
                    <a:pt x="3861" y="1022"/>
                  </a:lnTo>
                  <a:lnTo>
                    <a:pt x="3085" y="1022"/>
                  </a:lnTo>
                  <a:lnTo>
                    <a:pt x="3085" y="315"/>
                  </a:lnTo>
                  <a:cubicBezTo>
                    <a:pt x="3085" y="147"/>
                    <a:pt x="2947" y="0"/>
                    <a:pt x="2770" y="0"/>
                  </a:cubicBezTo>
                  <a:close/>
                </a:path>
              </a:pathLst>
            </a:custGeom>
            <a:solidFill>
              <a:srgbClr val="4F4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0"/>
            <p:cNvSpPr/>
            <p:nvPr/>
          </p:nvSpPr>
          <p:spPr>
            <a:xfrm>
              <a:off x="4888385" y="2423663"/>
              <a:ext cx="65262" cy="95350"/>
            </a:xfrm>
            <a:custGeom>
              <a:rect b="b" l="l" r="r" t="t"/>
              <a:pathLst>
                <a:path extrusionOk="0" h="2830" w="1937">
                  <a:moveTo>
                    <a:pt x="1" y="0"/>
                  </a:moveTo>
                  <a:lnTo>
                    <a:pt x="1" y="1965"/>
                  </a:lnTo>
                  <a:cubicBezTo>
                    <a:pt x="1" y="1965"/>
                    <a:pt x="1249" y="2524"/>
                    <a:pt x="1936" y="2829"/>
                  </a:cubicBezTo>
                  <a:lnTo>
                    <a:pt x="1936" y="1022"/>
                  </a:lnTo>
                  <a:lnTo>
                    <a:pt x="1160" y="1022"/>
                  </a:lnTo>
                  <a:lnTo>
                    <a:pt x="1160" y="315"/>
                  </a:lnTo>
                  <a:cubicBezTo>
                    <a:pt x="1160" y="147"/>
                    <a:pt x="1022" y="0"/>
                    <a:pt x="845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0"/>
            <p:cNvSpPr/>
            <p:nvPr/>
          </p:nvSpPr>
          <p:spPr>
            <a:xfrm>
              <a:off x="4806983" y="2309174"/>
              <a:ext cx="163206" cy="141980"/>
            </a:xfrm>
            <a:custGeom>
              <a:rect b="b" l="l" r="r" t="t"/>
              <a:pathLst>
                <a:path extrusionOk="0" h="4214" w="4844">
                  <a:moveTo>
                    <a:pt x="315" y="0"/>
                  </a:moveTo>
                  <a:cubicBezTo>
                    <a:pt x="138" y="0"/>
                    <a:pt x="1" y="138"/>
                    <a:pt x="1" y="314"/>
                  </a:cubicBezTo>
                  <a:lnTo>
                    <a:pt x="1" y="1788"/>
                  </a:lnTo>
                  <a:cubicBezTo>
                    <a:pt x="1" y="3123"/>
                    <a:pt x="1091" y="4213"/>
                    <a:pt x="2417" y="4213"/>
                  </a:cubicBezTo>
                  <a:cubicBezTo>
                    <a:pt x="3753" y="4213"/>
                    <a:pt x="4843" y="3123"/>
                    <a:pt x="4843" y="1788"/>
                  </a:cubicBezTo>
                  <a:lnTo>
                    <a:pt x="4843" y="314"/>
                  </a:lnTo>
                  <a:cubicBezTo>
                    <a:pt x="4843" y="138"/>
                    <a:pt x="4695" y="0"/>
                    <a:pt x="4529" y="0"/>
                  </a:cubicBezTo>
                  <a:close/>
                </a:path>
              </a:pathLst>
            </a:custGeom>
            <a:solidFill>
              <a:srgbClr val="4F4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0"/>
            <p:cNvSpPr/>
            <p:nvPr/>
          </p:nvSpPr>
          <p:spPr>
            <a:xfrm>
              <a:off x="4888385" y="2309174"/>
              <a:ext cx="81805" cy="141980"/>
            </a:xfrm>
            <a:custGeom>
              <a:rect b="b" l="l" r="r" t="t"/>
              <a:pathLst>
                <a:path extrusionOk="0" h="4214" w="2428">
                  <a:moveTo>
                    <a:pt x="1" y="0"/>
                  </a:moveTo>
                  <a:lnTo>
                    <a:pt x="1" y="4213"/>
                  </a:lnTo>
                  <a:cubicBezTo>
                    <a:pt x="1337" y="4213"/>
                    <a:pt x="2427" y="3123"/>
                    <a:pt x="2427" y="1788"/>
                  </a:cubicBezTo>
                  <a:lnTo>
                    <a:pt x="2427" y="314"/>
                  </a:lnTo>
                  <a:cubicBezTo>
                    <a:pt x="2427" y="138"/>
                    <a:pt x="2279" y="0"/>
                    <a:pt x="2113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0"/>
            <p:cNvSpPr/>
            <p:nvPr/>
          </p:nvSpPr>
          <p:spPr>
            <a:xfrm>
              <a:off x="4806983" y="2254557"/>
              <a:ext cx="163206" cy="65229"/>
            </a:xfrm>
            <a:custGeom>
              <a:rect b="b" l="l" r="r" t="t"/>
              <a:pathLst>
                <a:path extrusionOk="0" h="1936" w="4844">
                  <a:moveTo>
                    <a:pt x="1" y="0"/>
                  </a:moveTo>
                  <a:lnTo>
                    <a:pt x="1" y="1935"/>
                  </a:lnTo>
                  <a:lnTo>
                    <a:pt x="4843" y="1935"/>
                  </a:lnTo>
                  <a:lnTo>
                    <a:pt x="4843" y="0"/>
                  </a:lnTo>
                  <a:close/>
                </a:path>
              </a:pathLst>
            </a:custGeom>
            <a:solidFill>
              <a:srgbClr val="095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0"/>
            <p:cNvSpPr/>
            <p:nvPr/>
          </p:nvSpPr>
          <p:spPr>
            <a:xfrm>
              <a:off x="4888385" y="2254557"/>
              <a:ext cx="81805" cy="65229"/>
            </a:xfrm>
            <a:custGeom>
              <a:rect b="b" l="l" r="r" t="t"/>
              <a:pathLst>
                <a:path extrusionOk="0" h="1936" w="2428">
                  <a:moveTo>
                    <a:pt x="1" y="0"/>
                  </a:moveTo>
                  <a:lnTo>
                    <a:pt x="1" y="1935"/>
                  </a:lnTo>
                  <a:lnTo>
                    <a:pt x="2427" y="1935"/>
                  </a:lnTo>
                  <a:lnTo>
                    <a:pt x="2427" y="0"/>
                  </a:lnTo>
                  <a:close/>
                </a:path>
              </a:pathLst>
            </a:custGeom>
            <a:solidFill>
              <a:srgbClr val="095E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0"/>
            <p:cNvSpPr/>
            <p:nvPr/>
          </p:nvSpPr>
          <p:spPr>
            <a:xfrm>
              <a:off x="4736160" y="2243944"/>
              <a:ext cx="304816" cy="72169"/>
            </a:xfrm>
            <a:custGeom>
              <a:rect b="b" l="l" r="r" t="t"/>
              <a:pathLst>
                <a:path extrusionOk="0" h="2142" w="9047">
                  <a:moveTo>
                    <a:pt x="315" y="1"/>
                  </a:moveTo>
                  <a:cubicBezTo>
                    <a:pt x="138" y="1"/>
                    <a:pt x="1" y="138"/>
                    <a:pt x="1" y="315"/>
                  </a:cubicBezTo>
                  <a:cubicBezTo>
                    <a:pt x="1" y="492"/>
                    <a:pt x="138" y="629"/>
                    <a:pt x="315" y="629"/>
                  </a:cubicBezTo>
                  <a:lnTo>
                    <a:pt x="8418" y="629"/>
                  </a:lnTo>
                  <a:lnTo>
                    <a:pt x="8418" y="1828"/>
                  </a:lnTo>
                  <a:cubicBezTo>
                    <a:pt x="8418" y="2004"/>
                    <a:pt x="8556" y="2142"/>
                    <a:pt x="8733" y="2142"/>
                  </a:cubicBezTo>
                  <a:cubicBezTo>
                    <a:pt x="8909" y="2142"/>
                    <a:pt x="9047" y="2004"/>
                    <a:pt x="9047" y="1828"/>
                  </a:cubicBezTo>
                  <a:lnTo>
                    <a:pt x="9047" y="315"/>
                  </a:lnTo>
                  <a:cubicBezTo>
                    <a:pt x="9047" y="138"/>
                    <a:pt x="8909" y="1"/>
                    <a:pt x="8733" y="1"/>
                  </a:cubicBezTo>
                  <a:close/>
                </a:path>
              </a:pathLst>
            </a:custGeom>
            <a:solidFill>
              <a:srgbClr val="095E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0"/>
            <p:cNvSpPr/>
            <p:nvPr/>
          </p:nvSpPr>
          <p:spPr>
            <a:xfrm>
              <a:off x="5019788" y="2309174"/>
              <a:ext cx="21193" cy="63881"/>
            </a:xfrm>
            <a:custGeom>
              <a:rect b="b" l="l" r="r" t="t"/>
              <a:pathLst>
                <a:path extrusionOk="0" h="1896" w="629">
                  <a:moveTo>
                    <a:pt x="315" y="0"/>
                  </a:moveTo>
                  <a:cubicBezTo>
                    <a:pt x="138" y="0"/>
                    <a:pt x="0" y="138"/>
                    <a:pt x="0" y="314"/>
                  </a:cubicBezTo>
                  <a:lnTo>
                    <a:pt x="0" y="1581"/>
                  </a:lnTo>
                  <a:cubicBezTo>
                    <a:pt x="0" y="1748"/>
                    <a:pt x="138" y="1895"/>
                    <a:pt x="315" y="1895"/>
                  </a:cubicBezTo>
                  <a:cubicBezTo>
                    <a:pt x="491" y="1895"/>
                    <a:pt x="629" y="1748"/>
                    <a:pt x="629" y="1581"/>
                  </a:cubicBezTo>
                  <a:lnTo>
                    <a:pt x="629" y="314"/>
                  </a:lnTo>
                  <a:cubicBezTo>
                    <a:pt x="629" y="138"/>
                    <a:pt x="491" y="0"/>
                    <a:pt x="315" y="0"/>
                  </a:cubicBezTo>
                  <a:close/>
                </a:path>
              </a:pathLst>
            </a:custGeom>
            <a:solidFill>
              <a:srgbClr val="095E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0"/>
            <p:cNvSpPr/>
            <p:nvPr/>
          </p:nvSpPr>
          <p:spPr>
            <a:xfrm>
              <a:off x="4736160" y="2458064"/>
              <a:ext cx="103941" cy="148955"/>
            </a:xfrm>
            <a:custGeom>
              <a:rect b="b" l="l" r="r" t="t"/>
              <a:pathLst>
                <a:path extrusionOk="0" h="4421" w="3085">
                  <a:moveTo>
                    <a:pt x="2417" y="1"/>
                  </a:moveTo>
                  <a:cubicBezTo>
                    <a:pt x="1081" y="1"/>
                    <a:pt x="1" y="1081"/>
                    <a:pt x="1" y="2417"/>
                  </a:cubicBezTo>
                  <a:lnTo>
                    <a:pt x="1" y="4106"/>
                  </a:lnTo>
                  <a:cubicBezTo>
                    <a:pt x="1" y="4283"/>
                    <a:pt x="138" y="4421"/>
                    <a:pt x="315" y="4421"/>
                  </a:cubicBezTo>
                  <a:lnTo>
                    <a:pt x="3085" y="4421"/>
                  </a:lnTo>
                  <a:lnTo>
                    <a:pt x="2594" y="1"/>
                  </a:lnTo>
                  <a:close/>
                </a:path>
              </a:pathLst>
            </a:custGeom>
            <a:solidFill>
              <a:srgbClr val="095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0"/>
            <p:cNvSpPr/>
            <p:nvPr/>
          </p:nvSpPr>
          <p:spPr>
            <a:xfrm>
              <a:off x="4937038" y="2458064"/>
              <a:ext cx="103941" cy="148955"/>
            </a:xfrm>
            <a:custGeom>
              <a:rect b="b" l="l" r="r" t="t"/>
              <a:pathLst>
                <a:path extrusionOk="0" h="4421" w="3085">
                  <a:moveTo>
                    <a:pt x="492" y="1"/>
                  </a:moveTo>
                  <a:lnTo>
                    <a:pt x="1" y="4421"/>
                  </a:lnTo>
                  <a:lnTo>
                    <a:pt x="2771" y="4421"/>
                  </a:lnTo>
                  <a:cubicBezTo>
                    <a:pt x="2947" y="4421"/>
                    <a:pt x="3085" y="4283"/>
                    <a:pt x="3085" y="4106"/>
                  </a:cubicBezTo>
                  <a:lnTo>
                    <a:pt x="3085" y="2417"/>
                  </a:lnTo>
                  <a:cubicBezTo>
                    <a:pt x="3085" y="1081"/>
                    <a:pt x="2005" y="1"/>
                    <a:pt x="669" y="1"/>
                  </a:cubicBezTo>
                  <a:close/>
                </a:path>
              </a:pathLst>
            </a:custGeom>
            <a:solidFill>
              <a:srgbClr val="095E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0"/>
            <p:cNvSpPr/>
            <p:nvPr/>
          </p:nvSpPr>
          <p:spPr>
            <a:xfrm>
              <a:off x="4852334" y="2532189"/>
              <a:ext cx="72506" cy="74831"/>
            </a:xfrm>
            <a:custGeom>
              <a:rect b="b" l="l" r="r" t="t"/>
              <a:pathLst>
                <a:path extrusionOk="0" h="2221" w="2152">
                  <a:moveTo>
                    <a:pt x="492" y="1"/>
                  </a:moveTo>
                  <a:lnTo>
                    <a:pt x="1" y="2221"/>
                  </a:lnTo>
                  <a:lnTo>
                    <a:pt x="2151" y="2221"/>
                  </a:lnTo>
                  <a:lnTo>
                    <a:pt x="1660" y="1"/>
                  </a:lnTo>
                  <a:close/>
                </a:path>
              </a:pathLst>
            </a:custGeom>
            <a:solidFill>
              <a:srgbClr val="00AB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0"/>
            <p:cNvSpPr/>
            <p:nvPr/>
          </p:nvSpPr>
          <p:spPr>
            <a:xfrm>
              <a:off x="5009209" y="2291283"/>
              <a:ext cx="42385" cy="42722"/>
            </a:xfrm>
            <a:custGeom>
              <a:rect b="b" l="l" r="r" t="t"/>
              <a:pathLst>
                <a:path extrusionOk="0" h="1268" w="1258">
                  <a:moveTo>
                    <a:pt x="629" y="1"/>
                  </a:moveTo>
                  <a:cubicBezTo>
                    <a:pt x="275" y="1"/>
                    <a:pt x="0" y="285"/>
                    <a:pt x="0" y="639"/>
                  </a:cubicBezTo>
                  <a:cubicBezTo>
                    <a:pt x="0" y="983"/>
                    <a:pt x="275" y="1267"/>
                    <a:pt x="629" y="1267"/>
                  </a:cubicBezTo>
                  <a:cubicBezTo>
                    <a:pt x="982" y="1267"/>
                    <a:pt x="1257" y="983"/>
                    <a:pt x="1257" y="639"/>
                  </a:cubicBezTo>
                  <a:cubicBezTo>
                    <a:pt x="1257" y="285"/>
                    <a:pt x="982" y="1"/>
                    <a:pt x="629" y="1"/>
                  </a:cubicBezTo>
                  <a:close/>
                </a:path>
              </a:pathLst>
            </a:custGeom>
            <a:solidFill>
              <a:srgbClr val="4F4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0"/>
            <p:cNvSpPr/>
            <p:nvPr/>
          </p:nvSpPr>
          <p:spPr>
            <a:xfrm>
              <a:off x="4888385" y="2243944"/>
              <a:ext cx="152593" cy="72169"/>
            </a:xfrm>
            <a:custGeom>
              <a:rect b="b" l="l" r="r" t="t"/>
              <a:pathLst>
                <a:path extrusionOk="0" h="2142" w="4529">
                  <a:moveTo>
                    <a:pt x="1" y="1"/>
                  </a:moveTo>
                  <a:lnTo>
                    <a:pt x="1" y="629"/>
                  </a:lnTo>
                  <a:lnTo>
                    <a:pt x="3900" y="629"/>
                  </a:lnTo>
                  <a:lnTo>
                    <a:pt x="3900" y="1828"/>
                  </a:lnTo>
                  <a:cubicBezTo>
                    <a:pt x="3900" y="2004"/>
                    <a:pt x="4038" y="2142"/>
                    <a:pt x="4215" y="2142"/>
                  </a:cubicBezTo>
                  <a:cubicBezTo>
                    <a:pt x="4391" y="2142"/>
                    <a:pt x="4529" y="2004"/>
                    <a:pt x="4529" y="1828"/>
                  </a:cubicBezTo>
                  <a:lnTo>
                    <a:pt x="4529" y="315"/>
                  </a:lnTo>
                  <a:cubicBezTo>
                    <a:pt x="4529" y="138"/>
                    <a:pt x="4391" y="1"/>
                    <a:pt x="4215" y="1"/>
                  </a:cubicBezTo>
                  <a:close/>
                </a:path>
              </a:pathLst>
            </a:custGeom>
            <a:solidFill>
              <a:srgbClr val="095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0"/>
            <p:cNvSpPr/>
            <p:nvPr/>
          </p:nvSpPr>
          <p:spPr>
            <a:xfrm>
              <a:off x="4888385" y="2532189"/>
              <a:ext cx="36455" cy="74831"/>
            </a:xfrm>
            <a:custGeom>
              <a:rect b="b" l="l" r="r" t="t"/>
              <a:pathLst>
                <a:path extrusionOk="0" h="2221" w="1082">
                  <a:moveTo>
                    <a:pt x="1" y="1"/>
                  </a:moveTo>
                  <a:lnTo>
                    <a:pt x="1" y="2221"/>
                  </a:lnTo>
                  <a:lnTo>
                    <a:pt x="1081" y="2221"/>
                  </a:lnTo>
                  <a:lnTo>
                    <a:pt x="590" y="1"/>
                  </a:lnTo>
                  <a:close/>
                </a:path>
              </a:pathLst>
            </a:custGeom>
            <a:solidFill>
              <a:srgbClr val="00BD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0"/>
            <p:cNvSpPr/>
            <p:nvPr/>
          </p:nvSpPr>
          <p:spPr>
            <a:xfrm>
              <a:off x="5009209" y="2291283"/>
              <a:ext cx="42385" cy="42722"/>
            </a:xfrm>
            <a:custGeom>
              <a:rect b="b" l="l" r="r" t="t"/>
              <a:pathLst>
                <a:path extrusionOk="0" h="1268" w="1258">
                  <a:moveTo>
                    <a:pt x="629" y="1"/>
                  </a:moveTo>
                  <a:cubicBezTo>
                    <a:pt x="275" y="1"/>
                    <a:pt x="0" y="285"/>
                    <a:pt x="0" y="639"/>
                  </a:cubicBezTo>
                  <a:cubicBezTo>
                    <a:pt x="0" y="983"/>
                    <a:pt x="275" y="1267"/>
                    <a:pt x="629" y="1267"/>
                  </a:cubicBezTo>
                  <a:cubicBezTo>
                    <a:pt x="982" y="1267"/>
                    <a:pt x="1257" y="983"/>
                    <a:pt x="1257" y="639"/>
                  </a:cubicBezTo>
                  <a:cubicBezTo>
                    <a:pt x="1257" y="285"/>
                    <a:pt x="982" y="1"/>
                    <a:pt x="629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2" name="Google Shape;252;p20"/>
          <p:cNvGrpSpPr/>
          <p:nvPr/>
        </p:nvGrpSpPr>
        <p:grpSpPr>
          <a:xfrm>
            <a:off x="4163904" y="1925512"/>
            <a:ext cx="816192" cy="816880"/>
            <a:chOff x="4712339" y="2899546"/>
            <a:chExt cx="363075" cy="363381"/>
          </a:xfrm>
        </p:grpSpPr>
        <p:sp>
          <p:nvSpPr>
            <p:cNvPr id="253" name="Google Shape;253;p20"/>
            <p:cNvSpPr/>
            <p:nvPr/>
          </p:nvSpPr>
          <p:spPr>
            <a:xfrm>
              <a:off x="4797414" y="2910429"/>
              <a:ext cx="192923" cy="54649"/>
            </a:xfrm>
            <a:custGeom>
              <a:rect b="b" l="l" r="r" t="t"/>
              <a:pathLst>
                <a:path extrusionOk="0" h="1622" w="5726">
                  <a:moveTo>
                    <a:pt x="0" y="1"/>
                  </a:moveTo>
                  <a:cubicBezTo>
                    <a:pt x="0" y="90"/>
                    <a:pt x="39" y="168"/>
                    <a:pt x="108" y="237"/>
                  </a:cubicBezTo>
                  <a:lnTo>
                    <a:pt x="1581" y="1533"/>
                  </a:lnTo>
                  <a:cubicBezTo>
                    <a:pt x="1640" y="1592"/>
                    <a:pt x="1709" y="1622"/>
                    <a:pt x="1788" y="1622"/>
                  </a:cubicBezTo>
                  <a:lnTo>
                    <a:pt x="3938" y="1622"/>
                  </a:lnTo>
                  <a:cubicBezTo>
                    <a:pt x="4017" y="1622"/>
                    <a:pt x="4086" y="1592"/>
                    <a:pt x="4145" y="1533"/>
                  </a:cubicBezTo>
                  <a:lnTo>
                    <a:pt x="5618" y="237"/>
                  </a:lnTo>
                  <a:cubicBezTo>
                    <a:pt x="5687" y="168"/>
                    <a:pt x="5726" y="90"/>
                    <a:pt x="5726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0"/>
            <p:cNvSpPr/>
            <p:nvPr/>
          </p:nvSpPr>
          <p:spPr>
            <a:xfrm>
              <a:off x="4893675" y="2910429"/>
              <a:ext cx="96664" cy="54649"/>
            </a:xfrm>
            <a:custGeom>
              <a:rect b="b" l="l" r="r" t="t"/>
              <a:pathLst>
                <a:path extrusionOk="0" h="1622" w="2869">
                  <a:moveTo>
                    <a:pt x="1" y="1"/>
                  </a:moveTo>
                  <a:lnTo>
                    <a:pt x="1" y="1622"/>
                  </a:lnTo>
                  <a:lnTo>
                    <a:pt x="1081" y="1622"/>
                  </a:lnTo>
                  <a:cubicBezTo>
                    <a:pt x="1160" y="1622"/>
                    <a:pt x="1229" y="1592"/>
                    <a:pt x="1288" y="1533"/>
                  </a:cubicBezTo>
                  <a:lnTo>
                    <a:pt x="2761" y="237"/>
                  </a:lnTo>
                  <a:cubicBezTo>
                    <a:pt x="2830" y="168"/>
                    <a:pt x="2869" y="90"/>
                    <a:pt x="2869" y="1"/>
                  </a:cubicBezTo>
                  <a:close/>
                </a:path>
              </a:pathLst>
            </a:custGeom>
            <a:solidFill>
              <a:srgbClr val="4F4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0"/>
            <p:cNvSpPr/>
            <p:nvPr/>
          </p:nvSpPr>
          <p:spPr>
            <a:xfrm>
              <a:off x="4776221" y="2899546"/>
              <a:ext cx="235308" cy="21530"/>
            </a:xfrm>
            <a:custGeom>
              <a:rect b="b" l="l" r="r" t="t"/>
              <a:pathLst>
                <a:path extrusionOk="0" h="639" w="6984">
                  <a:moveTo>
                    <a:pt x="315" y="0"/>
                  </a:moveTo>
                  <a:cubicBezTo>
                    <a:pt x="138" y="0"/>
                    <a:pt x="1" y="147"/>
                    <a:pt x="1" y="324"/>
                  </a:cubicBezTo>
                  <a:cubicBezTo>
                    <a:pt x="1" y="491"/>
                    <a:pt x="138" y="638"/>
                    <a:pt x="315" y="638"/>
                  </a:cubicBezTo>
                  <a:lnTo>
                    <a:pt x="6669" y="638"/>
                  </a:lnTo>
                  <a:cubicBezTo>
                    <a:pt x="6846" y="638"/>
                    <a:pt x="6983" y="491"/>
                    <a:pt x="6983" y="324"/>
                  </a:cubicBezTo>
                  <a:cubicBezTo>
                    <a:pt x="6983" y="147"/>
                    <a:pt x="6846" y="0"/>
                    <a:pt x="6669" y="0"/>
                  </a:cubicBezTo>
                  <a:close/>
                </a:path>
              </a:pathLst>
            </a:custGeom>
            <a:solidFill>
              <a:srgbClr val="4F4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20"/>
            <p:cNvSpPr/>
            <p:nvPr/>
          </p:nvSpPr>
          <p:spPr>
            <a:xfrm>
              <a:off x="4847044" y="2959116"/>
              <a:ext cx="93665" cy="48349"/>
            </a:xfrm>
            <a:custGeom>
              <a:rect b="b" l="l" r="r" t="t"/>
              <a:pathLst>
                <a:path extrusionOk="0" h="1435" w="2780">
                  <a:moveTo>
                    <a:pt x="0" y="0"/>
                  </a:moveTo>
                  <a:lnTo>
                    <a:pt x="0" y="1434"/>
                  </a:lnTo>
                  <a:lnTo>
                    <a:pt x="2780" y="1434"/>
                  </a:lnTo>
                  <a:lnTo>
                    <a:pt x="2780" y="0"/>
                  </a:lnTo>
                  <a:close/>
                </a:path>
              </a:pathLst>
            </a:custGeom>
            <a:solidFill>
              <a:srgbClr val="4F4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20"/>
            <p:cNvSpPr/>
            <p:nvPr/>
          </p:nvSpPr>
          <p:spPr>
            <a:xfrm>
              <a:off x="4893675" y="2959116"/>
              <a:ext cx="47035" cy="48349"/>
            </a:xfrm>
            <a:custGeom>
              <a:rect b="b" l="l" r="r" t="t"/>
              <a:pathLst>
                <a:path extrusionOk="0" h="1435" w="1396">
                  <a:moveTo>
                    <a:pt x="1" y="0"/>
                  </a:moveTo>
                  <a:lnTo>
                    <a:pt x="1" y="1434"/>
                  </a:lnTo>
                  <a:lnTo>
                    <a:pt x="1396" y="1434"/>
                  </a:lnTo>
                  <a:lnTo>
                    <a:pt x="1396" y="0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20"/>
            <p:cNvSpPr/>
            <p:nvPr/>
          </p:nvSpPr>
          <p:spPr>
            <a:xfrm>
              <a:off x="4841417" y="3198035"/>
              <a:ext cx="233994" cy="64892"/>
            </a:xfrm>
            <a:custGeom>
              <a:rect b="b" l="l" r="r" t="t"/>
              <a:pathLst>
                <a:path extrusionOk="0" h="1926" w="6945">
                  <a:moveTo>
                    <a:pt x="345" y="0"/>
                  </a:moveTo>
                  <a:cubicBezTo>
                    <a:pt x="266" y="0"/>
                    <a:pt x="187" y="30"/>
                    <a:pt x="128" y="88"/>
                  </a:cubicBezTo>
                  <a:cubicBezTo>
                    <a:pt x="0" y="217"/>
                    <a:pt x="0" y="413"/>
                    <a:pt x="128" y="540"/>
                  </a:cubicBezTo>
                  <a:cubicBezTo>
                    <a:pt x="1051" y="1463"/>
                    <a:pt x="2259" y="1926"/>
                    <a:pt x="3468" y="1926"/>
                  </a:cubicBezTo>
                  <a:cubicBezTo>
                    <a:pt x="4685" y="1926"/>
                    <a:pt x="5893" y="1463"/>
                    <a:pt x="6816" y="540"/>
                  </a:cubicBezTo>
                  <a:cubicBezTo>
                    <a:pt x="6944" y="413"/>
                    <a:pt x="6944" y="217"/>
                    <a:pt x="6816" y="88"/>
                  </a:cubicBezTo>
                  <a:cubicBezTo>
                    <a:pt x="6757" y="30"/>
                    <a:pt x="6679" y="0"/>
                    <a:pt x="6599" y="0"/>
                  </a:cubicBezTo>
                  <a:cubicBezTo>
                    <a:pt x="6519" y="0"/>
                    <a:pt x="6438" y="30"/>
                    <a:pt x="6375" y="88"/>
                  </a:cubicBezTo>
                  <a:cubicBezTo>
                    <a:pt x="5574" y="889"/>
                    <a:pt x="4523" y="1289"/>
                    <a:pt x="3472" y="1289"/>
                  </a:cubicBezTo>
                  <a:cubicBezTo>
                    <a:pt x="2421" y="1289"/>
                    <a:pt x="1370" y="889"/>
                    <a:pt x="570" y="88"/>
                  </a:cubicBezTo>
                  <a:cubicBezTo>
                    <a:pt x="506" y="30"/>
                    <a:pt x="425" y="0"/>
                    <a:pt x="345" y="0"/>
                  </a:cubicBezTo>
                  <a:close/>
                </a:path>
              </a:pathLst>
            </a:custGeom>
            <a:solidFill>
              <a:srgbClr val="4F4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20"/>
            <p:cNvSpPr/>
            <p:nvPr/>
          </p:nvSpPr>
          <p:spPr>
            <a:xfrm>
              <a:off x="4871539" y="3167913"/>
              <a:ext cx="173752" cy="52324"/>
            </a:xfrm>
            <a:custGeom>
              <a:rect b="b" l="l" r="r" t="t"/>
              <a:pathLst>
                <a:path extrusionOk="0" h="1553" w="5157">
                  <a:moveTo>
                    <a:pt x="344" y="1"/>
                  </a:moveTo>
                  <a:cubicBezTo>
                    <a:pt x="263" y="1"/>
                    <a:pt x="182" y="30"/>
                    <a:pt x="118" y="89"/>
                  </a:cubicBezTo>
                  <a:cubicBezTo>
                    <a:pt x="0" y="216"/>
                    <a:pt x="0" y="413"/>
                    <a:pt x="118" y="541"/>
                  </a:cubicBezTo>
                  <a:cubicBezTo>
                    <a:pt x="795" y="1218"/>
                    <a:pt x="1690" y="1552"/>
                    <a:pt x="2574" y="1552"/>
                  </a:cubicBezTo>
                  <a:cubicBezTo>
                    <a:pt x="3467" y="1552"/>
                    <a:pt x="4361" y="1218"/>
                    <a:pt x="5038" y="541"/>
                  </a:cubicBezTo>
                  <a:cubicBezTo>
                    <a:pt x="5156" y="413"/>
                    <a:pt x="5156" y="216"/>
                    <a:pt x="5038" y="89"/>
                  </a:cubicBezTo>
                  <a:cubicBezTo>
                    <a:pt x="4975" y="30"/>
                    <a:pt x="4894" y="1"/>
                    <a:pt x="4813" y="1"/>
                  </a:cubicBezTo>
                  <a:cubicBezTo>
                    <a:pt x="4732" y="1"/>
                    <a:pt x="4651" y="30"/>
                    <a:pt x="4587" y="89"/>
                  </a:cubicBezTo>
                  <a:cubicBezTo>
                    <a:pt x="4032" y="644"/>
                    <a:pt x="3305" y="921"/>
                    <a:pt x="2578" y="921"/>
                  </a:cubicBezTo>
                  <a:cubicBezTo>
                    <a:pt x="1851" y="921"/>
                    <a:pt x="1125" y="644"/>
                    <a:pt x="570" y="89"/>
                  </a:cubicBezTo>
                  <a:cubicBezTo>
                    <a:pt x="506" y="30"/>
                    <a:pt x="425" y="1"/>
                    <a:pt x="344" y="1"/>
                  </a:cubicBezTo>
                  <a:close/>
                </a:path>
              </a:pathLst>
            </a:custGeom>
            <a:solidFill>
              <a:srgbClr val="4F4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20"/>
            <p:cNvSpPr/>
            <p:nvPr/>
          </p:nvSpPr>
          <p:spPr>
            <a:xfrm>
              <a:off x="4712339" y="2996819"/>
              <a:ext cx="363070" cy="138375"/>
            </a:xfrm>
            <a:custGeom>
              <a:rect b="b" l="l" r="r" t="t"/>
              <a:pathLst>
                <a:path extrusionOk="0" h="4107" w="10776">
                  <a:moveTo>
                    <a:pt x="943" y="1"/>
                  </a:moveTo>
                  <a:cubicBezTo>
                    <a:pt x="423" y="1"/>
                    <a:pt x="1" y="423"/>
                    <a:pt x="1" y="944"/>
                  </a:cubicBezTo>
                  <a:lnTo>
                    <a:pt x="1" y="3153"/>
                  </a:lnTo>
                  <a:cubicBezTo>
                    <a:pt x="1" y="3684"/>
                    <a:pt x="423" y="4106"/>
                    <a:pt x="943" y="4106"/>
                  </a:cubicBezTo>
                  <a:lnTo>
                    <a:pt x="1052" y="4106"/>
                  </a:lnTo>
                  <a:lnTo>
                    <a:pt x="2633" y="3831"/>
                  </a:lnTo>
                  <a:lnTo>
                    <a:pt x="4204" y="4106"/>
                  </a:lnTo>
                  <a:lnTo>
                    <a:pt x="9833" y="4106"/>
                  </a:lnTo>
                  <a:cubicBezTo>
                    <a:pt x="10353" y="4106"/>
                    <a:pt x="10775" y="3684"/>
                    <a:pt x="10775" y="3153"/>
                  </a:cubicBezTo>
                  <a:lnTo>
                    <a:pt x="10775" y="944"/>
                  </a:lnTo>
                  <a:cubicBezTo>
                    <a:pt x="10775" y="423"/>
                    <a:pt x="10353" y="1"/>
                    <a:pt x="9833" y="1"/>
                  </a:cubicBezTo>
                  <a:close/>
                </a:path>
              </a:pathLst>
            </a:custGeom>
            <a:solidFill>
              <a:srgbClr val="095B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20"/>
            <p:cNvSpPr/>
            <p:nvPr/>
          </p:nvSpPr>
          <p:spPr>
            <a:xfrm>
              <a:off x="4893675" y="2996819"/>
              <a:ext cx="181737" cy="138375"/>
            </a:xfrm>
            <a:custGeom>
              <a:rect b="b" l="l" r="r" t="t"/>
              <a:pathLst>
                <a:path extrusionOk="0" h="4107" w="5394">
                  <a:moveTo>
                    <a:pt x="1" y="1"/>
                  </a:moveTo>
                  <a:lnTo>
                    <a:pt x="1" y="4106"/>
                  </a:lnTo>
                  <a:lnTo>
                    <a:pt x="4451" y="4106"/>
                  </a:lnTo>
                  <a:cubicBezTo>
                    <a:pt x="4971" y="4106"/>
                    <a:pt x="5393" y="3684"/>
                    <a:pt x="5393" y="3153"/>
                  </a:cubicBezTo>
                  <a:lnTo>
                    <a:pt x="5393" y="944"/>
                  </a:lnTo>
                  <a:cubicBezTo>
                    <a:pt x="5393" y="423"/>
                    <a:pt x="4971" y="1"/>
                    <a:pt x="4451" y="1"/>
                  </a:cubicBezTo>
                  <a:close/>
                </a:path>
              </a:pathLst>
            </a:custGeom>
            <a:solidFill>
              <a:srgbClr val="095E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20"/>
            <p:cNvSpPr/>
            <p:nvPr/>
          </p:nvSpPr>
          <p:spPr>
            <a:xfrm>
              <a:off x="4893675" y="2899546"/>
              <a:ext cx="117856" cy="21530"/>
            </a:xfrm>
            <a:custGeom>
              <a:rect b="b" l="l" r="r" t="t"/>
              <a:pathLst>
                <a:path extrusionOk="0" h="639" w="3498">
                  <a:moveTo>
                    <a:pt x="1" y="0"/>
                  </a:moveTo>
                  <a:lnTo>
                    <a:pt x="1" y="638"/>
                  </a:lnTo>
                  <a:lnTo>
                    <a:pt x="3183" y="638"/>
                  </a:lnTo>
                  <a:cubicBezTo>
                    <a:pt x="3360" y="638"/>
                    <a:pt x="3497" y="491"/>
                    <a:pt x="3497" y="324"/>
                  </a:cubicBezTo>
                  <a:cubicBezTo>
                    <a:pt x="3497" y="147"/>
                    <a:pt x="3360" y="0"/>
                    <a:pt x="3183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0"/>
            <p:cNvSpPr/>
            <p:nvPr/>
          </p:nvSpPr>
          <p:spPr>
            <a:xfrm>
              <a:off x="4840069" y="3028591"/>
              <a:ext cx="21226" cy="21530"/>
            </a:xfrm>
            <a:custGeom>
              <a:rect b="b" l="l" r="r" t="t"/>
              <a:pathLst>
                <a:path extrusionOk="0" h="639" w="630">
                  <a:moveTo>
                    <a:pt x="315" y="1"/>
                  </a:moveTo>
                  <a:cubicBezTo>
                    <a:pt x="138" y="1"/>
                    <a:pt x="1" y="148"/>
                    <a:pt x="1" y="324"/>
                  </a:cubicBezTo>
                  <a:cubicBezTo>
                    <a:pt x="1" y="492"/>
                    <a:pt x="138" y="639"/>
                    <a:pt x="315" y="639"/>
                  </a:cubicBezTo>
                  <a:cubicBezTo>
                    <a:pt x="492" y="639"/>
                    <a:pt x="629" y="492"/>
                    <a:pt x="629" y="324"/>
                  </a:cubicBezTo>
                  <a:cubicBezTo>
                    <a:pt x="629" y="148"/>
                    <a:pt x="492" y="1"/>
                    <a:pt x="315" y="1"/>
                  </a:cubicBezTo>
                  <a:close/>
                </a:path>
              </a:pathLst>
            </a:custGeom>
            <a:solidFill>
              <a:srgbClr val="00BD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0"/>
            <p:cNvSpPr/>
            <p:nvPr/>
          </p:nvSpPr>
          <p:spPr>
            <a:xfrm>
              <a:off x="4797414" y="3028591"/>
              <a:ext cx="21193" cy="21530"/>
            </a:xfrm>
            <a:custGeom>
              <a:rect b="b" l="l" r="r" t="t"/>
              <a:pathLst>
                <a:path extrusionOk="0" h="639" w="629">
                  <a:moveTo>
                    <a:pt x="314" y="1"/>
                  </a:moveTo>
                  <a:cubicBezTo>
                    <a:pt x="138" y="1"/>
                    <a:pt x="0" y="148"/>
                    <a:pt x="0" y="324"/>
                  </a:cubicBezTo>
                  <a:cubicBezTo>
                    <a:pt x="0" y="492"/>
                    <a:pt x="138" y="639"/>
                    <a:pt x="314" y="639"/>
                  </a:cubicBezTo>
                  <a:cubicBezTo>
                    <a:pt x="491" y="639"/>
                    <a:pt x="629" y="492"/>
                    <a:pt x="629" y="324"/>
                  </a:cubicBezTo>
                  <a:cubicBezTo>
                    <a:pt x="629" y="148"/>
                    <a:pt x="491" y="1"/>
                    <a:pt x="314" y="1"/>
                  </a:cubicBezTo>
                  <a:close/>
                </a:path>
              </a:pathLst>
            </a:custGeom>
            <a:solidFill>
              <a:srgbClr val="00BD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0"/>
            <p:cNvSpPr/>
            <p:nvPr/>
          </p:nvSpPr>
          <p:spPr>
            <a:xfrm>
              <a:off x="4754691" y="3028591"/>
              <a:ext cx="21563" cy="21530"/>
            </a:xfrm>
            <a:custGeom>
              <a:rect b="b" l="l" r="r" t="t"/>
              <a:pathLst>
                <a:path extrusionOk="0" h="639" w="640">
                  <a:moveTo>
                    <a:pt x="325" y="1"/>
                  </a:moveTo>
                  <a:cubicBezTo>
                    <a:pt x="148" y="1"/>
                    <a:pt x="1" y="148"/>
                    <a:pt x="1" y="324"/>
                  </a:cubicBezTo>
                  <a:cubicBezTo>
                    <a:pt x="1" y="492"/>
                    <a:pt x="148" y="639"/>
                    <a:pt x="325" y="639"/>
                  </a:cubicBezTo>
                  <a:cubicBezTo>
                    <a:pt x="492" y="639"/>
                    <a:pt x="640" y="492"/>
                    <a:pt x="640" y="324"/>
                  </a:cubicBezTo>
                  <a:cubicBezTo>
                    <a:pt x="640" y="148"/>
                    <a:pt x="492" y="1"/>
                    <a:pt x="325" y="1"/>
                  </a:cubicBezTo>
                  <a:close/>
                </a:path>
              </a:pathLst>
            </a:custGeom>
            <a:solidFill>
              <a:srgbClr val="00BD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0"/>
            <p:cNvSpPr/>
            <p:nvPr/>
          </p:nvSpPr>
          <p:spPr>
            <a:xfrm>
              <a:off x="4758363" y="3081860"/>
              <a:ext cx="85040" cy="42722"/>
            </a:xfrm>
            <a:custGeom>
              <a:rect b="b" l="l" r="r" t="t"/>
              <a:pathLst>
                <a:path extrusionOk="0" h="1268" w="2524">
                  <a:moveTo>
                    <a:pt x="0" y="1"/>
                  </a:moveTo>
                  <a:lnTo>
                    <a:pt x="0" y="1268"/>
                  </a:lnTo>
                  <a:lnTo>
                    <a:pt x="2524" y="126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FF55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0"/>
            <p:cNvSpPr/>
            <p:nvPr/>
          </p:nvSpPr>
          <p:spPr>
            <a:xfrm>
              <a:off x="4801019" y="3081860"/>
              <a:ext cx="34" cy="42722"/>
            </a:xfrm>
            <a:custGeom>
              <a:rect b="b" l="l" r="r" t="t"/>
              <a:pathLst>
                <a:path extrusionOk="0" h="1268" w="1">
                  <a:moveTo>
                    <a:pt x="1" y="1268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F55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0"/>
            <p:cNvSpPr/>
            <p:nvPr/>
          </p:nvSpPr>
          <p:spPr>
            <a:xfrm>
              <a:off x="4747750" y="3071281"/>
              <a:ext cx="106266" cy="63915"/>
            </a:xfrm>
            <a:custGeom>
              <a:rect b="b" l="l" r="r" t="t"/>
              <a:pathLst>
                <a:path extrusionOk="0" h="1897" w="3154">
                  <a:moveTo>
                    <a:pt x="1268" y="629"/>
                  </a:moveTo>
                  <a:lnTo>
                    <a:pt x="1268" y="1268"/>
                  </a:lnTo>
                  <a:lnTo>
                    <a:pt x="629" y="1268"/>
                  </a:lnTo>
                  <a:lnTo>
                    <a:pt x="629" y="629"/>
                  </a:lnTo>
                  <a:close/>
                  <a:moveTo>
                    <a:pt x="2525" y="629"/>
                  </a:moveTo>
                  <a:lnTo>
                    <a:pt x="2525" y="1268"/>
                  </a:lnTo>
                  <a:lnTo>
                    <a:pt x="1896" y="1268"/>
                  </a:lnTo>
                  <a:lnTo>
                    <a:pt x="1896" y="629"/>
                  </a:lnTo>
                  <a:close/>
                  <a:moveTo>
                    <a:pt x="315" y="0"/>
                  </a:moveTo>
                  <a:cubicBezTo>
                    <a:pt x="138" y="0"/>
                    <a:pt x="1" y="138"/>
                    <a:pt x="1" y="315"/>
                  </a:cubicBezTo>
                  <a:lnTo>
                    <a:pt x="1" y="1896"/>
                  </a:lnTo>
                  <a:lnTo>
                    <a:pt x="3153" y="1896"/>
                  </a:lnTo>
                  <a:lnTo>
                    <a:pt x="3153" y="315"/>
                  </a:lnTo>
                  <a:cubicBezTo>
                    <a:pt x="3153" y="138"/>
                    <a:pt x="3016" y="0"/>
                    <a:pt x="2839" y="0"/>
                  </a:cubicBezTo>
                  <a:close/>
                </a:path>
              </a:pathLst>
            </a:custGeom>
            <a:solidFill>
              <a:srgbClr val="4F4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0"/>
            <p:cNvSpPr/>
            <p:nvPr/>
          </p:nvSpPr>
          <p:spPr>
            <a:xfrm>
              <a:off x="4883769" y="3028591"/>
              <a:ext cx="148955" cy="148955"/>
            </a:xfrm>
            <a:custGeom>
              <a:rect b="b" l="l" r="r" t="t"/>
              <a:pathLst>
                <a:path extrusionOk="0" h="4421" w="4421">
                  <a:moveTo>
                    <a:pt x="2211" y="1"/>
                  </a:moveTo>
                  <a:cubicBezTo>
                    <a:pt x="993" y="1"/>
                    <a:pt x="0" y="992"/>
                    <a:pt x="0" y="2210"/>
                  </a:cubicBezTo>
                  <a:cubicBezTo>
                    <a:pt x="0" y="3428"/>
                    <a:pt x="993" y="4420"/>
                    <a:pt x="2211" y="4420"/>
                  </a:cubicBezTo>
                  <a:cubicBezTo>
                    <a:pt x="3438" y="4420"/>
                    <a:pt x="4420" y="3428"/>
                    <a:pt x="4420" y="2210"/>
                  </a:cubicBezTo>
                  <a:cubicBezTo>
                    <a:pt x="4420" y="992"/>
                    <a:pt x="3438" y="1"/>
                    <a:pt x="2211" y="1"/>
                  </a:cubicBezTo>
                  <a:close/>
                </a:path>
              </a:pathLst>
            </a:custGeom>
            <a:solidFill>
              <a:srgbClr val="4F4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0"/>
            <p:cNvSpPr/>
            <p:nvPr/>
          </p:nvSpPr>
          <p:spPr>
            <a:xfrm>
              <a:off x="4958231" y="3028591"/>
              <a:ext cx="74494" cy="148955"/>
            </a:xfrm>
            <a:custGeom>
              <a:rect b="b" l="l" r="r" t="t"/>
              <a:pathLst>
                <a:path extrusionOk="0" h="4421" w="2211">
                  <a:moveTo>
                    <a:pt x="1" y="1"/>
                  </a:moveTo>
                  <a:lnTo>
                    <a:pt x="1" y="4420"/>
                  </a:lnTo>
                  <a:cubicBezTo>
                    <a:pt x="1228" y="4420"/>
                    <a:pt x="2210" y="3428"/>
                    <a:pt x="2210" y="2210"/>
                  </a:cubicBezTo>
                  <a:cubicBezTo>
                    <a:pt x="2210" y="992"/>
                    <a:pt x="1228" y="1"/>
                    <a:pt x="1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0"/>
            <p:cNvSpPr/>
            <p:nvPr/>
          </p:nvSpPr>
          <p:spPr>
            <a:xfrm>
              <a:off x="4926458" y="3071281"/>
              <a:ext cx="63881" cy="63915"/>
            </a:xfrm>
            <a:custGeom>
              <a:rect b="b" l="l" r="r" t="t"/>
              <a:pathLst>
                <a:path extrusionOk="0" h="1897" w="1896">
                  <a:moveTo>
                    <a:pt x="944" y="0"/>
                  </a:moveTo>
                  <a:cubicBezTo>
                    <a:pt x="423" y="0"/>
                    <a:pt x="1" y="423"/>
                    <a:pt x="1" y="943"/>
                  </a:cubicBezTo>
                  <a:cubicBezTo>
                    <a:pt x="1" y="1474"/>
                    <a:pt x="423" y="1896"/>
                    <a:pt x="944" y="1896"/>
                  </a:cubicBezTo>
                  <a:cubicBezTo>
                    <a:pt x="1474" y="1896"/>
                    <a:pt x="1896" y="1474"/>
                    <a:pt x="1896" y="943"/>
                  </a:cubicBezTo>
                  <a:cubicBezTo>
                    <a:pt x="1896" y="423"/>
                    <a:pt x="1474" y="0"/>
                    <a:pt x="944" y="0"/>
                  </a:cubicBezTo>
                  <a:close/>
                </a:path>
              </a:pathLst>
            </a:custGeom>
            <a:solidFill>
              <a:srgbClr val="00BD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0"/>
            <p:cNvSpPr/>
            <p:nvPr/>
          </p:nvSpPr>
          <p:spPr>
            <a:xfrm>
              <a:off x="4958231" y="3198035"/>
              <a:ext cx="117183" cy="64892"/>
            </a:xfrm>
            <a:custGeom>
              <a:rect b="b" l="l" r="r" t="t"/>
              <a:pathLst>
                <a:path extrusionOk="0" h="1926" w="3478">
                  <a:moveTo>
                    <a:pt x="3132" y="0"/>
                  </a:moveTo>
                  <a:cubicBezTo>
                    <a:pt x="3052" y="0"/>
                    <a:pt x="2971" y="30"/>
                    <a:pt x="2908" y="88"/>
                  </a:cubicBezTo>
                  <a:cubicBezTo>
                    <a:pt x="2112" y="894"/>
                    <a:pt x="1051" y="1287"/>
                    <a:pt x="1" y="1287"/>
                  </a:cubicBezTo>
                  <a:lnTo>
                    <a:pt x="1" y="1926"/>
                  </a:lnTo>
                  <a:cubicBezTo>
                    <a:pt x="1218" y="1926"/>
                    <a:pt x="2426" y="1463"/>
                    <a:pt x="3349" y="540"/>
                  </a:cubicBezTo>
                  <a:cubicBezTo>
                    <a:pt x="3477" y="413"/>
                    <a:pt x="3477" y="217"/>
                    <a:pt x="3349" y="88"/>
                  </a:cubicBezTo>
                  <a:cubicBezTo>
                    <a:pt x="3290" y="30"/>
                    <a:pt x="3212" y="0"/>
                    <a:pt x="3132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0"/>
            <p:cNvSpPr/>
            <p:nvPr/>
          </p:nvSpPr>
          <p:spPr>
            <a:xfrm>
              <a:off x="4958231" y="3167913"/>
              <a:ext cx="87061" cy="52324"/>
            </a:xfrm>
            <a:custGeom>
              <a:rect b="b" l="l" r="r" t="t"/>
              <a:pathLst>
                <a:path extrusionOk="0" h="1553" w="2584">
                  <a:moveTo>
                    <a:pt x="2240" y="1"/>
                  </a:moveTo>
                  <a:cubicBezTo>
                    <a:pt x="2159" y="1"/>
                    <a:pt x="2078" y="30"/>
                    <a:pt x="2014" y="89"/>
                  </a:cubicBezTo>
                  <a:cubicBezTo>
                    <a:pt x="1464" y="648"/>
                    <a:pt x="737" y="924"/>
                    <a:pt x="1" y="924"/>
                  </a:cubicBezTo>
                  <a:lnTo>
                    <a:pt x="1" y="1552"/>
                  </a:lnTo>
                  <a:cubicBezTo>
                    <a:pt x="894" y="1552"/>
                    <a:pt x="1788" y="1218"/>
                    <a:pt x="2465" y="541"/>
                  </a:cubicBezTo>
                  <a:cubicBezTo>
                    <a:pt x="2583" y="413"/>
                    <a:pt x="2583" y="216"/>
                    <a:pt x="2465" y="89"/>
                  </a:cubicBezTo>
                  <a:cubicBezTo>
                    <a:pt x="2402" y="30"/>
                    <a:pt x="2321" y="1"/>
                    <a:pt x="2240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20"/>
            <p:cNvSpPr/>
            <p:nvPr/>
          </p:nvSpPr>
          <p:spPr>
            <a:xfrm>
              <a:off x="4958231" y="3071281"/>
              <a:ext cx="32109" cy="63915"/>
            </a:xfrm>
            <a:custGeom>
              <a:rect b="b" l="l" r="r" t="t"/>
              <a:pathLst>
                <a:path extrusionOk="0" h="1897" w="953">
                  <a:moveTo>
                    <a:pt x="1" y="0"/>
                  </a:moveTo>
                  <a:lnTo>
                    <a:pt x="1" y="1896"/>
                  </a:lnTo>
                  <a:cubicBezTo>
                    <a:pt x="531" y="1896"/>
                    <a:pt x="953" y="1474"/>
                    <a:pt x="953" y="943"/>
                  </a:cubicBezTo>
                  <a:cubicBezTo>
                    <a:pt x="953" y="423"/>
                    <a:pt x="531" y="0"/>
                    <a:pt x="1" y="0"/>
                  </a:cubicBezTo>
                  <a:close/>
                </a:path>
              </a:pathLst>
            </a:custGeom>
            <a:solidFill>
              <a:srgbClr val="00AB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Future Work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cademic Research Thesis Defense by Slidesgo">
  <a:themeElements>
    <a:clrScheme name="Simple Light">
      <a:dk1>
        <a:srgbClr val="064554"/>
      </a:dk1>
      <a:lt1>
        <a:srgbClr val="FFFFFF"/>
      </a:lt1>
      <a:dk2>
        <a:srgbClr val="FF594D"/>
      </a:dk2>
      <a:lt2>
        <a:srgbClr val="E34F45"/>
      </a:lt2>
      <a:accent1>
        <a:srgbClr val="2A2A2A"/>
      </a:accent1>
      <a:accent2>
        <a:srgbClr val="3F3F3F"/>
      </a:accent2>
      <a:accent3>
        <a:srgbClr val="EDEDED"/>
      </a:accent3>
      <a:accent4>
        <a:srgbClr val="00B8C0"/>
      </a:accent4>
      <a:accent5>
        <a:srgbClr val="00A6AD"/>
      </a:accent5>
      <a:accent6>
        <a:srgbClr val="075163"/>
      </a:accent6>
      <a:hlink>
        <a:srgbClr val="06455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