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87565a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87565a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87565a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87565a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87565a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87565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why we decided to focus on the clinical guideline to get a proper evaluation of the performance of an LLM. We were presented to the phenomenon of getting into a room with 5 clinicians and ne question and getting out of it with 8 different opinions. So what else could we rely on the best rather than the actual guidelines?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87565a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87565a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control fluid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87565a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87565a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guidelines say that the optimal volume of fluid should be at least 30ml/kg. Based on that we built our research/ workflow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087565a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087565a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087565af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087565af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087565af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087565af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087565afd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087565afd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Can AI Follow Clinical Guidelines? </a:t>
            </a:r>
            <a:endParaRPr sz="3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A Study on Fluid Management in Sepsis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0075"/>
            <a:ext cx="8520600" cy="17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Guardians of the Guideline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(Christopher Norberg, Ayush Gupta, Siranjeevi Balamurugan, Jiaxin Gao, Rajna Fani, Dukyong Yoon, Patt, VK, Mani Nagarathnam)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Findings from the Fluid Management Study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GPT models advanced from gpt-4-turbo to gpt-4o,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their ability to recommend fluid resuscitation according to clinical guidelines improved significantly.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even with the latest model (gpt-4o), performance was not perfect.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By integrating a Retrieval-Augmented Generation (RAG) approach —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the model was provided with direct guideline references during prompting —we achieved perfect adherence across all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"While large language models show promising improvement, coupling them with retrieval systems is essential to ensure complete and reliable guideline compliance in clinical decision support."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Screenshot 2025-04-27 at 10.58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75" y="106275"/>
            <a:ext cx="6119799" cy="48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Understanding Clinical Guidelines and Sepsis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Clinical Guideline: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"A clinical guideline is a set of standardized recommendations created by medical experts to help healthcare providers make evidence-based decisions for patient care."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Sepsis: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"Sepsis is a life-threatening condition in which the body's response to an infection becomes dysregulated, causing widespread inflammation and organ failure."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Role of Fluids in Treating Sepsis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sepsis, blood vessels become leaky and dilated, causing low blood pressure and poor blood flow to organs.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 fluid administration is critical to restore blood pressure and maintain organ perfusion.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6229"/>
            <a:ext cx="4806773" cy="20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234" y="3624100"/>
            <a:ext cx="4995490" cy="108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7"/>
          <p:cNvCxnSpPr/>
          <p:nvPr/>
        </p:nvCxnSpPr>
        <p:spPr>
          <a:xfrm flipH="1" rot="10800000">
            <a:off x="7032950" y="4189775"/>
            <a:ext cx="1728300" cy="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AI Models Against Clinical Standards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"We are testing whether a large language model (like GPT-4) can correctly recommend fluid amounts based on the 30 mL/kg guideline when given simulated sepsis cases."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Experiment Setup: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simulated patient cases with varying body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 the AI with each case: "How much fluid should be given?"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AI’s answer to the clinical guideline.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 title="Screenshot 2025-04-27 at 11.08.56.png"/>
          <p:cNvPicPr preferRelativeResize="0"/>
          <p:nvPr/>
        </p:nvPicPr>
        <p:blipFill rotWithShape="1">
          <a:blip r:embed="rId3">
            <a:alphaModFix/>
          </a:blip>
          <a:srcRect b="19250" l="0" r="0" t="0"/>
          <a:stretch/>
        </p:blipFill>
        <p:spPr>
          <a:xfrm>
            <a:off x="452950" y="125225"/>
            <a:ext cx="8455577" cy="4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50" y="1450475"/>
            <a:ext cx="4407650" cy="35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1666500" y="812675"/>
            <a:ext cx="300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GPT-4 turbo before RAG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300" y="1753974"/>
            <a:ext cx="4276050" cy="27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736150" y="812675"/>
            <a:ext cx="300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GPT-4 turbo using RAG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1666500" y="812675"/>
            <a:ext cx="300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GPT-4o before RAG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736150" y="812675"/>
            <a:ext cx="300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GPT-4o using RAG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5" y="1371425"/>
            <a:ext cx="4722474" cy="30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575" y="1583913"/>
            <a:ext cx="4151924" cy="26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