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B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9CEF9-D6E6-4553-8ABF-1545BFC673E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93A74-1AB3-486C-AD82-22C4450D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57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93A74-1AB3-486C-AD82-22C4450D34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98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D6CE-2139-44AD-8D20-31947FEE1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3BCCA-1CCC-46B7-A47C-41A4869CC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541DD-87AE-4752-8E2B-C7DC9806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3C80-D671-4306-A34E-CEBB7CF3651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8424D-C52D-4114-BED3-3C6E328C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21397-3EF1-45F7-BC6F-8870038F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C4FE-0B5A-4F1B-B8FF-5F27A7A7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3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1DFA-8543-49F1-B1B5-F388C94E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4F6FB-795B-41E0-9F20-0F080A5B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667D1-E709-4383-8E29-0AAAA605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3C80-D671-4306-A34E-CEBB7CF3651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86D9-0325-4CA4-A659-C6C76FF8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0369C-2191-4BCD-9846-D1538E36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C4FE-0B5A-4F1B-B8FF-5F27A7A7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8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6E72FC-6722-44EC-8273-7A5EB00D8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7EC81-471C-409C-A33D-56B95F951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85ADF-0BDE-40D6-9F08-C37D0AC3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3C80-D671-4306-A34E-CEBB7CF3651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A6F8B-FB92-454E-9C64-C0611D98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BCB88-6E04-4395-B697-833E11EC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C4FE-0B5A-4F1B-B8FF-5F27A7A7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2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3C25-F4A5-442C-B9C1-18DD3EF7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7FCB-B735-4D8C-A10E-8EF6D4E21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FD5F4-C9C9-46C0-8186-B4F100F6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3C80-D671-4306-A34E-CEBB7CF3651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12144-C5F2-44BE-9810-937FDAD0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1FF93-32B1-414B-AAFD-F4EAD5C3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C4FE-0B5A-4F1B-B8FF-5F27A7A7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2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FF70-891A-4248-BD8E-0F6B7373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958A7-B127-453C-A98E-32DF0CA1D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74754-7E9C-4EA4-ABDD-8FA8D42B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3C80-D671-4306-A34E-CEBB7CF3651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63897-A80A-45C8-A473-A8972B4F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34782-D571-4725-985E-7BF94E06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C4FE-0B5A-4F1B-B8FF-5F27A7A7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3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E4B7-EB2D-46A5-AFE4-68243404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9A686-2CAF-4018-AEE2-AFEC13532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7D4FD-3E78-43B4-9090-61DC01846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AC402-1D25-42E1-B987-97E9D246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3C80-D671-4306-A34E-CEBB7CF3651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9852E-A4ED-41AB-874E-086E724B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9BD86-32BC-4C04-BC79-980331FC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C4FE-0B5A-4F1B-B8FF-5F27A7A7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5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D2C3-8EF0-4573-AF05-0A6FCC75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39373-7538-4DBF-ABE8-871763A85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1B8D1-79C5-4FE2-A884-573C2CBDC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E297F-C24A-44DD-B7EF-5C0DF3806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B6061-C3D3-4F16-B5BE-A428B03D8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3EBE0-3ADA-4DEF-A6C3-F2759D6D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3C80-D671-4306-A34E-CEBB7CF3651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67BCA-2BFF-44C2-AC8F-90B026B8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3FF63E-F6F0-4D03-8D31-D398BECC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C4FE-0B5A-4F1B-B8FF-5F27A7A7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0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C8C0-0B0C-4908-870F-D842A85F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9AD50-7C70-470C-BA96-F480F4F1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3C80-D671-4306-A34E-CEBB7CF3651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FED17-8A58-466B-B1FD-DD6A9FB7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6DEEF-FB89-4F33-A9FE-C5413982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C4FE-0B5A-4F1B-B8FF-5F27A7A7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3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9FB75-D205-4BF7-A5F3-782FEA4F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3C80-D671-4306-A34E-CEBB7CF3651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93C7A-B3E8-4850-8C50-5CAC8B8A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C3BC3-D8BA-4AB8-B770-195B4E69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C4FE-0B5A-4F1B-B8FF-5F27A7A7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9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0229-3B69-4D3E-8967-4DF175C30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A584A-B441-4666-A3DA-AA9D33F5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F285E-8278-4C3D-9DB5-FDBE69A75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C5CAE-ECC2-4485-AFAE-4C2D73CB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3C80-D671-4306-A34E-CEBB7CF3651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88BF6-1B3D-436B-9158-C91D8DF6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0FD61-CBD2-4094-94C5-A5A213A3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C4FE-0B5A-4F1B-B8FF-5F27A7A7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649A-EAFE-4BDC-85E2-84DB26D7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FA998-9FA6-44E1-A4A1-EA5E065DA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BD5DC-9C49-4C7B-B29F-AD5CCA3E2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C95BF-24C3-49C5-98D9-A686AD6B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3C80-D671-4306-A34E-CEBB7CF3651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6DAF1-461B-4B49-BABE-1D6A2F62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4E7C9-B06A-4BC1-90B6-82E629C2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C4FE-0B5A-4F1B-B8FF-5F27A7A7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1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3EF5C-A9CB-4896-BD0C-28BC1976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BE67C-1059-4554-B406-0A5E5CD5A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8C546-F328-43B3-A77F-C756D37DD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E3C80-D671-4306-A34E-CEBB7CF3651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8F415-2E8E-47DD-A040-A25C73E7B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1B6E4-B28D-471F-9C40-755470C77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7C4FE-0B5A-4F1B-B8FF-5F27A7A7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1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C2C1-DCBF-42DF-BC1B-B66FBE12D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SDO Client SDK</a:t>
            </a:r>
            <a:br>
              <a:rPr lang="en-US" dirty="0"/>
            </a:br>
            <a:r>
              <a:rPr lang="en-US" dirty="0"/>
              <a:t>Documentation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BD0CE-676D-469B-8DFA-06BE76DEF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5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08954A-7C43-4359-93CA-5F2ABE61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67F0FD-FADC-4A2F-A1E0-DA682AC35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415443"/>
              </p:ext>
            </p:extLst>
          </p:nvPr>
        </p:nvGraphicFramePr>
        <p:xfrm>
          <a:off x="838200" y="2418080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619">
                  <a:extLst>
                    <a:ext uri="{9D8B030D-6E8A-4147-A177-3AD203B41FA5}">
                      <a16:colId xmlns:a16="http://schemas.microsoft.com/office/drawing/2014/main" val="382451858"/>
                    </a:ext>
                  </a:extLst>
                </a:gridCol>
                <a:gridCol w="4530436">
                  <a:extLst>
                    <a:ext uri="{9D8B030D-6E8A-4147-A177-3AD203B41FA5}">
                      <a16:colId xmlns:a16="http://schemas.microsoft.com/office/drawing/2014/main" val="572478076"/>
                    </a:ext>
                  </a:extLst>
                </a:gridCol>
                <a:gridCol w="5091545">
                  <a:extLst>
                    <a:ext uri="{9D8B030D-6E8A-4147-A177-3AD203B41FA5}">
                      <a16:colId xmlns:a16="http://schemas.microsoft.com/office/drawing/2014/main" val="2394519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document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Markup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07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1-Intel SDO Client Block Diagram.JPG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2-Integrated Image and Execution Flow.JPG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5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3-Service Info Exchanges between Device and Owner Server.JPG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438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14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D87AA6-7529-4638-B4D0-369EDE2A6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93" y="466173"/>
            <a:ext cx="9975272" cy="59614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D54362-61C1-4712-A516-A4B05066085D}"/>
              </a:ext>
            </a:extLst>
          </p:cNvPr>
          <p:cNvSpPr txBox="1"/>
          <p:nvPr/>
        </p:nvSpPr>
        <p:spPr>
          <a:xfrm>
            <a:off x="6388924" y="1460665"/>
            <a:ext cx="1769424" cy="1330037"/>
          </a:xfrm>
          <a:prstGeom prst="rect">
            <a:avLst/>
          </a:prstGeom>
          <a:solidFill>
            <a:srgbClr val="9DBB6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dirty="0"/>
              <a:t>SDO</a:t>
            </a:r>
          </a:p>
          <a:p>
            <a:pPr algn="ctr"/>
            <a:r>
              <a:rPr lang="en-US" sz="2800" dirty="0"/>
              <a:t>Client SDK</a:t>
            </a:r>
          </a:p>
        </p:txBody>
      </p:sp>
    </p:spTree>
    <p:extLst>
      <p:ext uri="{BB962C8B-B14F-4D97-AF65-F5344CB8AC3E}">
        <p14:creationId xmlns:p14="http://schemas.microsoft.com/office/powerpoint/2010/main" val="353150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225A51-E9BD-46B1-9961-68EEC7C50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10" y="289560"/>
            <a:ext cx="10279380" cy="6278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6B92AA-894C-467B-9B59-DDFD559726F7}"/>
              </a:ext>
            </a:extLst>
          </p:cNvPr>
          <p:cNvSpPr txBox="1"/>
          <p:nvPr/>
        </p:nvSpPr>
        <p:spPr>
          <a:xfrm>
            <a:off x="8977745" y="2541321"/>
            <a:ext cx="1696953" cy="1116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400" dirty="0"/>
              <a:t>SDO</a:t>
            </a:r>
          </a:p>
          <a:p>
            <a:pPr algn="ctr"/>
            <a:r>
              <a:rPr lang="en-US" sz="2400" dirty="0"/>
              <a:t>Client SDK</a:t>
            </a:r>
          </a:p>
        </p:txBody>
      </p:sp>
    </p:spTree>
    <p:extLst>
      <p:ext uri="{BB962C8B-B14F-4D97-AF65-F5344CB8AC3E}">
        <p14:creationId xmlns:p14="http://schemas.microsoft.com/office/powerpoint/2010/main" val="230623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41A777-E90A-4312-9A5E-8095D7300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" y="1047750"/>
            <a:ext cx="10088880" cy="476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C9C183-0969-44B2-A79A-AAA4C1A6BC74}"/>
              </a:ext>
            </a:extLst>
          </p:cNvPr>
          <p:cNvSpPr txBox="1"/>
          <p:nvPr/>
        </p:nvSpPr>
        <p:spPr>
          <a:xfrm>
            <a:off x="1523298" y="3883232"/>
            <a:ext cx="3237489" cy="1116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400" dirty="0"/>
              <a:t>Secure Device Onboard</a:t>
            </a:r>
          </a:p>
          <a:p>
            <a:pPr algn="ctr"/>
            <a:r>
              <a:rPr lang="en-US" sz="2400" dirty="0"/>
              <a:t>(SDO)  </a:t>
            </a:r>
          </a:p>
          <a:p>
            <a:pPr algn="ctr"/>
            <a:r>
              <a:rPr lang="en-US" sz="2400" dirty="0"/>
              <a:t>Client SDK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CA7A4-8E60-42DA-9603-5BE91BADB60F}"/>
              </a:ext>
            </a:extLst>
          </p:cNvPr>
          <p:cNvSpPr txBox="1"/>
          <p:nvPr/>
        </p:nvSpPr>
        <p:spPr>
          <a:xfrm>
            <a:off x="7873341" y="3795041"/>
            <a:ext cx="2795362" cy="1335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400" dirty="0"/>
              <a:t>Owner Service </a:t>
            </a:r>
          </a:p>
          <a:p>
            <a:pPr algn="ctr"/>
            <a:r>
              <a:rPr lang="en-US" sz="2400" dirty="0"/>
              <a:t>(via IOT Platform SDK)</a:t>
            </a:r>
          </a:p>
        </p:txBody>
      </p:sp>
    </p:spTree>
    <p:extLst>
      <p:ext uri="{BB962C8B-B14F-4D97-AF65-F5344CB8AC3E}">
        <p14:creationId xmlns:p14="http://schemas.microsoft.com/office/powerpoint/2010/main" val="304958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59</Words>
  <Application>Microsoft Office PowerPoint</Application>
  <PresentationFormat>Widescreen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SDO Client SDK Documentation Images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SDO Client SDK Documentation Images</dc:title>
  <dc:creator>Barnes, Thomas J</dc:creator>
  <cp:keywords>CTPClassification=CTP_NT</cp:keywords>
  <cp:lastModifiedBy>Barnes, Thomas J</cp:lastModifiedBy>
  <cp:revision>7</cp:revision>
  <dcterms:created xsi:type="dcterms:W3CDTF">2020-04-30T04:01:16Z</dcterms:created>
  <dcterms:modified xsi:type="dcterms:W3CDTF">2020-04-30T04:44:53Z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e440d4e1-ffdc-4a1a-8adc-280df5b0e5c9</vt:lpwstr>
  </property>
  <property fmtid="{D5CDD505-2E9C-101B-9397-08002B2CF9AE}" pid="3" name="CTP_TimeStamp">
    <vt:lpwstr>2020-04-30 04:44:52Z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