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C9857-5FD3-43B5-AD48-907FBA1DD7C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C7C31-622C-455C-822B-051A19382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4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C7C31-622C-455C-822B-051A19382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2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FC12-B08A-4156-A22C-A373AA2CD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F7D87-703C-48D1-AA2E-0B380ADF1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955F-5A7B-4FE4-A792-B6653B91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D4B-3A1B-484A-82AF-96A21C1645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2C5E-B34C-4B7B-B55D-626D3A2C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F8E5-B6DC-495B-B395-4475B95C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B35-29BF-4752-84DC-CA5ED456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6762-F2A9-43F5-A541-3E8ADC34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D3E87-DCE2-417D-9899-B22FDB0C4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C7D61-FB03-4FA7-AEE5-099B00C3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D4B-3A1B-484A-82AF-96A21C1645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63D3-76DA-4B80-BA44-B5E472B1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91B5-3BE0-4031-9C7E-08E241F6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B35-29BF-4752-84DC-CA5ED456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8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F4127-A5B8-4A81-BBE6-8CE72ADF5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8B164-2D45-4EC6-82DF-286BF647D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E738-C419-4085-BAE1-127D4372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D4B-3A1B-484A-82AF-96A21C1645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3C25-782D-419F-9EE6-924E4B9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19C3-25CF-4D9B-AA2F-F4F04C9F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B35-29BF-4752-84DC-CA5ED456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767A-AE32-4681-BE5D-0AD47396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3A8CD-74A4-4B17-9509-56E7DFA0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BDA8-DF4B-4D38-B3C0-0B3DFF55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D4B-3A1B-484A-82AF-96A21C1645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7483-A52D-49F2-84ED-C83F0C8E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8818-4C14-4304-A4EB-638F0F6E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B35-29BF-4752-84DC-CA5ED456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6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B0A-D695-4D36-8C7D-1CEFFE6E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B15DF-4814-4B88-A3EC-EFC33794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09B7B-4F47-44F6-8525-B02FE570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D4B-3A1B-484A-82AF-96A21C1645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1265-08AA-44DD-A0A1-5986605D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7C2D-4EC6-4297-B3F6-EECE1850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B35-29BF-4752-84DC-CA5ED456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1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AB41-45A4-4BC7-8837-B358543E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BB29-6A4E-473C-800F-B2CFF78CA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24781-AFB9-410A-B2D9-0976A2809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A509E-87C2-44EB-8935-52FBAEA8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D4B-3A1B-484A-82AF-96A21C1645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2FB64-6CE8-4CF6-9408-5A7FD73B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FB4BD-3BA5-4DA5-A468-F5DCE587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B35-29BF-4752-84DC-CA5ED456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C404-89E0-42C0-87E6-66DE6E07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A56E2-70FC-488C-ADCF-E56E9E4E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C5C90-90D0-4AB7-94FA-D928091D3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93473-2803-4416-B96E-97D737819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4376A-64CC-4299-99A3-142357749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40FFE-1EF0-4765-A112-D4A25865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D4B-3A1B-484A-82AF-96A21C1645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DF173-CF9F-428A-B83C-6BD030E0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36208-2804-48DD-BC09-0C41A89F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B35-29BF-4752-84DC-CA5ED456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C1ED-37CC-4D6D-814D-1C920284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90CBB-FD21-489D-B6C6-B5932CC4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D4B-3A1B-484A-82AF-96A21C1645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40216-3073-48F6-A42C-25E5AD8B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C4925-AA92-4D3B-BC73-2E79D23B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B35-29BF-4752-84DC-CA5ED456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420F4-18DF-49C1-A348-7C685496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D4B-3A1B-484A-82AF-96A21C1645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BC2C0-16C8-4D60-993B-BA923340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F1032-B35D-42C9-8E9C-9BB05566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B35-29BF-4752-84DC-CA5ED456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C2DD-E482-48F5-A72A-C1A89E7E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A419-3382-4AB6-B8C9-D3DC2143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79902-2354-4931-89D1-DA0957819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A8EE5-8AED-4F40-8E35-2DC631A2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D4B-3A1B-484A-82AF-96A21C1645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0A97-F5D3-4AF9-92ED-55486147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964CB-858E-4511-BFA8-B1928D84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B35-29BF-4752-84DC-CA5ED456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3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52D8-4B85-4969-BE5A-1988258C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1CC1F-8226-42B8-9DB5-00EEFE639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6562D-BA4F-4E44-9850-C4789384A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100C1-E707-4D4E-B0B9-71C9946D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AD4B-3A1B-484A-82AF-96A21C1645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D3C13-7B9C-4683-BE37-A36DED44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D2B70-7E5E-4439-AA30-1E2D372C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B35-29BF-4752-84DC-CA5ED456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714D0-8D05-4C26-9FA8-FEB95BE5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E7C88-09A4-4897-B600-1FF8ABC9E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8153-78FB-400C-B2D5-DAA091DF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AD4B-3A1B-484A-82AF-96A21C1645C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1A67-32C6-4C8A-843B-4591D5403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0F317-5AC5-491C-9673-8E8324AEC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D3B35-29BF-4752-84DC-CA5ED456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A3F0-595D-4458-8A53-2D5A729CA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3E41B-0C19-4C87-95AC-901ADCCBC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75855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F01B84-8EB3-4265-B174-8FDD4DD8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271043-D756-4818-BA23-76DF73FDB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79659"/>
              </p:ext>
            </p:extLst>
          </p:nvPr>
        </p:nvGraphicFramePr>
        <p:xfrm>
          <a:off x="838200" y="2243666"/>
          <a:ext cx="81279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570730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05431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1937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Document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0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Figure 1.Enablement and Onboarding Process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1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C1C0F0-0368-476D-BAD0-0F4E644C55C1}"/>
              </a:ext>
            </a:extLst>
          </p:cNvPr>
          <p:cNvSpPr/>
          <p:nvPr/>
        </p:nvSpPr>
        <p:spPr>
          <a:xfrm>
            <a:off x="1574987" y="3405452"/>
            <a:ext cx="1440070" cy="1112500"/>
          </a:xfrm>
          <a:prstGeom prst="roundRect">
            <a:avLst>
              <a:gd name="adj" fmla="val 1327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Device Manufacturer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0E34608-4CB0-471E-BBEA-0D5F277DC77C}"/>
              </a:ext>
            </a:extLst>
          </p:cNvPr>
          <p:cNvSpPr/>
          <p:nvPr/>
        </p:nvSpPr>
        <p:spPr>
          <a:xfrm>
            <a:off x="2043509" y="420174"/>
            <a:ext cx="451355" cy="440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AEA7054-BC83-423A-AAF5-C2878DF52511}"/>
              </a:ext>
            </a:extLst>
          </p:cNvPr>
          <p:cNvSpPr/>
          <p:nvPr/>
        </p:nvSpPr>
        <p:spPr>
          <a:xfrm>
            <a:off x="3915186" y="420174"/>
            <a:ext cx="451355" cy="440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4ACC05F-7D4D-4FAF-8AFC-C2737B119013}"/>
              </a:ext>
            </a:extLst>
          </p:cNvPr>
          <p:cNvSpPr/>
          <p:nvPr/>
        </p:nvSpPr>
        <p:spPr>
          <a:xfrm>
            <a:off x="7658539" y="420174"/>
            <a:ext cx="451355" cy="440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02B20-CAEF-4A3E-ADB2-466DA95C2C44}"/>
              </a:ext>
            </a:extLst>
          </p:cNvPr>
          <p:cNvSpPr/>
          <p:nvPr/>
        </p:nvSpPr>
        <p:spPr>
          <a:xfrm>
            <a:off x="5786863" y="420174"/>
            <a:ext cx="451355" cy="440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68BD426-A42B-4C64-8D85-CCFCE79F91A5}"/>
              </a:ext>
            </a:extLst>
          </p:cNvPr>
          <p:cNvSpPr/>
          <p:nvPr/>
        </p:nvSpPr>
        <p:spPr>
          <a:xfrm>
            <a:off x="8941132" y="5859230"/>
            <a:ext cx="451355" cy="440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9DC7B9C-4498-4B75-BF71-F30BD22BAF54}"/>
              </a:ext>
            </a:extLst>
          </p:cNvPr>
          <p:cNvSpPr/>
          <p:nvPr/>
        </p:nvSpPr>
        <p:spPr>
          <a:xfrm>
            <a:off x="6688809" y="5111147"/>
            <a:ext cx="451355" cy="440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7714D9-0937-4D8E-BD87-8803A7CD9DFF}"/>
              </a:ext>
            </a:extLst>
          </p:cNvPr>
          <p:cNvSpPr/>
          <p:nvPr/>
        </p:nvSpPr>
        <p:spPr>
          <a:xfrm>
            <a:off x="3438052" y="3409946"/>
            <a:ext cx="1440070" cy="1112500"/>
          </a:xfrm>
          <a:prstGeom prst="roundRect">
            <a:avLst>
              <a:gd name="adj" fmla="val 1327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Distributer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4F2B1CB-C5D3-424A-BEEC-7D314EC84313}"/>
              </a:ext>
            </a:extLst>
          </p:cNvPr>
          <p:cNvSpPr/>
          <p:nvPr/>
        </p:nvSpPr>
        <p:spPr>
          <a:xfrm>
            <a:off x="5301117" y="3405452"/>
            <a:ext cx="1440070" cy="1112500"/>
          </a:xfrm>
          <a:prstGeom prst="roundRect">
            <a:avLst>
              <a:gd name="adj" fmla="val 1327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System Integrator (SI)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01EB34C-9488-45B9-93B7-E99EDAE29DFA}"/>
              </a:ext>
            </a:extLst>
          </p:cNvPr>
          <p:cNvSpPr/>
          <p:nvPr/>
        </p:nvSpPr>
        <p:spPr>
          <a:xfrm>
            <a:off x="7164182" y="3405451"/>
            <a:ext cx="1440070" cy="1161523"/>
          </a:xfrm>
          <a:prstGeom prst="roundRect">
            <a:avLst>
              <a:gd name="adj" fmla="val 1327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Platform</a:t>
            </a:r>
          </a:p>
          <a:p>
            <a:pPr algn="ctr"/>
            <a:r>
              <a:rPr lang="en-US" sz="1600" dirty="0"/>
              <a:t>Service</a:t>
            </a:r>
          </a:p>
          <a:p>
            <a:pPr algn="ctr"/>
            <a:r>
              <a:rPr lang="en-US" sz="1600" dirty="0"/>
              <a:t>Provider</a:t>
            </a:r>
          </a:p>
          <a:p>
            <a:pPr algn="ctr"/>
            <a:r>
              <a:rPr lang="en-US" sz="1600" dirty="0"/>
              <a:t>(DMS)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06DF29C-8A95-45A8-8F4F-504691A9A1E7}"/>
              </a:ext>
            </a:extLst>
          </p:cNvPr>
          <p:cNvSpPr/>
          <p:nvPr/>
        </p:nvSpPr>
        <p:spPr>
          <a:xfrm>
            <a:off x="9027246" y="3405451"/>
            <a:ext cx="1440070" cy="1161523"/>
          </a:xfrm>
          <a:prstGeom prst="roundRect">
            <a:avLst>
              <a:gd name="adj" fmla="val 1327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Rendezvous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8606148-7C51-4388-8184-0E40D5BC1623}"/>
              </a:ext>
            </a:extLst>
          </p:cNvPr>
          <p:cNvSpPr/>
          <p:nvPr/>
        </p:nvSpPr>
        <p:spPr>
          <a:xfrm>
            <a:off x="3111336" y="3812910"/>
            <a:ext cx="250767" cy="31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7DE24447-1B47-4012-8C72-FB8F6F9ABD04}"/>
              </a:ext>
            </a:extLst>
          </p:cNvPr>
          <p:cNvSpPr/>
          <p:nvPr/>
        </p:nvSpPr>
        <p:spPr>
          <a:xfrm>
            <a:off x="4971012" y="3812910"/>
            <a:ext cx="250767" cy="31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FA3AB98-0778-40E0-A1AB-987BDC972867}"/>
              </a:ext>
            </a:extLst>
          </p:cNvPr>
          <p:cNvSpPr/>
          <p:nvPr/>
        </p:nvSpPr>
        <p:spPr>
          <a:xfrm>
            <a:off x="6830688" y="3812910"/>
            <a:ext cx="250767" cy="31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236FB67-B723-4A78-A012-9286C4B05D7E}"/>
              </a:ext>
            </a:extLst>
          </p:cNvPr>
          <p:cNvSpPr/>
          <p:nvPr/>
        </p:nvSpPr>
        <p:spPr>
          <a:xfrm>
            <a:off x="8690365" y="3812910"/>
            <a:ext cx="250767" cy="31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3BF24C95-8DF0-4372-AA61-F193BBDA3514}"/>
              </a:ext>
            </a:extLst>
          </p:cNvPr>
          <p:cNvSpPr/>
          <p:nvPr/>
        </p:nvSpPr>
        <p:spPr>
          <a:xfrm flipV="1">
            <a:off x="3753653" y="1784696"/>
            <a:ext cx="972446" cy="1442333"/>
          </a:xfrm>
          <a:prstGeom prst="foldedCorner">
            <a:avLst>
              <a:gd name="adj" fmla="val 3125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7FB5588D-D53E-4EEC-AF02-F25FAC3E625A}"/>
              </a:ext>
            </a:extLst>
          </p:cNvPr>
          <p:cNvSpPr/>
          <p:nvPr/>
        </p:nvSpPr>
        <p:spPr>
          <a:xfrm flipV="1">
            <a:off x="5567866" y="1784696"/>
            <a:ext cx="972446" cy="1442333"/>
          </a:xfrm>
          <a:prstGeom prst="foldedCorner">
            <a:avLst>
              <a:gd name="adj" fmla="val 3125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Folded Corner 54">
            <a:extLst>
              <a:ext uri="{FF2B5EF4-FFF2-40B4-BE49-F238E27FC236}">
                <a16:creationId xmlns:a16="http://schemas.microsoft.com/office/drawing/2014/main" id="{8E8A282D-5265-49A1-80B6-D982239A09A1}"/>
              </a:ext>
            </a:extLst>
          </p:cNvPr>
          <p:cNvSpPr/>
          <p:nvPr/>
        </p:nvSpPr>
        <p:spPr>
          <a:xfrm flipV="1">
            <a:off x="7419518" y="1784696"/>
            <a:ext cx="972446" cy="1442333"/>
          </a:xfrm>
          <a:prstGeom prst="foldedCorner">
            <a:avLst>
              <a:gd name="adj" fmla="val 3125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6FF097F4-125D-409E-B0C9-C57DA9541EDD}"/>
              </a:ext>
            </a:extLst>
          </p:cNvPr>
          <p:cNvSpPr/>
          <p:nvPr/>
        </p:nvSpPr>
        <p:spPr>
          <a:xfrm flipV="1">
            <a:off x="9282582" y="1784696"/>
            <a:ext cx="972446" cy="1442333"/>
          </a:xfrm>
          <a:prstGeom prst="foldedCorner">
            <a:avLst>
              <a:gd name="adj" fmla="val 3125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Folded Corner 56">
            <a:extLst>
              <a:ext uri="{FF2B5EF4-FFF2-40B4-BE49-F238E27FC236}">
                <a16:creationId xmlns:a16="http://schemas.microsoft.com/office/drawing/2014/main" id="{51D29605-C1DE-441D-8F9A-978CECA9D6F5}"/>
              </a:ext>
            </a:extLst>
          </p:cNvPr>
          <p:cNvSpPr/>
          <p:nvPr/>
        </p:nvSpPr>
        <p:spPr>
          <a:xfrm flipV="1">
            <a:off x="1835125" y="1784696"/>
            <a:ext cx="972446" cy="1442333"/>
          </a:xfrm>
          <a:prstGeom prst="foldedCorner">
            <a:avLst>
              <a:gd name="adj" fmla="val 3125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623291-B11B-4AA1-8829-B8F317CB081E}"/>
              </a:ext>
            </a:extLst>
          </p:cNvPr>
          <p:cNvSpPr txBox="1"/>
          <p:nvPr/>
        </p:nvSpPr>
        <p:spPr>
          <a:xfrm>
            <a:off x="1845974" y="1821026"/>
            <a:ext cx="972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Keys:</a:t>
            </a:r>
          </a:p>
          <a:p>
            <a:r>
              <a:rPr lang="en-US" dirty="0">
                <a:solidFill>
                  <a:schemeClr val="accent1"/>
                </a:solidFill>
              </a:rPr>
              <a:t>- Manuf.</a:t>
            </a: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2BA320-5EC4-47EE-B7AA-82330440F359}"/>
              </a:ext>
            </a:extLst>
          </p:cNvPr>
          <p:cNvSpPr txBox="1"/>
          <p:nvPr/>
        </p:nvSpPr>
        <p:spPr>
          <a:xfrm>
            <a:off x="3763522" y="1821026"/>
            <a:ext cx="972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Keys:</a:t>
            </a:r>
          </a:p>
          <a:p>
            <a:r>
              <a:rPr lang="en-US" dirty="0">
                <a:solidFill>
                  <a:schemeClr val="accent1"/>
                </a:solidFill>
              </a:rPr>
              <a:t>- Manuf.</a:t>
            </a:r>
          </a:p>
          <a:p>
            <a:r>
              <a:rPr lang="en-US" dirty="0">
                <a:solidFill>
                  <a:schemeClr val="accent1"/>
                </a:solidFill>
              </a:rPr>
              <a:t>- Dist.</a:t>
            </a:r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E1DB98-B3AC-4B7A-A237-783CA69E0C4F}"/>
              </a:ext>
            </a:extLst>
          </p:cNvPr>
          <p:cNvSpPr txBox="1"/>
          <p:nvPr/>
        </p:nvSpPr>
        <p:spPr>
          <a:xfrm>
            <a:off x="5556454" y="1784696"/>
            <a:ext cx="972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Keys:</a:t>
            </a:r>
          </a:p>
          <a:p>
            <a:r>
              <a:rPr lang="en-US" dirty="0">
                <a:solidFill>
                  <a:schemeClr val="accent1"/>
                </a:solidFill>
              </a:rPr>
              <a:t>- Manuf.</a:t>
            </a:r>
          </a:p>
          <a:p>
            <a:r>
              <a:rPr lang="en-US" dirty="0">
                <a:solidFill>
                  <a:schemeClr val="accent1"/>
                </a:solidFill>
              </a:rPr>
              <a:t>- Dist.</a:t>
            </a:r>
          </a:p>
          <a:p>
            <a:r>
              <a:rPr lang="en-US" dirty="0">
                <a:solidFill>
                  <a:schemeClr val="accent1"/>
                </a:solidFill>
              </a:rPr>
              <a:t>- SI</a:t>
            </a:r>
          </a:p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A3CFFE-E411-483D-95D8-BAC72DAD818B}"/>
              </a:ext>
            </a:extLst>
          </p:cNvPr>
          <p:cNvSpPr txBox="1"/>
          <p:nvPr/>
        </p:nvSpPr>
        <p:spPr>
          <a:xfrm>
            <a:off x="7397994" y="1749701"/>
            <a:ext cx="972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Keys:</a:t>
            </a:r>
          </a:p>
          <a:p>
            <a:r>
              <a:rPr lang="en-US" dirty="0">
                <a:solidFill>
                  <a:schemeClr val="accent1"/>
                </a:solidFill>
              </a:rPr>
              <a:t>- Manuf.</a:t>
            </a:r>
          </a:p>
          <a:p>
            <a:r>
              <a:rPr lang="en-US" dirty="0">
                <a:solidFill>
                  <a:schemeClr val="accent1"/>
                </a:solidFill>
              </a:rPr>
              <a:t>- Dist.</a:t>
            </a:r>
          </a:p>
          <a:p>
            <a:r>
              <a:rPr lang="en-US" dirty="0">
                <a:solidFill>
                  <a:schemeClr val="accent1"/>
                </a:solidFill>
              </a:rPr>
              <a:t>- SI</a:t>
            </a:r>
          </a:p>
          <a:p>
            <a:r>
              <a:rPr lang="en-US" dirty="0">
                <a:solidFill>
                  <a:schemeClr val="accent1"/>
                </a:solidFill>
              </a:rPr>
              <a:t>- DMS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230120-7BAA-4B31-9CDE-8E4FC770D069}"/>
              </a:ext>
            </a:extLst>
          </p:cNvPr>
          <p:cNvSpPr txBox="1"/>
          <p:nvPr/>
        </p:nvSpPr>
        <p:spPr>
          <a:xfrm>
            <a:off x="9305462" y="1759502"/>
            <a:ext cx="972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Keys:</a:t>
            </a:r>
          </a:p>
          <a:p>
            <a:r>
              <a:rPr lang="en-US" dirty="0">
                <a:solidFill>
                  <a:schemeClr val="accent1"/>
                </a:solidFill>
              </a:rPr>
              <a:t>- Manuf.</a:t>
            </a:r>
          </a:p>
          <a:p>
            <a:r>
              <a:rPr lang="en-US" dirty="0">
                <a:solidFill>
                  <a:schemeClr val="accent1"/>
                </a:solidFill>
              </a:rPr>
              <a:t>- Dist.</a:t>
            </a:r>
          </a:p>
          <a:p>
            <a:r>
              <a:rPr lang="en-US" dirty="0">
                <a:solidFill>
                  <a:schemeClr val="accent1"/>
                </a:solidFill>
              </a:rPr>
              <a:t>- SI</a:t>
            </a:r>
          </a:p>
          <a:p>
            <a:r>
              <a:rPr lang="en-US" dirty="0">
                <a:solidFill>
                  <a:schemeClr val="accent1"/>
                </a:solidFill>
              </a:rPr>
              <a:t>- DMS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EE8F3D-70AD-49AD-A205-858A88B6EFA3}"/>
              </a:ext>
            </a:extLst>
          </p:cNvPr>
          <p:cNvSpPr/>
          <p:nvPr/>
        </p:nvSpPr>
        <p:spPr>
          <a:xfrm>
            <a:off x="1845974" y="4764042"/>
            <a:ext cx="846426" cy="6436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9F6EC5-EDEB-4450-ADBF-595DCB043976}"/>
              </a:ext>
            </a:extLst>
          </p:cNvPr>
          <p:cNvSpPr/>
          <p:nvPr/>
        </p:nvSpPr>
        <p:spPr>
          <a:xfrm>
            <a:off x="3734874" y="4764042"/>
            <a:ext cx="846426" cy="6436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FBAB38-114C-4FBE-BD4D-BBFA273C9C57}"/>
              </a:ext>
            </a:extLst>
          </p:cNvPr>
          <p:cNvSpPr/>
          <p:nvPr/>
        </p:nvSpPr>
        <p:spPr>
          <a:xfrm>
            <a:off x="5607254" y="4764042"/>
            <a:ext cx="846426" cy="6436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B5ADDC9-0F0F-4A3A-A925-443D35545950}"/>
              </a:ext>
            </a:extLst>
          </p:cNvPr>
          <p:cNvCxnSpPr>
            <a:cxnSpLocks/>
            <a:stCxn id="17" idx="0"/>
            <a:endCxn id="51" idx="2"/>
          </p:cNvCxnSpPr>
          <p:nvPr/>
        </p:nvCxnSpPr>
        <p:spPr>
          <a:xfrm rot="5400000" flipH="1" flipV="1">
            <a:off x="3267871" y="849022"/>
            <a:ext cx="36330" cy="1907679"/>
          </a:xfrm>
          <a:prstGeom prst="curvedConnector3">
            <a:avLst>
              <a:gd name="adj1" fmla="val 1533251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691E759C-18CF-4A36-9014-D5793AF4E72E}"/>
              </a:ext>
            </a:extLst>
          </p:cNvPr>
          <p:cNvCxnSpPr>
            <a:cxnSpLocks/>
            <a:stCxn id="58" idx="0"/>
            <a:endCxn id="60" idx="0"/>
          </p:cNvCxnSpPr>
          <p:nvPr/>
        </p:nvCxnSpPr>
        <p:spPr>
          <a:xfrm rot="5400000" flipH="1" flipV="1">
            <a:off x="5128046" y="906395"/>
            <a:ext cx="36330" cy="1792932"/>
          </a:xfrm>
          <a:prstGeom prst="curvedConnector3">
            <a:avLst>
              <a:gd name="adj1" fmla="val 1428379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5A368A37-E61A-4E82-83C7-5D74C5F886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30847" y="906395"/>
            <a:ext cx="36330" cy="1792932"/>
          </a:xfrm>
          <a:prstGeom prst="curvedConnector3">
            <a:avLst>
              <a:gd name="adj1" fmla="val 1428379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B695C250-6EA1-4238-8D7F-C11ECBED45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62518" y="857468"/>
            <a:ext cx="36330" cy="1792932"/>
          </a:xfrm>
          <a:prstGeom prst="curvedConnector3">
            <a:avLst>
              <a:gd name="adj1" fmla="val 1428379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FAD75E-6BCF-4473-8A6F-83CA3D0C6E5A}"/>
              </a:ext>
            </a:extLst>
          </p:cNvPr>
          <p:cNvSpPr txBox="1"/>
          <p:nvPr/>
        </p:nvSpPr>
        <p:spPr>
          <a:xfrm>
            <a:off x="2651760" y="933653"/>
            <a:ext cx="1243332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Counter-signs</a:t>
            </a:r>
          </a:p>
          <a:p>
            <a:pPr algn="ctr"/>
            <a:r>
              <a:rPr lang="en-US" sz="1600" dirty="0"/>
              <a:t>ownership voucher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F9F7EF-650A-424C-A21D-F05FBD65F79E}"/>
              </a:ext>
            </a:extLst>
          </p:cNvPr>
          <p:cNvSpPr txBox="1"/>
          <p:nvPr/>
        </p:nvSpPr>
        <p:spPr>
          <a:xfrm>
            <a:off x="4494273" y="933653"/>
            <a:ext cx="1243332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Counter-signs</a:t>
            </a:r>
          </a:p>
          <a:p>
            <a:pPr algn="ctr"/>
            <a:r>
              <a:rPr lang="en-US" sz="1600" dirty="0"/>
              <a:t>ownership voucher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30C4B1-0028-4CF0-9516-4A3B5516AA11}"/>
              </a:ext>
            </a:extLst>
          </p:cNvPr>
          <p:cNvSpPr txBox="1"/>
          <p:nvPr/>
        </p:nvSpPr>
        <p:spPr>
          <a:xfrm>
            <a:off x="6336786" y="933653"/>
            <a:ext cx="1243332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Counter-signs</a:t>
            </a:r>
          </a:p>
          <a:p>
            <a:pPr algn="ctr"/>
            <a:r>
              <a:rPr lang="en-US" sz="1600" dirty="0"/>
              <a:t>ownership voucher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70629F-A60F-4B19-A7F7-23180EE29509}"/>
              </a:ext>
            </a:extLst>
          </p:cNvPr>
          <p:cNvSpPr txBox="1"/>
          <p:nvPr/>
        </p:nvSpPr>
        <p:spPr>
          <a:xfrm>
            <a:off x="8179299" y="933653"/>
            <a:ext cx="1243332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Registers</a:t>
            </a:r>
          </a:p>
          <a:p>
            <a:pPr algn="ctr"/>
            <a:r>
              <a:rPr lang="en-US" sz="1600" dirty="0"/>
              <a:t>ownership voucher </a:t>
            </a:r>
            <a:r>
              <a:rPr lang="en-US" sz="1600" dirty="0">
                <a:solidFill>
                  <a:schemeClr val="accent1"/>
                </a:solidFill>
              </a:rPr>
              <a:t>(TO0)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F1440541-0605-48D8-A4DB-FAC60FFE9E4E}"/>
              </a:ext>
            </a:extLst>
          </p:cNvPr>
          <p:cNvCxnSpPr>
            <a:cxnSpLocks/>
            <a:stCxn id="64" idx="3"/>
            <a:endCxn id="35" idx="2"/>
          </p:cNvCxnSpPr>
          <p:nvPr/>
        </p:nvCxnSpPr>
        <p:spPr>
          <a:xfrm flipV="1">
            <a:off x="6453680" y="4566974"/>
            <a:ext cx="1430537" cy="518871"/>
          </a:xfrm>
          <a:prstGeom prst="curvedConnector2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8E6AD70-32D7-4F92-B72D-4D265EFB6BEB}"/>
              </a:ext>
            </a:extLst>
          </p:cNvPr>
          <p:cNvCxnSpPr>
            <a:cxnSpLocks/>
            <a:stCxn id="64" idx="2"/>
            <a:endCxn id="36" idx="2"/>
          </p:cNvCxnSpPr>
          <p:nvPr/>
        </p:nvCxnSpPr>
        <p:spPr>
          <a:xfrm rot="5400000" flipH="1" flipV="1">
            <a:off x="7468537" y="3128904"/>
            <a:ext cx="840674" cy="3716814"/>
          </a:xfrm>
          <a:prstGeom prst="curvedConnector3">
            <a:avLst>
              <a:gd name="adj1" fmla="val -86109"/>
            </a:avLst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7B13BED-353D-4009-9BB4-3335AE020DA3}"/>
              </a:ext>
            </a:extLst>
          </p:cNvPr>
          <p:cNvSpPr txBox="1"/>
          <p:nvPr/>
        </p:nvSpPr>
        <p:spPr>
          <a:xfrm>
            <a:off x="7241985" y="5018556"/>
            <a:ext cx="1699148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Onboarding: Device/IOT Platform connect </a:t>
            </a:r>
            <a:r>
              <a:rPr lang="en-US" sz="1600" dirty="0">
                <a:solidFill>
                  <a:schemeClr val="accent1"/>
                </a:solidFill>
              </a:rPr>
              <a:t>(TO2)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4AB811-6CCB-4986-B475-FF55D81FC073}"/>
              </a:ext>
            </a:extLst>
          </p:cNvPr>
          <p:cNvSpPr txBox="1"/>
          <p:nvPr/>
        </p:nvSpPr>
        <p:spPr>
          <a:xfrm>
            <a:off x="9474754" y="5732466"/>
            <a:ext cx="215844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Onboarding: Rendezvous give location of IOT Platform to device </a:t>
            </a:r>
            <a:r>
              <a:rPr lang="en-US" sz="1600" dirty="0">
                <a:solidFill>
                  <a:schemeClr val="accent1"/>
                </a:solidFill>
              </a:rPr>
              <a:t>(TO1)</a:t>
            </a:r>
          </a:p>
        </p:txBody>
      </p:sp>
    </p:spTree>
    <p:extLst>
      <p:ext uri="{BB962C8B-B14F-4D97-AF65-F5344CB8AC3E}">
        <p14:creationId xmlns:p14="http://schemas.microsoft.com/office/powerpoint/2010/main" val="17721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128</Words>
  <Application>Microsoft Office PowerPoint</Application>
  <PresentationFormat>Widescreen</PresentationFormat>
  <Paragraphs>53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Introduction Images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Images</dc:title>
  <dc:creator>Barnes, Thomas J</dc:creator>
  <cp:keywords>CTPClassification=CTP_NT</cp:keywords>
  <cp:lastModifiedBy>Barnes, Thomas J</cp:lastModifiedBy>
  <cp:revision>12</cp:revision>
  <dcterms:created xsi:type="dcterms:W3CDTF">2020-03-24T21:56:50Z</dcterms:created>
  <dcterms:modified xsi:type="dcterms:W3CDTF">2020-03-24T23:33:27Z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893f225a-050c-458c-b1a7-ae3b67949170</vt:lpwstr>
  </property>
  <property fmtid="{D5CDD505-2E9C-101B-9397-08002B2CF9AE}" pid="3" name="CTP_TimeStamp">
    <vt:lpwstr>2020-03-24 23:33:27Z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