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66A5-2670-40A6-B795-4918A9BEB2C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CF2CD-7574-4881-9E34-2CA7F551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CF2CD-7574-4881-9E34-2CA7F551B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CF2CD-7574-4881-9E34-2CA7F551B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CF2CD-7574-4881-9E34-2CA7F551B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CF2CD-7574-4881-9E34-2CA7F551B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CF2CD-7574-4881-9E34-2CA7F551B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E391-B434-431F-9642-93F322FF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EDA8A-A340-4243-9B51-53FC197D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B13F-84D9-4234-BDE5-BF2EC4C5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E360-9BE6-4562-9403-0EEE364F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1BB9-8684-43BF-B4B5-939E6B6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1D3-5EE8-4C91-A234-569A5E15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B1CF2-594E-4F82-AEF0-70BB9E9E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51CA-D3A4-459C-BDD5-91C6675B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85A6-B3CF-466F-87FE-CBE0B0FE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B0A4-B7A2-4EA7-951A-8D34A9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930DA-B37F-488F-817E-D6442E766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62260-5143-46C1-B824-ADB0C1C62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6C43-9B8E-4191-A06C-7FA15F14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95FB-850C-434D-8258-D83E0919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55C7F-09C2-46D0-8AAB-BA5AE3DD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6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BD90-D19C-47AF-86D8-0C89038C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F2E7-CD16-4BA1-A1DF-5B058DE3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0173-EC50-4807-9728-883D16C9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D87A-4714-49A2-A0D7-CAE81692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DCEA-5632-4EB8-9C24-C0DD3234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CA8E-F043-42BA-BBEC-CFCA4588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7E1DA-E378-4F55-8BC4-C32DC5A3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216C-760D-47FC-B71B-7C00C84E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7E08-4E40-4D87-B550-8EC99BE5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0857-F421-4BF3-B785-50F0119A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8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19B5-3AC3-473C-AB24-C043097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B6DB-7E30-4F1F-8020-3ABDD5DD4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E31E8-97DD-4425-8F2A-0F77E17C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6038F-8FB4-42FD-AE49-954CF607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91454-8E1B-4173-AC63-5C04C104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0E573-4639-46C0-9D49-C50740EF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EDB3-4470-4805-B35D-CC465F6A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00F70-225E-4BD8-8E78-5C21B29D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1677C-831C-4C81-9BAC-FBC0C188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18615-3D66-4C76-97B6-FD141D59D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735AF-850F-4282-9C79-F3222E882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4C134-19E2-41F6-9531-0F9BAA58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15A28-6625-49C9-A45E-8C977E02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016EC-7520-4E3E-9FCA-0DB97018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864B-1114-4F08-8EAD-5E83B300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4FBD8-6CAE-43AF-8493-2430FA3F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F825D-B91F-4EE5-BF74-B7208EB8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BE468-FD83-40D5-9C8A-B2A9CEF3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FCE59-26FD-49D6-9B6A-F70A7E9C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365DC-E49E-4A74-B51D-4148AE1F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390D-55AF-4B02-A6E1-096F190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D8DF-A56C-43A7-BDE9-B1E8809A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16AF-30FB-4584-BFBA-5AAF2FFAE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2F8A2-216F-45BF-87F0-A0778227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AD75A-0D12-4EAE-B059-E66F1BA6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0950F-4C00-4532-A140-9CE3AFA5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F0F9D-19C0-4E26-9600-42758130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83E8-0046-4030-A235-D5232EE7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A21A3-805D-4D20-9796-EDAC61479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85ED-7243-4365-9343-57115BAB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710E7-365F-446A-8279-7774BCBB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F3F4-6C14-4500-B15D-A3E3A2D4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1A16F-5A36-4586-88D8-6748ABF5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3586-FF55-4A20-9CED-51406F77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7EC6-5918-44AD-8026-98291BE71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3435-31CD-4E25-843D-A6E15F738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E033-3164-4160-84B8-941102D3C6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1B64-3176-40DC-BA06-4235FD143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9C7E-10B8-49BC-A647-ABCE004C4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7EE4-8CEA-4EBF-9E2F-87B166C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357F-2A9D-4DF6-A588-D84BEC90F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Manufacturing Guide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8E212-DC7E-4AC6-8709-CA46018F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39248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4992-8EEF-4407-87AB-2A0EEF26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C25799-D5BC-40C6-B40D-06CA359A8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92420"/>
              </p:ext>
            </p:extLst>
          </p:nvPr>
        </p:nvGraphicFramePr>
        <p:xfrm>
          <a:off x="838200" y="1690688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>
                  <a:extLst>
                    <a:ext uri="{9D8B030D-6E8A-4147-A177-3AD203B41FA5}">
                      <a16:colId xmlns:a16="http://schemas.microsoft.com/office/drawing/2014/main" val="3922688209"/>
                    </a:ext>
                  </a:extLst>
                </a:gridCol>
                <a:gridCol w="4391891">
                  <a:extLst>
                    <a:ext uri="{9D8B030D-6E8A-4147-A177-3AD203B41FA5}">
                      <a16:colId xmlns:a16="http://schemas.microsoft.com/office/drawing/2014/main" val="3368969895"/>
                    </a:ext>
                  </a:extLst>
                </a:gridCol>
                <a:gridCol w="5063836">
                  <a:extLst>
                    <a:ext uri="{9D8B030D-6E8A-4147-A177-3AD203B41FA5}">
                      <a16:colId xmlns:a16="http://schemas.microsoft.com/office/drawing/2014/main" val="167737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document title (or 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Markup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1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Figure 1.	An Overview of the Intel SDO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9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Figure 2.	A Typical Usage Scenario between Business Systems and Intel SDO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6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Figure 3.	An Example of Using Two Different Key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0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In “Deploy for Multiple Manufacturing stations” (no title)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635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CF993A-B7A8-403A-AA55-276DB389DA45}"/>
              </a:ext>
            </a:extLst>
          </p:cNvPr>
          <p:cNvSpPr txBox="1"/>
          <p:nvPr/>
        </p:nvSpPr>
        <p:spPr>
          <a:xfrm>
            <a:off x="838200" y="5228273"/>
            <a:ext cx="524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To export image files for each slide, save as </a:t>
            </a:r>
            <a:r>
              <a:rPr lang="en-US" dirty="0" err="1"/>
              <a:t>png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65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8">
            <a:extLst>
              <a:ext uri="{FF2B5EF4-FFF2-40B4-BE49-F238E27FC236}">
                <a16:creationId xmlns:a16="http://schemas.microsoft.com/office/drawing/2014/main" id="{795082A6-443E-47DC-9329-911C4D278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Text Box 261">
            <a:extLst>
              <a:ext uri="{FF2B5EF4-FFF2-40B4-BE49-F238E27FC236}">
                <a16:creationId xmlns:a16="http://schemas.microsoft.com/office/drawing/2014/main" id="{B4D6AD75-0E50-438E-A2F5-D038D657F85A}"/>
              </a:ext>
            </a:extLst>
          </p:cNvPr>
          <p:cNvSpPr txBox="1"/>
          <p:nvPr/>
        </p:nvSpPr>
        <p:spPr>
          <a:xfrm>
            <a:off x="8866801" y="279353"/>
            <a:ext cx="1731928" cy="4896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or Supply Chain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1AF4C0-5A62-44CE-B7EE-83A406D50B71}"/>
              </a:ext>
            </a:extLst>
          </p:cNvPr>
          <p:cNvGrpSpPr/>
          <p:nvPr/>
        </p:nvGrpSpPr>
        <p:grpSpPr>
          <a:xfrm>
            <a:off x="715162" y="807855"/>
            <a:ext cx="9290247" cy="5606800"/>
            <a:chOff x="715162" y="1181934"/>
            <a:chExt cx="9290247" cy="4901641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9C712C5-1C50-4B8A-9EC8-7D1FADE61998}"/>
                </a:ext>
              </a:extLst>
            </p:cNvPr>
            <p:cNvSpPr/>
            <p:nvPr/>
          </p:nvSpPr>
          <p:spPr>
            <a:xfrm>
              <a:off x="4870918" y="3502050"/>
              <a:ext cx="2508952" cy="7357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 Manufacturer </a:t>
              </a:r>
              <a:r>
                <a:rPr lang="en-US" sz="1600" dirty="0" err="1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ToolKit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ectangle: Diagonal Corners Rounded 39">
              <a:extLst>
                <a:ext uri="{FF2B5EF4-FFF2-40B4-BE49-F238E27FC236}">
                  <a16:creationId xmlns:a16="http://schemas.microsoft.com/office/drawing/2014/main" id="{6D9FACAC-E3B1-4758-8ADF-00F4DBD784D5}"/>
                </a:ext>
              </a:extLst>
            </p:cNvPr>
            <p:cNvSpPr/>
            <p:nvPr/>
          </p:nvSpPr>
          <p:spPr>
            <a:xfrm>
              <a:off x="5217719" y="5229050"/>
              <a:ext cx="1815868" cy="621885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IoT Device</a:t>
              </a:r>
              <a:endPara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317FD4-0BA2-49BF-938E-1A0F3E4C50A9}"/>
                </a:ext>
              </a:extLst>
            </p:cNvPr>
            <p:cNvCxnSpPr/>
            <p:nvPr/>
          </p:nvCxnSpPr>
          <p:spPr>
            <a:xfrm>
              <a:off x="3573676" y="1935362"/>
              <a:ext cx="0" cy="1635263"/>
            </a:xfrm>
            <a:prstGeom prst="line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A970A0-60F4-4999-9866-B2AD3151BBF3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6125394" y="4237793"/>
              <a:ext cx="259" cy="991257"/>
            </a:xfrm>
            <a:prstGeom prst="line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4D244205-6DE8-4092-A069-D1EE4EE6E24A}"/>
                </a:ext>
              </a:extLst>
            </p:cNvPr>
            <p:cNvSpPr txBox="1"/>
            <p:nvPr/>
          </p:nvSpPr>
          <p:spPr>
            <a:xfrm>
              <a:off x="6094585" y="4392388"/>
              <a:ext cx="1811894" cy="38802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 Protocol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79F71B-5AD9-423B-8E48-C9E4F270FBD2}"/>
                </a:ext>
              </a:extLst>
            </p:cNvPr>
            <p:cNvCxnSpPr/>
            <p:nvPr/>
          </p:nvCxnSpPr>
          <p:spPr>
            <a:xfrm flipH="1">
              <a:off x="1293512" y="3833505"/>
              <a:ext cx="910755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">
              <a:extLst>
                <a:ext uri="{FF2B5EF4-FFF2-40B4-BE49-F238E27FC236}">
                  <a16:creationId xmlns:a16="http://schemas.microsoft.com/office/drawing/2014/main" id="{BAC317A7-B472-4AE8-BB72-9867ADCF1B50}"/>
                </a:ext>
              </a:extLst>
            </p:cNvPr>
            <p:cNvSpPr txBox="1"/>
            <p:nvPr/>
          </p:nvSpPr>
          <p:spPr>
            <a:xfrm>
              <a:off x="715162" y="3915092"/>
              <a:ext cx="1488590" cy="74679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Initial Configuration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70399AC-5E1B-42A0-B914-50EF5AA689A9}"/>
                </a:ext>
              </a:extLst>
            </p:cNvPr>
            <p:cNvSpPr/>
            <p:nvPr/>
          </p:nvSpPr>
          <p:spPr>
            <a:xfrm>
              <a:off x="1703429" y="1325601"/>
              <a:ext cx="4604210" cy="6097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Manufacturer Business Systems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E2217377-15FA-49C3-8A3C-AC6C4E90C8F7}"/>
                </a:ext>
              </a:extLst>
            </p:cNvPr>
            <p:cNvSpPr txBox="1"/>
            <p:nvPr/>
          </p:nvSpPr>
          <p:spPr>
            <a:xfrm>
              <a:off x="3580628" y="2267957"/>
              <a:ext cx="1602531" cy="69788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Ownership Voucher Assign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99F56CBC-2AB8-4CBD-91F6-AA15554BED8D}"/>
                </a:ext>
              </a:extLst>
            </p:cNvPr>
            <p:cNvSpPr/>
            <p:nvPr/>
          </p:nvSpPr>
          <p:spPr>
            <a:xfrm>
              <a:off x="2204269" y="3570626"/>
              <a:ext cx="1872850" cy="57316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 DB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4340167-D13C-493A-A68E-1EC2B412FB2B}"/>
                </a:ext>
              </a:extLst>
            </p:cNvPr>
            <p:cNvCxnSpPr/>
            <p:nvPr/>
          </p:nvCxnSpPr>
          <p:spPr>
            <a:xfrm>
              <a:off x="5638600" y="1935362"/>
              <a:ext cx="0" cy="1566689"/>
            </a:xfrm>
            <a:prstGeom prst="line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86">
              <a:extLst>
                <a:ext uri="{FF2B5EF4-FFF2-40B4-BE49-F238E27FC236}">
                  <a16:creationId xmlns:a16="http://schemas.microsoft.com/office/drawing/2014/main" id="{151E983D-DDD5-46F6-A4B1-76465FDBE3E2}"/>
                </a:ext>
              </a:extLst>
            </p:cNvPr>
            <p:cNvSpPr txBox="1"/>
            <p:nvPr/>
          </p:nvSpPr>
          <p:spPr>
            <a:xfrm>
              <a:off x="5638600" y="2027749"/>
              <a:ext cx="3195355" cy="86223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Voucher Extend: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In: Device serial no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Out: Extended Voucher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(REST API)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32C3F8-67DC-46F7-A988-B9FF9B159908}"/>
                </a:ext>
              </a:extLst>
            </p:cNvPr>
            <p:cNvCxnSpPr/>
            <p:nvPr/>
          </p:nvCxnSpPr>
          <p:spPr>
            <a:xfrm flipH="1" flipV="1">
              <a:off x="4091727" y="3847721"/>
              <a:ext cx="779191" cy="1"/>
            </a:xfrm>
            <a:prstGeom prst="line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3FE40A-029E-4E17-8B62-0DF8672BEA43}"/>
                </a:ext>
              </a:extLst>
            </p:cNvPr>
            <p:cNvCxnSpPr/>
            <p:nvPr/>
          </p:nvCxnSpPr>
          <p:spPr>
            <a:xfrm flipV="1">
              <a:off x="7379870" y="3847723"/>
              <a:ext cx="682102" cy="4139"/>
            </a:xfrm>
            <a:prstGeom prst="line">
              <a:avLst/>
            </a:pr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10008B-DD14-402B-BA5F-E945E2048808}"/>
                </a:ext>
              </a:extLst>
            </p:cNvPr>
            <p:cNvCxnSpPr/>
            <p:nvPr/>
          </p:nvCxnSpPr>
          <p:spPr>
            <a:xfrm>
              <a:off x="9735325" y="1231977"/>
              <a:ext cx="0" cy="4851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660F0B-46AF-4476-B549-F0FC5B5A82BF}"/>
                </a:ext>
              </a:extLst>
            </p:cNvPr>
            <p:cNvCxnSpPr/>
            <p:nvPr/>
          </p:nvCxnSpPr>
          <p:spPr>
            <a:xfrm>
              <a:off x="6307639" y="1757818"/>
              <a:ext cx="3404714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19">
              <a:extLst>
                <a:ext uri="{FF2B5EF4-FFF2-40B4-BE49-F238E27FC236}">
                  <a16:creationId xmlns:a16="http://schemas.microsoft.com/office/drawing/2014/main" id="{3E2D9267-67BB-4AA3-88F6-FA6CC9E8E79D}"/>
                </a:ext>
              </a:extLst>
            </p:cNvPr>
            <p:cNvSpPr txBox="1"/>
            <p:nvPr/>
          </p:nvSpPr>
          <p:spPr>
            <a:xfrm>
              <a:off x="7078378" y="1181934"/>
              <a:ext cx="2818116" cy="33336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Customer Public Keys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Text Box 19">
              <a:extLst>
                <a:ext uri="{FF2B5EF4-FFF2-40B4-BE49-F238E27FC236}">
                  <a16:creationId xmlns:a16="http://schemas.microsoft.com/office/drawing/2014/main" id="{786041B1-C397-47DE-9FE3-9C2CE00457C7}"/>
                </a:ext>
              </a:extLst>
            </p:cNvPr>
            <p:cNvSpPr txBox="1"/>
            <p:nvPr/>
          </p:nvSpPr>
          <p:spPr>
            <a:xfrm>
              <a:off x="7129392" y="1480242"/>
              <a:ext cx="2582962" cy="28794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Ownership Voucher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5952CC-B995-44D3-A3B0-F9A08910F1B0}"/>
                </a:ext>
              </a:extLst>
            </p:cNvPr>
            <p:cNvCxnSpPr/>
            <p:nvPr/>
          </p:nvCxnSpPr>
          <p:spPr>
            <a:xfrm flipH="1">
              <a:off x="6307639" y="1480242"/>
              <a:ext cx="3404714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4201761-C753-4AAC-8874-1971B18C20D8}"/>
                </a:ext>
              </a:extLst>
            </p:cNvPr>
            <p:cNvCxnSpPr/>
            <p:nvPr/>
          </p:nvCxnSpPr>
          <p:spPr>
            <a:xfrm>
              <a:off x="7033586" y="5490340"/>
              <a:ext cx="2657614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B124540-10E9-47CB-8CF9-425EB0F9C1EE}"/>
                </a:ext>
              </a:extLst>
            </p:cNvPr>
            <p:cNvCxnSpPr/>
            <p:nvPr/>
          </p:nvCxnSpPr>
          <p:spPr>
            <a:xfrm>
              <a:off x="2610451" y="1935362"/>
              <a:ext cx="0" cy="1634495"/>
            </a:xfrm>
            <a:prstGeom prst="line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id="{5E61E0A9-FD75-48F5-B88B-728B97D73D10}"/>
                </a:ext>
              </a:extLst>
            </p:cNvPr>
            <p:cNvSpPr txBox="1"/>
            <p:nvPr/>
          </p:nvSpPr>
          <p:spPr>
            <a:xfrm>
              <a:off x="987004" y="2298699"/>
              <a:ext cx="1602531" cy="69137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Customer Public Keys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1DB66C-47BB-4DCD-9DB2-5608967684A3}"/>
                </a:ext>
              </a:extLst>
            </p:cNvPr>
            <p:cNvCxnSpPr/>
            <p:nvPr/>
          </p:nvCxnSpPr>
          <p:spPr>
            <a:xfrm>
              <a:off x="1293512" y="3116637"/>
              <a:ext cx="664403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19">
              <a:extLst>
                <a:ext uri="{FF2B5EF4-FFF2-40B4-BE49-F238E27FC236}">
                  <a16:creationId xmlns:a16="http://schemas.microsoft.com/office/drawing/2014/main" id="{808EE224-DE69-44C8-A5F7-0D427221DD42}"/>
                </a:ext>
              </a:extLst>
            </p:cNvPr>
            <p:cNvSpPr txBox="1"/>
            <p:nvPr/>
          </p:nvSpPr>
          <p:spPr>
            <a:xfrm>
              <a:off x="8094316" y="2800208"/>
              <a:ext cx="1911093" cy="69136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Manufacturer Corporate Network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3E406B-4D3C-4D90-A29E-16A33CAFEAA1}"/>
                </a:ext>
              </a:extLst>
            </p:cNvPr>
            <p:cNvCxnSpPr/>
            <p:nvPr/>
          </p:nvCxnSpPr>
          <p:spPr>
            <a:xfrm>
              <a:off x="5031093" y="4877487"/>
              <a:ext cx="278079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19">
              <a:extLst>
                <a:ext uri="{FF2B5EF4-FFF2-40B4-BE49-F238E27FC236}">
                  <a16:creationId xmlns:a16="http://schemas.microsoft.com/office/drawing/2014/main" id="{0CEDDEE1-8E19-4C38-9B54-4D4AB25ACD4C}"/>
                </a:ext>
              </a:extLst>
            </p:cNvPr>
            <p:cNvSpPr txBox="1"/>
            <p:nvPr/>
          </p:nvSpPr>
          <p:spPr>
            <a:xfrm>
              <a:off x="7937546" y="4624960"/>
              <a:ext cx="1637369" cy="57588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17365D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Dedicated Network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1659594B-1382-4762-BA2D-531FFBC9FE80}"/>
                </a:ext>
              </a:extLst>
            </p:cNvPr>
            <p:cNvSpPr/>
            <p:nvPr/>
          </p:nvSpPr>
          <p:spPr>
            <a:xfrm>
              <a:off x="8061972" y="3619629"/>
              <a:ext cx="1013121" cy="47739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Secure Key Fob</a:t>
              </a:r>
            </a:p>
          </p:txBody>
        </p:sp>
      </p:grpSp>
      <p:sp>
        <p:nvSpPr>
          <p:cNvPr id="67" name="Rectangle 94">
            <a:extLst>
              <a:ext uri="{FF2B5EF4-FFF2-40B4-BE49-F238E27FC236}">
                <a16:creationId xmlns:a16="http://schemas.microsoft.com/office/drawing/2014/main" id="{4EAFF4E8-4E5A-427E-BB81-5DF3C239E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339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>
            <a:extLst>
              <a:ext uri="{FF2B5EF4-FFF2-40B4-BE49-F238E27FC236}">
                <a16:creationId xmlns:a16="http://schemas.microsoft.com/office/drawing/2014/main" id="{033418E2-9532-49EC-B0A2-FD2A706F2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261">
            <a:extLst>
              <a:ext uri="{FF2B5EF4-FFF2-40B4-BE49-F238E27FC236}">
                <a16:creationId xmlns:a16="http://schemas.microsoft.com/office/drawing/2014/main" id="{4A8FC853-8E70-4BAC-9D21-0485258CEA64}"/>
              </a:ext>
            </a:extLst>
          </p:cNvPr>
          <p:cNvSpPr txBox="1"/>
          <p:nvPr/>
        </p:nvSpPr>
        <p:spPr>
          <a:xfrm>
            <a:off x="9236826" y="271331"/>
            <a:ext cx="1972494" cy="6349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u="sng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/ Supply Chain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 Box 101">
            <a:extLst>
              <a:ext uri="{FF2B5EF4-FFF2-40B4-BE49-F238E27FC236}">
                <a16:creationId xmlns:a16="http://schemas.microsoft.com/office/drawing/2014/main" id="{94F798BD-6D16-4032-8AF2-CF764432C6C2}"/>
              </a:ext>
            </a:extLst>
          </p:cNvPr>
          <p:cNvSpPr txBox="1"/>
          <p:nvPr/>
        </p:nvSpPr>
        <p:spPr>
          <a:xfrm>
            <a:off x="861359" y="599925"/>
            <a:ext cx="1315094" cy="3063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261">
            <a:extLst>
              <a:ext uri="{FF2B5EF4-FFF2-40B4-BE49-F238E27FC236}">
                <a16:creationId xmlns:a16="http://schemas.microsoft.com/office/drawing/2014/main" id="{C29FF629-C609-4C43-858B-8D6BDB4ADACC}"/>
              </a:ext>
            </a:extLst>
          </p:cNvPr>
          <p:cNvSpPr txBox="1"/>
          <p:nvPr/>
        </p:nvSpPr>
        <p:spPr>
          <a:xfrm>
            <a:off x="2482870" y="271331"/>
            <a:ext cx="2624668" cy="6349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Toolkit /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SDO Database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Text Box 261">
            <a:extLst>
              <a:ext uri="{FF2B5EF4-FFF2-40B4-BE49-F238E27FC236}">
                <a16:creationId xmlns:a16="http://schemas.microsoft.com/office/drawing/2014/main" id="{21A0CC76-5F1B-4369-AD5C-CE459CF8D1A6}"/>
              </a:ext>
            </a:extLst>
          </p:cNvPr>
          <p:cNvSpPr txBox="1"/>
          <p:nvPr/>
        </p:nvSpPr>
        <p:spPr>
          <a:xfrm>
            <a:off x="6203092" y="271331"/>
            <a:ext cx="1589899" cy="6349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Systems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78DD62-1CE7-4F2C-B2A8-E547C6113D78}"/>
              </a:ext>
            </a:extLst>
          </p:cNvPr>
          <p:cNvGrpSpPr/>
          <p:nvPr/>
        </p:nvGrpSpPr>
        <p:grpSpPr>
          <a:xfrm>
            <a:off x="124689" y="803579"/>
            <a:ext cx="10887007" cy="5115767"/>
            <a:chOff x="124689" y="803579"/>
            <a:chExt cx="10887007" cy="55186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05605E-6E0D-4550-85ED-0AE04C5CD1EC}"/>
                </a:ext>
              </a:extLst>
            </p:cNvPr>
            <p:cNvCxnSpPr/>
            <p:nvPr/>
          </p:nvCxnSpPr>
          <p:spPr>
            <a:xfrm>
              <a:off x="1501962" y="895176"/>
              <a:ext cx="0" cy="5316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6C313F-C56D-423E-A90F-7BF3ECBA836D}"/>
                </a:ext>
              </a:extLst>
            </p:cNvPr>
            <p:cNvCxnSpPr/>
            <p:nvPr/>
          </p:nvCxnSpPr>
          <p:spPr>
            <a:xfrm flipH="1">
              <a:off x="1501964" y="1133177"/>
              <a:ext cx="22723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6486E0CD-E154-4169-B554-84F3B029C1A3}"/>
                </a:ext>
              </a:extLst>
            </p:cNvPr>
            <p:cNvSpPr txBox="1"/>
            <p:nvPr/>
          </p:nvSpPr>
          <p:spPr>
            <a:xfrm>
              <a:off x="1637996" y="1149952"/>
              <a:ext cx="1983273" cy="91110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 Protocol (1)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2D7BD3-5092-4618-9656-D58740C94802}"/>
                </a:ext>
              </a:extLst>
            </p:cNvPr>
            <p:cNvCxnSpPr/>
            <p:nvPr/>
          </p:nvCxnSpPr>
          <p:spPr>
            <a:xfrm flipH="1">
              <a:off x="3766463" y="895176"/>
              <a:ext cx="7844" cy="522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4E0888-8ED8-4268-97C4-20FFAA4D975E}"/>
                </a:ext>
              </a:extLst>
            </p:cNvPr>
            <p:cNvCxnSpPr/>
            <p:nvPr/>
          </p:nvCxnSpPr>
          <p:spPr>
            <a:xfrm flipH="1">
              <a:off x="7001524" y="3658406"/>
              <a:ext cx="32797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70E7F1-026A-43DC-8219-AC72427952DE}"/>
                </a:ext>
              </a:extLst>
            </p:cNvPr>
            <p:cNvCxnSpPr/>
            <p:nvPr/>
          </p:nvCxnSpPr>
          <p:spPr>
            <a:xfrm flipH="1">
              <a:off x="3774307" y="4216486"/>
              <a:ext cx="3227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2BC00926-0E92-4773-BA16-F0B65A2D9341}"/>
                </a:ext>
              </a:extLst>
            </p:cNvPr>
            <p:cNvSpPr txBox="1"/>
            <p:nvPr/>
          </p:nvSpPr>
          <p:spPr>
            <a:xfrm>
              <a:off x="7637867" y="3223124"/>
              <a:ext cx="2244563" cy="43528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Receive order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73B6B136-C0F8-46BE-8739-C028211BD584}"/>
                </a:ext>
              </a:extLst>
            </p:cNvPr>
            <p:cNvSpPr txBox="1"/>
            <p:nvPr/>
          </p:nvSpPr>
          <p:spPr>
            <a:xfrm>
              <a:off x="3809102" y="3542985"/>
              <a:ext cx="3165400" cy="61257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Assign voucher </a:t>
              </a: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(device) to customer (</a:t>
              </a: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)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269617-C60D-4D7F-8B33-7E7D9827A117}"/>
                </a:ext>
              </a:extLst>
            </p:cNvPr>
            <p:cNvCxnSpPr/>
            <p:nvPr/>
          </p:nvCxnSpPr>
          <p:spPr>
            <a:xfrm flipH="1">
              <a:off x="3747283" y="4968873"/>
              <a:ext cx="3227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7F3C8144-3141-4A6E-8A5E-2B1F039B8FA4}"/>
                </a:ext>
              </a:extLst>
            </p:cNvPr>
            <p:cNvSpPr txBox="1"/>
            <p:nvPr/>
          </p:nvSpPr>
          <p:spPr>
            <a:xfrm>
              <a:off x="4021114" y="4222424"/>
              <a:ext cx="2973325" cy="6855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Extend voucher for device (4)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3">
              <a:extLst>
                <a:ext uri="{FF2B5EF4-FFF2-40B4-BE49-F238E27FC236}">
                  <a16:creationId xmlns:a16="http://schemas.microsoft.com/office/drawing/2014/main" id="{8EF1F3D3-0DE5-4625-8096-2966C3DCB9A6}"/>
                </a:ext>
              </a:extLst>
            </p:cNvPr>
            <p:cNvSpPr txBox="1"/>
            <p:nvPr/>
          </p:nvSpPr>
          <p:spPr>
            <a:xfrm>
              <a:off x="4109282" y="5112886"/>
              <a:ext cx="2686674" cy="42098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Extended voucher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A7049B-530A-42A0-89FE-AC0739C18BB2}"/>
                </a:ext>
              </a:extLst>
            </p:cNvPr>
            <p:cNvCxnSpPr/>
            <p:nvPr/>
          </p:nvCxnSpPr>
          <p:spPr>
            <a:xfrm>
              <a:off x="7019187" y="6016521"/>
              <a:ext cx="326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FECBDB56-86E0-41D0-B5BC-E042DCF9F81E}"/>
                </a:ext>
              </a:extLst>
            </p:cNvPr>
            <p:cNvSpPr txBox="1"/>
            <p:nvPr/>
          </p:nvSpPr>
          <p:spPr>
            <a:xfrm>
              <a:off x="7141151" y="5369588"/>
              <a:ext cx="2323471" cy="6469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Extended voucher and device to customer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B852428-A034-456D-B815-8EE004A3D17E}"/>
                </a:ext>
              </a:extLst>
            </p:cNvPr>
            <p:cNvCxnSpPr/>
            <p:nvPr/>
          </p:nvCxnSpPr>
          <p:spPr>
            <a:xfrm flipH="1">
              <a:off x="7019187" y="2506153"/>
              <a:ext cx="3251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3EFF1AEA-AFE0-4427-A3A0-DFBD7EE74136}"/>
                </a:ext>
              </a:extLst>
            </p:cNvPr>
            <p:cNvSpPr txBox="1"/>
            <p:nvPr/>
          </p:nvSpPr>
          <p:spPr>
            <a:xfrm>
              <a:off x="7342926" y="1892319"/>
              <a:ext cx="1861966" cy="6309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Receive customer SDO public key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80E97A-3729-4B01-A452-0F4518B6C1B7}"/>
                </a:ext>
              </a:extLst>
            </p:cNvPr>
            <p:cNvCxnSpPr/>
            <p:nvPr/>
          </p:nvCxnSpPr>
          <p:spPr>
            <a:xfrm flipH="1">
              <a:off x="3747283" y="2854898"/>
              <a:ext cx="3254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9B31898D-B087-45BF-8344-300DF5FFD953}"/>
                </a:ext>
              </a:extLst>
            </p:cNvPr>
            <p:cNvSpPr txBox="1"/>
            <p:nvPr/>
          </p:nvSpPr>
          <p:spPr>
            <a:xfrm>
              <a:off x="4216418" y="2236473"/>
              <a:ext cx="2491124" cy="67235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Key (2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AD9D72-95BB-4F84-BFB3-5B30ACA1E530}"/>
                </a:ext>
              </a:extLst>
            </p:cNvPr>
            <p:cNvCxnSpPr/>
            <p:nvPr/>
          </p:nvCxnSpPr>
          <p:spPr>
            <a:xfrm>
              <a:off x="1149224" y="1888468"/>
              <a:ext cx="98624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EBB88E-F4C4-47A7-90E1-CC2C8B5BC9F0}"/>
                </a:ext>
              </a:extLst>
            </p:cNvPr>
            <p:cNvCxnSpPr/>
            <p:nvPr/>
          </p:nvCxnSpPr>
          <p:spPr>
            <a:xfrm>
              <a:off x="1149224" y="3095941"/>
              <a:ext cx="98624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3F7A0B3-2DCA-404D-876C-923480DC87BD}"/>
                </a:ext>
              </a:extLst>
            </p:cNvPr>
            <p:cNvCxnSpPr/>
            <p:nvPr/>
          </p:nvCxnSpPr>
          <p:spPr>
            <a:xfrm>
              <a:off x="10270493" y="1133177"/>
              <a:ext cx="10778" cy="5078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52B29C5B-881C-49ED-83B9-FBDD6FC6F923}"/>
                </a:ext>
              </a:extLst>
            </p:cNvPr>
            <p:cNvSpPr/>
            <p:nvPr/>
          </p:nvSpPr>
          <p:spPr>
            <a:xfrm>
              <a:off x="696535" y="803579"/>
              <a:ext cx="316654" cy="9224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100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" name="Text Box 118">
              <a:extLst>
                <a:ext uri="{FF2B5EF4-FFF2-40B4-BE49-F238E27FC236}">
                  <a16:creationId xmlns:a16="http://schemas.microsoft.com/office/drawing/2014/main" id="{2B336966-E2AE-47A7-A480-54C1DC9D10CA}"/>
                </a:ext>
              </a:extLst>
            </p:cNvPr>
            <p:cNvSpPr txBox="1"/>
            <p:nvPr/>
          </p:nvSpPr>
          <p:spPr>
            <a:xfrm>
              <a:off x="124689" y="1037335"/>
              <a:ext cx="561141" cy="57351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eaVert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Seq 1</a:t>
              </a:r>
              <a:endPara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2E3EAFE0-8A6D-403A-87C3-7A49DA214B1F}"/>
                </a:ext>
              </a:extLst>
            </p:cNvPr>
            <p:cNvSpPr/>
            <p:nvPr/>
          </p:nvSpPr>
          <p:spPr>
            <a:xfrm>
              <a:off x="743955" y="2016792"/>
              <a:ext cx="315996" cy="9224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100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 Box 263">
              <a:extLst>
                <a:ext uri="{FF2B5EF4-FFF2-40B4-BE49-F238E27FC236}">
                  <a16:creationId xmlns:a16="http://schemas.microsoft.com/office/drawing/2014/main" id="{E768FD02-9E4C-4BEF-9B8D-DB9538FE185A}"/>
                </a:ext>
              </a:extLst>
            </p:cNvPr>
            <p:cNvSpPr txBox="1"/>
            <p:nvPr/>
          </p:nvSpPr>
          <p:spPr>
            <a:xfrm>
              <a:off x="172109" y="2250407"/>
              <a:ext cx="561141" cy="57305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eaVert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Seq 2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6DEE4AB6-6F12-4D8F-9CAE-45AB08D4C026}"/>
                </a:ext>
              </a:extLst>
            </p:cNvPr>
            <p:cNvSpPr/>
            <p:nvPr/>
          </p:nvSpPr>
          <p:spPr>
            <a:xfrm>
              <a:off x="743955" y="3222125"/>
              <a:ext cx="405268" cy="31001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100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 Box 263">
              <a:extLst>
                <a:ext uri="{FF2B5EF4-FFF2-40B4-BE49-F238E27FC236}">
                  <a16:creationId xmlns:a16="http://schemas.microsoft.com/office/drawing/2014/main" id="{01EE9A38-C7C2-4489-9421-7872DF99E9C5}"/>
                </a:ext>
              </a:extLst>
            </p:cNvPr>
            <p:cNvSpPr txBox="1"/>
            <p:nvPr/>
          </p:nvSpPr>
          <p:spPr>
            <a:xfrm>
              <a:off x="172109" y="4494829"/>
              <a:ext cx="561141" cy="57305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eaVert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Seq 3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D90063-67E1-45EE-8A41-2A08EAF02996}"/>
                </a:ext>
              </a:extLst>
            </p:cNvPr>
            <p:cNvCxnSpPr/>
            <p:nvPr/>
          </p:nvCxnSpPr>
          <p:spPr>
            <a:xfrm flipH="1">
              <a:off x="6987354" y="896030"/>
              <a:ext cx="7085" cy="5221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14FB458-8468-41ED-8980-9A7B922FC092}"/>
                </a:ext>
              </a:extLst>
            </p:cNvPr>
            <p:cNvCxnSpPr/>
            <p:nvPr/>
          </p:nvCxnSpPr>
          <p:spPr>
            <a:xfrm>
              <a:off x="3732455" y="5498443"/>
              <a:ext cx="3261984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23BE1B6-4563-47DA-91C9-E28F011DE502}"/>
              </a:ext>
            </a:extLst>
          </p:cNvPr>
          <p:cNvSpPr txBox="1"/>
          <p:nvPr/>
        </p:nvSpPr>
        <p:spPr>
          <a:xfrm>
            <a:off x="1013189" y="5947117"/>
            <a:ext cx="5169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(1) See Usage Scenario – Verify Device Initialization (DI)</a:t>
            </a:r>
          </a:p>
          <a:p>
            <a:r>
              <a:rPr lang="en-US" sz="1400" dirty="0"/>
              <a:t>(2) See Usage Scenario – Import Customer Public Key</a:t>
            </a:r>
          </a:p>
          <a:p>
            <a:pPr marL="342900" indent="-342900">
              <a:buAutoNum type="arabicParenBoth"/>
            </a:pP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16F235-40D6-43F6-A87B-3E0FEEDD805E}"/>
              </a:ext>
            </a:extLst>
          </p:cNvPr>
          <p:cNvSpPr/>
          <p:nvPr/>
        </p:nvSpPr>
        <p:spPr>
          <a:xfrm>
            <a:off x="5856728" y="594711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(3) See Usage Scenario – Assign Device (Voucher) To Customer</a:t>
            </a:r>
          </a:p>
          <a:p>
            <a:r>
              <a:rPr lang="en-US" sz="1400" dirty="0"/>
              <a:t>(4) See Usage Scenario – Extend Ownership Voucher</a:t>
            </a:r>
          </a:p>
        </p:txBody>
      </p:sp>
    </p:spTree>
    <p:extLst>
      <p:ext uri="{BB962C8B-B14F-4D97-AF65-F5344CB8AC3E}">
        <p14:creationId xmlns:p14="http://schemas.microsoft.com/office/powerpoint/2010/main" val="304927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5138F14D-85F6-4BEB-AAA1-748734A9A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Canvas 166">
            <a:extLst>
              <a:ext uri="{FF2B5EF4-FFF2-40B4-BE49-F238E27FC236}">
                <a16:creationId xmlns:a16="http://schemas.microsoft.com/office/drawing/2014/main" id="{6813075E-CA4B-4A74-B1F8-5C24C24951E5}"/>
              </a:ext>
            </a:extLst>
          </p:cNvPr>
          <p:cNvGrpSpPr/>
          <p:nvPr/>
        </p:nvGrpSpPr>
        <p:grpSpPr>
          <a:xfrm>
            <a:off x="152400" y="152400"/>
            <a:ext cx="7786256" cy="6705600"/>
            <a:chOff x="0" y="0"/>
            <a:chExt cx="5016500" cy="3352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2F89E8-8657-471D-9BD6-44192E54430C}"/>
                </a:ext>
              </a:extLst>
            </p:cNvPr>
            <p:cNvSpPr/>
            <p:nvPr/>
          </p:nvSpPr>
          <p:spPr>
            <a:xfrm>
              <a:off x="0" y="0"/>
              <a:ext cx="5016500" cy="3352800"/>
            </a:xfrm>
            <a:prstGeom prst="rect">
              <a:avLst/>
            </a:prstGeom>
            <a:ln>
              <a:noFill/>
            </a:ln>
          </p:spPr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DB34E0-923F-472A-9A31-AC8C6131732A}"/>
                </a:ext>
              </a:extLst>
            </p:cNvPr>
            <p:cNvCxnSpPr/>
            <p:nvPr/>
          </p:nvCxnSpPr>
          <p:spPr>
            <a:xfrm>
              <a:off x="1376340" y="665298"/>
              <a:ext cx="0" cy="993269"/>
            </a:xfrm>
            <a:prstGeom prst="line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4890DC-1210-47F0-A72B-A11ED2AC95B4}"/>
                </a:ext>
              </a:extLst>
            </p:cNvPr>
            <p:cNvSpPr/>
            <p:nvPr/>
          </p:nvSpPr>
          <p:spPr>
            <a:xfrm>
              <a:off x="1033440" y="1658568"/>
              <a:ext cx="1404960" cy="5369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 Manufacturer </a:t>
              </a:r>
              <a:r>
                <a:rPr lang="en-US" sz="1600" dirty="0" err="1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ToolKit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D8E869-22E9-42B6-88AE-FED6B40DC8C1}"/>
                </a:ext>
              </a:extLst>
            </p:cNvPr>
            <p:cNvSpPr/>
            <p:nvPr/>
          </p:nvSpPr>
          <p:spPr>
            <a:xfrm>
              <a:off x="583860" y="236204"/>
              <a:ext cx="2883240" cy="4238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Manufacturer Business Systems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A9588-5281-4173-8BD7-E5E4FF479A5A}"/>
                </a:ext>
              </a:extLst>
            </p:cNvPr>
            <p:cNvCxnSpPr/>
            <p:nvPr/>
          </p:nvCxnSpPr>
          <p:spPr>
            <a:xfrm flipV="1">
              <a:off x="1300775" y="2134521"/>
              <a:ext cx="0" cy="422614"/>
            </a:xfrm>
            <a:prstGeom prst="line">
              <a:avLst/>
            </a:pr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E0FED3-4BF1-44E7-8C39-FF4532132949}"/>
                </a:ext>
              </a:extLst>
            </p:cNvPr>
            <p:cNvCxnSpPr/>
            <p:nvPr/>
          </p:nvCxnSpPr>
          <p:spPr>
            <a:xfrm flipV="1">
              <a:off x="2182790" y="2140277"/>
              <a:ext cx="0" cy="422275"/>
            </a:xfrm>
            <a:prstGeom prst="line">
              <a:avLst/>
            </a:pr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E8882E7-C3D0-4625-82FD-7229AAF08BA9}"/>
                </a:ext>
              </a:extLst>
            </p:cNvPr>
            <p:cNvSpPr/>
            <p:nvPr/>
          </p:nvSpPr>
          <p:spPr>
            <a:xfrm>
              <a:off x="1551600" y="989872"/>
              <a:ext cx="1404620" cy="3457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 Database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68341D-C7E7-4E53-A659-EB42986C9FCC}"/>
                </a:ext>
              </a:extLst>
            </p:cNvPr>
            <p:cNvCxnSpPr/>
            <p:nvPr/>
          </p:nvCxnSpPr>
          <p:spPr>
            <a:xfrm flipH="1">
              <a:off x="2188800" y="665298"/>
              <a:ext cx="4615" cy="327670"/>
            </a:xfrm>
            <a:prstGeom prst="line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F07892-F7EB-4DF6-8F44-9130C536D888}"/>
                </a:ext>
              </a:extLst>
            </p:cNvPr>
            <p:cNvCxnSpPr/>
            <p:nvPr/>
          </p:nvCxnSpPr>
          <p:spPr>
            <a:xfrm flipH="1">
              <a:off x="2135165" y="1343270"/>
              <a:ext cx="4445" cy="327660"/>
            </a:xfrm>
            <a:prstGeom prst="line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66244CAE-5C92-4B50-82CC-1BF1CA903B8A}"/>
                </a:ext>
              </a:extLst>
            </p:cNvPr>
            <p:cNvSpPr/>
            <p:nvPr/>
          </p:nvSpPr>
          <p:spPr>
            <a:xfrm>
              <a:off x="1033440" y="2540578"/>
              <a:ext cx="626280" cy="56837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Secure Key Fob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(RSA256)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F31F5498-6AAC-43C1-8F15-B39D42F6DCFC}"/>
                </a:ext>
              </a:extLst>
            </p:cNvPr>
            <p:cNvSpPr/>
            <p:nvPr/>
          </p:nvSpPr>
          <p:spPr>
            <a:xfrm>
              <a:off x="1917360" y="2548877"/>
              <a:ext cx="620100" cy="560074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Secure Key Fob (ECC384)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6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anvas 60">
            <a:extLst>
              <a:ext uri="{FF2B5EF4-FFF2-40B4-BE49-F238E27FC236}">
                <a16:creationId xmlns:a16="http://schemas.microsoft.com/office/drawing/2014/main" id="{3936A6DE-18DF-42DA-9C15-90CC403504C1}"/>
              </a:ext>
            </a:extLst>
          </p:cNvPr>
          <p:cNvGrpSpPr/>
          <p:nvPr/>
        </p:nvGrpSpPr>
        <p:grpSpPr>
          <a:xfrm>
            <a:off x="2092035" y="0"/>
            <a:ext cx="8340437" cy="6858000"/>
            <a:chOff x="0" y="0"/>
            <a:chExt cx="5016500" cy="45872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2D0C81-66BF-446A-83DF-7EAD946A04C2}"/>
                </a:ext>
              </a:extLst>
            </p:cNvPr>
            <p:cNvSpPr/>
            <p:nvPr/>
          </p:nvSpPr>
          <p:spPr>
            <a:xfrm>
              <a:off x="0" y="0"/>
              <a:ext cx="5016500" cy="458724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30233F-E291-4571-859C-37D0FCFEF997}"/>
                </a:ext>
              </a:extLst>
            </p:cNvPr>
            <p:cNvSpPr/>
            <p:nvPr/>
          </p:nvSpPr>
          <p:spPr>
            <a:xfrm>
              <a:off x="2485050" y="2206922"/>
              <a:ext cx="1897380" cy="21564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GEO B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B7DF77D-93C5-4B21-8D54-22CBEA91E5D4}"/>
                </a:ext>
              </a:extLst>
            </p:cNvPr>
            <p:cNvCxnSpPr/>
            <p:nvPr/>
          </p:nvCxnSpPr>
          <p:spPr>
            <a:xfrm flipV="1">
              <a:off x="1120095" y="3373418"/>
              <a:ext cx="0" cy="422614"/>
            </a:xfrm>
            <a:prstGeom prst="line">
              <a:avLst/>
            </a:pr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2F5709-D5CF-4BD8-80CA-EE4374BAD62E}"/>
                </a:ext>
              </a:extLst>
            </p:cNvPr>
            <p:cNvCxnSpPr/>
            <p:nvPr/>
          </p:nvCxnSpPr>
          <p:spPr>
            <a:xfrm>
              <a:off x="3848100" y="1170471"/>
              <a:ext cx="405300" cy="0"/>
            </a:xfrm>
            <a:prstGeom prst="line">
              <a:avLst/>
            </a:pr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F6E44DC-07FC-4175-BA36-14B2A69ADA92}"/>
                </a:ext>
              </a:extLst>
            </p:cNvPr>
            <p:cNvSpPr/>
            <p:nvPr/>
          </p:nvSpPr>
          <p:spPr>
            <a:xfrm>
              <a:off x="433660" y="3103204"/>
              <a:ext cx="1404960" cy="459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 Manufacturer </a:t>
              </a:r>
              <a:r>
                <a:rPr lang="en-US" sz="1600" dirty="0" err="1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ToolKit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 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B45EA3-7405-42FD-81C9-CFD73DDE1684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3333750" y="652432"/>
              <a:ext cx="154940" cy="304468"/>
            </a:xfrm>
            <a:prstGeom prst="line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D4B80E-AF6F-424E-AB90-57FEEDA67DC1}"/>
                </a:ext>
              </a:extLst>
            </p:cNvPr>
            <p:cNvSpPr/>
            <p:nvPr/>
          </p:nvSpPr>
          <p:spPr>
            <a:xfrm>
              <a:off x="964860" y="228592"/>
              <a:ext cx="2883240" cy="4238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Manufacturer Business Systems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07EBB7-838F-4008-992F-FC8CFF4C4C64}"/>
                </a:ext>
              </a:extLst>
            </p:cNvPr>
            <p:cNvSpPr/>
            <p:nvPr/>
          </p:nvSpPr>
          <p:spPr>
            <a:xfrm>
              <a:off x="433660" y="2447884"/>
              <a:ext cx="1351280" cy="3457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 Database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5FD8989-6095-4126-9E40-AAE9CA381EC7}"/>
                </a:ext>
              </a:extLst>
            </p:cNvPr>
            <p:cNvCxnSpPr/>
            <p:nvPr/>
          </p:nvCxnSpPr>
          <p:spPr>
            <a:xfrm>
              <a:off x="1967525" y="652432"/>
              <a:ext cx="0" cy="449248"/>
            </a:xfrm>
            <a:prstGeom prst="line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1DB562-3BAE-484C-B28C-FA4347443644}"/>
                </a:ext>
              </a:extLst>
            </p:cNvPr>
            <p:cNvCxnSpPr/>
            <p:nvPr/>
          </p:nvCxnSpPr>
          <p:spPr>
            <a:xfrm flipH="1">
              <a:off x="1119755" y="2783164"/>
              <a:ext cx="4445" cy="327660"/>
            </a:xfrm>
            <a:prstGeom prst="line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879D38D3-527E-4D3C-A893-141EC82BCE5F}"/>
                </a:ext>
              </a:extLst>
            </p:cNvPr>
            <p:cNvSpPr/>
            <p:nvPr/>
          </p:nvSpPr>
          <p:spPr>
            <a:xfrm>
              <a:off x="852760" y="3779476"/>
              <a:ext cx="516890" cy="3937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Secure Key Fob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0755D8-913D-40DB-B482-7D8C3AB0CD61}"/>
                </a:ext>
              </a:extLst>
            </p:cNvPr>
            <p:cNvSpPr/>
            <p:nvPr/>
          </p:nvSpPr>
          <p:spPr>
            <a:xfrm>
              <a:off x="1234440" y="1106080"/>
              <a:ext cx="1351280" cy="345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 Database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C7A5A4-92B8-4A84-A23F-949045E67E97}"/>
                </a:ext>
              </a:extLst>
            </p:cNvPr>
            <p:cNvSpPr/>
            <p:nvPr/>
          </p:nvSpPr>
          <p:spPr>
            <a:xfrm>
              <a:off x="180000" y="2206922"/>
              <a:ext cx="1897380" cy="21564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GEO A</a:t>
              </a:r>
              <a:endPara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A1C5BD2-EC44-467A-8289-045F2BCD8559}"/>
                </a:ext>
              </a:extLst>
            </p:cNvPr>
            <p:cNvSpPr/>
            <p:nvPr/>
          </p:nvSpPr>
          <p:spPr>
            <a:xfrm>
              <a:off x="2941320" y="956900"/>
              <a:ext cx="1094739" cy="635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 Manufacturer </a:t>
              </a:r>
              <a:r>
                <a:rPr lang="en-US" sz="1600" dirty="0" err="1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ToolKit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BF1B89-ED74-43FF-87D1-AB0B48F53F85}"/>
                </a:ext>
              </a:extLst>
            </p:cNvPr>
            <p:cNvCxnSpPr/>
            <p:nvPr/>
          </p:nvCxnSpPr>
          <p:spPr>
            <a:xfrm flipV="1">
              <a:off x="3424850" y="3373417"/>
              <a:ext cx="0" cy="422275"/>
            </a:xfrm>
            <a:prstGeom prst="line">
              <a:avLst/>
            </a:pr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EF360F-3375-4094-BDC3-202B8D3B4129}"/>
                </a:ext>
              </a:extLst>
            </p:cNvPr>
            <p:cNvSpPr/>
            <p:nvPr/>
          </p:nvSpPr>
          <p:spPr>
            <a:xfrm>
              <a:off x="2738415" y="3102907"/>
              <a:ext cx="1404620" cy="459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 Manufacturer </a:t>
              </a:r>
              <a:r>
                <a:rPr lang="en-US" sz="1600" dirty="0" err="1">
                  <a:solidFill>
                    <a:srgbClr val="FFFFFF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ToolKit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892F2F6-6308-4581-89B4-FBBC11A07D65}"/>
                </a:ext>
              </a:extLst>
            </p:cNvPr>
            <p:cNvSpPr/>
            <p:nvPr/>
          </p:nvSpPr>
          <p:spPr>
            <a:xfrm>
              <a:off x="2738415" y="2447587"/>
              <a:ext cx="1351280" cy="345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 </a:t>
              </a:r>
              <a:r>
                <a:rPr lang="en-US" sz="1600" dirty="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0AA5F7-3386-4FA7-B7EC-277900DA7DCF}"/>
                </a:ext>
              </a:extLst>
            </p:cNvPr>
            <p:cNvCxnSpPr/>
            <p:nvPr/>
          </p:nvCxnSpPr>
          <p:spPr>
            <a:xfrm flipH="1">
              <a:off x="3424215" y="2782867"/>
              <a:ext cx="4445" cy="327660"/>
            </a:xfrm>
            <a:prstGeom prst="line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053AE351-140E-482B-8C18-9367FCF7E8DA}"/>
                </a:ext>
              </a:extLst>
            </p:cNvPr>
            <p:cNvSpPr/>
            <p:nvPr/>
          </p:nvSpPr>
          <p:spPr>
            <a:xfrm>
              <a:off x="3157515" y="3779182"/>
              <a:ext cx="516890" cy="3937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Secure Key Fob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6DE17D-33C9-4125-9243-147F09F5F2CF}"/>
                </a:ext>
              </a:extLst>
            </p:cNvPr>
            <p:cNvCxnSpPr/>
            <p:nvPr/>
          </p:nvCxnSpPr>
          <p:spPr>
            <a:xfrm flipH="1">
              <a:off x="1465830" y="1451520"/>
              <a:ext cx="319110" cy="996364"/>
            </a:xfrm>
            <a:prstGeom prst="line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5224B-0350-4432-848E-0E97D290BA26}"/>
                </a:ext>
              </a:extLst>
            </p:cNvPr>
            <p:cNvCxnSpPr/>
            <p:nvPr/>
          </p:nvCxnSpPr>
          <p:spPr>
            <a:xfrm>
              <a:off x="2393315" y="1451520"/>
              <a:ext cx="548005" cy="996067"/>
            </a:xfrm>
            <a:prstGeom prst="line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20CC198F-8773-4ACA-9BB5-66FB0D2ED4E6}"/>
                </a:ext>
              </a:extLst>
            </p:cNvPr>
            <p:cNvSpPr/>
            <p:nvPr/>
          </p:nvSpPr>
          <p:spPr>
            <a:xfrm>
              <a:off x="4241460" y="983820"/>
              <a:ext cx="516890" cy="3937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Secure Key Fob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21E81AD-0B89-4DCB-9FE4-22FE9322057B}"/>
                </a:ext>
              </a:extLst>
            </p:cNvPr>
            <p:cNvCxnSpPr/>
            <p:nvPr/>
          </p:nvCxnSpPr>
          <p:spPr>
            <a:xfrm>
              <a:off x="2541905" y="1266522"/>
              <a:ext cx="405130" cy="0"/>
            </a:xfrm>
            <a:prstGeom prst="line">
              <a:avLst/>
            </a:pr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D5945-402F-449A-93E8-1210D2EF1D7E}"/>
                </a:ext>
              </a:extLst>
            </p:cNvPr>
            <p:cNvSpPr/>
            <p:nvPr/>
          </p:nvSpPr>
          <p:spPr>
            <a:xfrm>
              <a:off x="126660" y="106680"/>
              <a:ext cx="4719660" cy="16230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Central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Corporate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Intel Clear" panose="020B0604020203020204" pitchFamily="34" charset="0"/>
                  <a:ea typeface="Times New Roman" panose="02020603050405020304" pitchFamily="18" charset="0"/>
                </a:rPr>
                <a:t>GEO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F99391-3358-4369-B327-ED8ED91DE79E}"/>
                </a:ext>
              </a:extLst>
            </p:cNvPr>
            <p:cNvCxnSpPr/>
            <p:nvPr/>
          </p:nvCxnSpPr>
          <p:spPr>
            <a:xfrm>
              <a:off x="1427730" y="1988820"/>
              <a:ext cx="141453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63">
              <a:extLst>
                <a:ext uri="{FF2B5EF4-FFF2-40B4-BE49-F238E27FC236}">
                  <a16:creationId xmlns:a16="http://schemas.microsoft.com/office/drawing/2014/main" id="{5EB210DA-9718-46A2-B41B-C1B3C546D0A0}"/>
                </a:ext>
              </a:extLst>
            </p:cNvPr>
            <p:cNvSpPr txBox="1"/>
            <p:nvPr/>
          </p:nvSpPr>
          <p:spPr>
            <a:xfrm>
              <a:off x="2842260" y="1882140"/>
              <a:ext cx="1632592" cy="29430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Intel Clear" panose="020B0604020203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collection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9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277</Words>
  <Application>Microsoft Office PowerPoint</Application>
  <PresentationFormat>Widescreen</PresentationFormat>
  <Paragraphs>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Intel Clear</vt:lpstr>
      <vt:lpstr>Times New Roman</vt:lpstr>
      <vt:lpstr>Office Theme</vt:lpstr>
      <vt:lpstr>Manufacturing Guide Figures</vt:lpstr>
      <vt:lpstr>Figures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Guide Figures</dc:title>
  <dc:creator>Barnes, Thomas J</dc:creator>
  <cp:keywords>CTPClassification=CTP_NT</cp:keywords>
  <cp:lastModifiedBy>Thomas J Barnes</cp:lastModifiedBy>
  <cp:revision>20</cp:revision>
  <dcterms:created xsi:type="dcterms:W3CDTF">2020-03-24T17:58:50Z</dcterms:created>
  <dcterms:modified xsi:type="dcterms:W3CDTF">2020-03-25T21:16:51Z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987f7c22-2075-44ad-ab10-8d5c56482fcd</vt:lpwstr>
  </property>
  <property fmtid="{D5CDD505-2E9C-101B-9397-08002B2CF9AE}" pid="3" name="CTP_TimeStamp">
    <vt:lpwstr>2020-03-25 21:16:51Z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