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A10F5-410A-4327-8D1D-EBCF14065D4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46B7-C74F-4532-A95E-2B7D3838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546B7-C74F-4532-A95E-2B7D3838D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546B7-C74F-4532-A95E-2B7D3838D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546B7-C74F-4532-A95E-2B7D3838D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546B7-C74F-4532-A95E-2B7D3838D6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A4C4-6FE4-4ACB-845B-9974626EE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66D01-9AE9-4E8D-9E9B-D70DFC49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5463-85DE-4EC4-B37A-72B2E8FB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7F12-F30E-470B-AFFF-32DB251E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EED8-495A-4741-ABB3-7896E8D3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7A51-D393-445B-820E-1B5E7C14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71336-BFEB-4818-B845-C319FD73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B50C-8E96-4188-90F0-268C2A7F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FE74-54E0-47EB-8CB4-3E8C0587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E80C-299F-4005-B002-06ACDC6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9162-C3AE-4261-9B44-80E96FA24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9051-EF7A-4A93-AD7C-E58EB532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ED2A-E431-4DA4-9859-06B9B8F7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A1A8-5118-46DA-9028-A15A40C4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84A4-848B-4D0A-8965-85705FE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9BA-1C93-4E19-9EDD-AC67C2EC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226C-89D8-46CA-8769-83CFA0B8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F9DB-D4CB-40FC-A0A0-FF5CBBD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1D1A-5C23-45B2-BC47-67B38BFE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9E1F-A2AB-48A4-98CD-8ED766C4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A748-8989-4BC0-932F-16175F9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3221-F514-470E-ACB5-63D1CE67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1C2B-11E9-4B28-957D-8985AF88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1898-F08E-4AE3-A275-C44B55F8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41D6-0336-4FCB-BD6C-D25FEC9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80D-A2AA-4416-9898-A004DE82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28E0-DF2E-42F9-9222-26242A75D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DF0DD-1523-4119-9307-30CFD334F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C413-6DA7-4D50-92AA-75A9757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9895-04B3-49C1-A0D8-C5EDF455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163B0-5082-4359-BC32-2F8ABE16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F4DC-DED0-432B-9F13-00445CCB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ECC-1B3B-4226-B88C-DC9DC5EF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18A7-EA3A-4002-B0BB-9C6742D1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A7681-0547-4A9B-9064-CA45044F3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C432-F28D-40A2-AAE7-C85D18E8E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22F81-BEC7-46CB-B027-8BABBE0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6F28E-1F9D-4EFC-BF4B-1CE9106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93870-DC6F-4AC2-A666-2846D81D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BACC-8245-4000-92F4-DDF0F355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9CF98-9832-4DE7-9B74-9965740E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2AFF-B551-45A1-B5A6-46FACE02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48A32-802C-457A-9B97-FE3E47D0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7F68-7FEC-4369-B17C-CF4B24DB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56A0C-2ADD-413E-B81D-94196DD6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145F-B139-472D-BD1E-355826DE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C9AD-8B09-4C45-957D-51A7D05D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37F5-24E3-49CF-9DE4-FA754ADE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A0EE-0F92-42E2-A6D0-EAF99DD5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CF4BA-4CDC-4140-889C-A1F54BE6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DCD9-6BA3-4FD6-913B-337436D9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B39EB-9C7E-4184-B039-40300577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2587-B35A-4C40-8E43-630830C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48679-D459-47B4-B618-80D94D3FE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98EE-7AB2-4834-A909-F9F54DAA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4E32-D6FE-4EDE-8B36-24675AF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5841B-B33B-4CF8-AB6F-1AD3808D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4A07-7F5B-4893-B029-06FD94AB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BBE65-6727-449E-945B-43459755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4831-15C2-47FB-A648-FEDF923A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01E2-3346-4541-B4FF-A2A9A1BE2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A648-4DAA-40E9-BE03-F5B099D850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B516-C531-4C32-B269-EBBC5308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C3AE-9EAD-4D82-B246-B6FC5421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0AE1-DE4A-4F0A-B6C5-617D2063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229-2013-4D9D-A2FC-6D3FB1DBE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Reseller Guide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5885-2A54-4CBF-9250-C50BC67C7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28239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61ED-1ED6-43D9-93B8-1A414F6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DCBA-7E64-4E0F-8625-A75C59BDA7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C6CCD7-3F17-42AF-9D2E-3EF80D9C0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80511"/>
              </p:ext>
            </p:extLst>
          </p:nvPr>
        </p:nvGraphicFramePr>
        <p:xfrm>
          <a:off x="838200" y="241808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9">
                  <a:extLst>
                    <a:ext uri="{9D8B030D-6E8A-4147-A177-3AD203B41FA5}">
                      <a16:colId xmlns:a16="http://schemas.microsoft.com/office/drawing/2014/main" val="382451858"/>
                    </a:ext>
                  </a:extLst>
                </a:gridCol>
                <a:gridCol w="4530436">
                  <a:extLst>
                    <a:ext uri="{9D8B030D-6E8A-4147-A177-3AD203B41FA5}">
                      <a16:colId xmlns:a16="http://schemas.microsoft.com/office/drawing/2014/main" val="572478076"/>
                    </a:ext>
                  </a:extLst>
                </a:gridCol>
                <a:gridCol w="5091545">
                  <a:extLst>
                    <a:ext uri="{9D8B030D-6E8A-4147-A177-3AD203B41FA5}">
                      <a16:colId xmlns:a16="http://schemas.microsoft.com/office/drawing/2014/main" val="239451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document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Markup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7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1. Interfaces between the Intel® SDO Database, Reseller Toolkit, Business Systems, Suppliers, and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2. 	A Typical Usage Scenario of Various Sequences Involved in Supporting Intel SDO-Enabled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5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Figure 3. An Example of Using Two Different Key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83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480B11-B76D-4DAC-B008-7AEBB7F9D005}"/>
              </a:ext>
            </a:extLst>
          </p:cNvPr>
          <p:cNvSpPr txBox="1"/>
          <p:nvPr/>
        </p:nvSpPr>
        <p:spPr>
          <a:xfrm>
            <a:off x="1163782" y="5943600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To export image files for each slide, save as </a:t>
            </a:r>
            <a:r>
              <a:rPr lang="en-US" dirty="0" err="1"/>
              <a:t>png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4">
            <a:extLst>
              <a:ext uri="{FF2B5EF4-FFF2-40B4-BE49-F238E27FC236}">
                <a16:creationId xmlns:a16="http://schemas.microsoft.com/office/drawing/2014/main" id="{A549C54E-E497-4B2C-A32F-F3D3C30F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7610354" cy="6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06C2D6-BE1E-46E8-981F-0FF602CF49CE}"/>
              </a:ext>
            </a:extLst>
          </p:cNvPr>
          <p:cNvCxnSpPr/>
          <p:nvPr/>
        </p:nvCxnSpPr>
        <p:spPr>
          <a:xfrm>
            <a:off x="6969814" y="2179907"/>
            <a:ext cx="3232408" cy="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3237EE-CA97-4DC3-A3F5-F2CE0415892B}"/>
              </a:ext>
            </a:extLst>
          </p:cNvPr>
          <p:cNvSpPr/>
          <p:nvPr/>
        </p:nvSpPr>
        <p:spPr>
          <a:xfrm>
            <a:off x="2301272" y="1138727"/>
            <a:ext cx="4668540" cy="12205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/ E-Commerce Systems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5A6F87D-CB93-4918-8346-5C3C7BB5F479}"/>
              </a:ext>
            </a:extLst>
          </p:cNvPr>
          <p:cNvSpPr/>
          <p:nvPr/>
        </p:nvSpPr>
        <p:spPr>
          <a:xfrm>
            <a:off x="2083008" y="4455639"/>
            <a:ext cx="3013401" cy="10141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SDO DB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(MariaDB*) server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4C04BDE2-874E-423E-B056-4BE00E20A98F}"/>
              </a:ext>
            </a:extLst>
          </p:cNvPr>
          <p:cNvSpPr txBox="1"/>
          <p:nvPr/>
        </p:nvSpPr>
        <p:spPr>
          <a:xfrm>
            <a:off x="2944914" y="716015"/>
            <a:ext cx="3325763" cy="4227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Center or Backend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46E96619-B851-412D-A03D-A884B5A168A3}"/>
              </a:ext>
            </a:extLst>
          </p:cNvPr>
          <p:cNvSpPr txBox="1"/>
          <p:nvPr/>
        </p:nvSpPr>
        <p:spPr>
          <a:xfrm>
            <a:off x="7054441" y="1263717"/>
            <a:ext cx="3078490" cy="4064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Public Key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4F2F03EE-31CE-429E-A843-6A8F42D59AC8}"/>
              </a:ext>
            </a:extLst>
          </p:cNvPr>
          <p:cNvSpPr txBox="1"/>
          <p:nvPr/>
        </p:nvSpPr>
        <p:spPr>
          <a:xfrm>
            <a:off x="7068296" y="1829554"/>
            <a:ext cx="2822059" cy="3513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 Voucher B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53EDB2-C796-4F7D-A6B5-BABD4C91B9B1}"/>
              </a:ext>
            </a:extLst>
          </p:cNvPr>
          <p:cNvCxnSpPr/>
          <p:nvPr/>
        </p:nvCxnSpPr>
        <p:spPr>
          <a:xfrm flipH="1">
            <a:off x="6969814" y="1670169"/>
            <a:ext cx="3163117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3A42C6-35A3-400E-B404-B73002B7B375}"/>
              </a:ext>
            </a:extLst>
          </p:cNvPr>
          <p:cNvSpPr/>
          <p:nvPr/>
        </p:nvSpPr>
        <p:spPr>
          <a:xfrm>
            <a:off x="6107616" y="4478325"/>
            <a:ext cx="3304092" cy="96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SDO Reseller </a:t>
            </a:r>
            <a:r>
              <a:rPr lang="en-US" sz="1600" dirty="0" err="1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ToolKit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(web service)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97FA8-07F8-4C9B-8634-4C25283708E2}"/>
              </a:ext>
            </a:extLst>
          </p:cNvPr>
          <p:cNvCxnSpPr/>
          <p:nvPr/>
        </p:nvCxnSpPr>
        <p:spPr>
          <a:xfrm>
            <a:off x="6436932" y="2381215"/>
            <a:ext cx="18457" cy="2074422"/>
          </a:xfrm>
          <a:prstGeom prst="line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86">
            <a:extLst>
              <a:ext uri="{FF2B5EF4-FFF2-40B4-BE49-F238E27FC236}">
                <a16:creationId xmlns:a16="http://schemas.microsoft.com/office/drawing/2014/main" id="{A395B53E-2F98-4DC3-AD7B-D06F5F6F3A4F}"/>
              </a:ext>
            </a:extLst>
          </p:cNvPr>
          <p:cNvSpPr txBox="1"/>
          <p:nvPr/>
        </p:nvSpPr>
        <p:spPr>
          <a:xfrm>
            <a:off x="6455388" y="2538818"/>
            <a:ext cx="3450839" cy="10513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Voucher Extend: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In: Device serial no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Out: Extended Voucher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(REST API)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7DCE5E-896A-4C02-AEB0-9035FE6AC977}"/>
              </a:ext>
            </a:extLst>
          </p:cNvPr>
          <p:cNvCxnSpPr/>
          <p:nvPr/>
        </p:nvCxnSpPr>
        <p:spPr>
          <a:xfrm>
            <a:off x="5096409" y="4929645"/>
            <a:ext cx="1011206" cy="1"/>
          </a:xfrm>
          <a:prstGeom prst="line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1">
            <a:extLst>
              <a:ext uri="{FF2B5EF4-FFF2-40B4-BE49-F238E27FC236}">
                <a16:creationId xmlns:a16="http://schemas.microsoft.com/office/drawing/2014/main" id="{C9D20168-6B77-40D1-AAA7-ED04F47B5B8B}"/>
              </a:ext>
            </a:extLst>
          </p:cNvPr>
          <p:cNvSpPr txBox="1"/>
          <p:nvPr/>
        </p:nvSpPr>
        <p:spPr>
          <a:xfrm>
            <a:off x="209875" y="272541"/>
            <a:ext cx="1109938" cy="59676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508E02-D282-413E-BE38-97A6F6750282}"/>
              </a:ext>
            </a:extLst>
          </p:cNvPr>
          <p:cNvCxnSpPr/>
          <p:nvPr/>
        </p:nvCxnSpPr>
        <p:spPr>
          <a:xfrm>
            <a:off x="744187" y="956813"/>
            <a:ext cx="863" cy="499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A6B61F-5697-4518-A448-1CA405A5F1E9}"/>
              </a:ext>
            </a:extLst>
          </p:cNvPr>
          <p:cNvCxnSpPr/>
          <p:nvPr/>
        </p:nvCxnSpPr>
        <p:spPr>
          <a:xfrm>
            <a:off x="744187" y="1803420"/>
            <a:ext cx="1557087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9">
            <a:extLst>
              <a:ext uri="{FF2B5EF4-FFF2-40B4-BE49-F238E27FC236}">
                <a16:creationId xmlns:a16="http://schemas.microsoft.com/office/drawing/2014/main" id="{0881C373-6D07-4E15-A112-C87FFFD93EEF}"/>
              </a:ext>
            </a:extLst>
          </p:cNvPr>
          <p:cNvSpPr txBox="1"/>
          <p:nvPr/>
        </p:nvSpPr>
        <p:spPr>
          <a:xfrm>
            <a:off x="760223" y="1842574"/>
            <a:ext cx="1439242" cy="624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 Voucher 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 Box 261">
            <a:extLst>
              <a:ext uri="{FF2B5EF4-FFF2-40B4-BE49-F238E27FC236}">
                <a16:creationId xmlns:a16="http://schemas.microsoft.com/office/drawing/2014/main" id="{9F3CE4DC-9F2D-42C9-991D-782FB32C9442}"/>
              </a:ext>
            </a:extLst>
          </p:cNvPr>
          <p:cNvSpPr txBox="1"/>
          <p:nvPr/>
        </p:nvSpPr>
        <p:spPr>
          <a:xfrm>
            <a:off x="9253187" y="357197"/>
            <a:ext cx="1842650" cy="59676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or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Supply Chain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5D5A9-D4F4-4DB8-AEC6-FFD4C495F6DE}"/>
              </a:ext>
            </a:extLst>
          </p:cNvPr>
          <p:cNvCxnSpPr/>
          <p:nvPr/>
        </p:nvCxnSpPr>
        <p:spPr>
          <a:xfrm flipH="1">
            <a:off x="10169603" y="976747"/>
            <a:ext cx="2" cy="48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1DFFEF-9EBB-45FB-8206-E5617E9DF180}"/>
              </a:ext>
            </a:extLst>
          </p:cNvPr>
          <p:cNvCxnSpPr/>
          <p:nvPr/>
        </p:nvCxnSpPr>
        <p:spPr>
          <a:xfrm>
            <a:off x="2743567" y="2381215"/>
            <a:ext cx="0" cy="209711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9">
            <a:extLst>
              <a:ext uri="{FF2B5EF4-FFF2-40B4-BE49-F238E27FC236}">
                <a16:creationId xmlns:a16="http://schemas.microsoft.com/office/drawing/2014/main" id="{B657AE9B-8C3D-4042-88E9-69F045679CFA}"/>
              </a:ext>
            </a:extLst>
          </p:cNvPr>
          <p:cNvSpPr txBox="1"/>
          <p:nvPr/>
        </p:nvSpPr>
        <p:spPr>
          <a:xfrm>
            <a:off x="1400337" y="2760911"/>
            <a:ext cx="1348729" cy="6239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 Voucher 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30A58-F6FB-41E4-BC03-2896EDC259BA}"/>
              </a:ext>
            </a:extLst>
          </p:cNvPr>
          <p:cNvCxnSpPr/>
          <p:nvPr/>
        </p:nvCxnSpPr>
        <p:spPr>
          <a:xfrm>
            <a:off x="1224371" y="5022191"/>
            <a:ext cx="858637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9">
            <a:extLst>
              <a:ext uri="{FF2B5EF4-FFF2-40B4-BE49-F238E27FC236}">
                <a16:creationId xmlns:a16="http://schemas.microsoft.com/office/drawing/2014/main" id="{FA19EDBC-75A0-4B2F-A9D3-0DB95B92099D}"/>
              </a:ext>
            </a:extLst>
          </p:cNvPr>
          <p:cNvSpPr txBox="1"/>
          <p:nvPr/>
        </p:nvSpPr>
        <p:spPr>
          <a:xfrm>
            <a:off x="928248" y="4349853"/>
            <a:ext cx="1146524" cy="73989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Config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614225-5A94-4CDC-B7A3-B3FA608B70BB}"/>
              </a:ext>
            </a:extLst>
          </p:cNvPr>
          <p:cNvCxnSpPr/>
          <p:nvPr/>
        </p:nvCxnSpPr>
        <p:spPr>
          <a:xfrm>
            <a:off x="3262034" y="2403793"/>
            <a:ext cx="0" cy="2051845"/>
          </a:xfrm>
          <a:prstGeom prst="line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9">
            <a:extLst>
              <a:ext uri="{FF2B5EF4-FFF2-40B4-BE49-F238E27FC236}">
                <a16:creationId xmlns:a16="http://schemas.microsoft.com/office/drawing/2014/main" id="{2789EBE5-23F1-4CC6-AE34-8B564A65609A}"/>
              </a:ext>
            </a:extLst>
          </p:cNvPr>
          <p:cNvSpPr txBox="1"/>
          <p:nvPr/>
        </p:nvSpPr>
        <p:spPr>
          <a:xfrm>
            <a:off x="3260526" y="2630570"/>
            <a:ext cx="1198737" cy="84533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Public Key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1D9DAF69-22A6-468C-BFEE-A0762FE8686E}"/>
              </a:ext>
            </a:extLst>
          </p:cNvPr>
          <p:cNvSpPr txBox="1"/>
          <p:nvPr/>
        </p:nvSpPr>
        <p:spPr>
          <a:xfrm>
            <a:off x="697539" y="1111952"/>
            <a:ext cx="1751311" cy="406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BAFD09-77CF-4266-A748-444C91A5D753}"/>
              </a:ext>
            </a:extLst>
          </p:cNvPr>
          <p:cNvCxnSpPr/>
          <p:nvPr/>
        </p:nvCxnSpPr>
        <p:spPr>
          <a:xfrm flipH="1">
            <a:off x="741544" y="1518243"/>
            <a:ext cx="1559731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E905BC-5897-467F-BCFC-6D5318EFB34A}"/>
              </a:ext>
            </a:extLst>
          </p:cNvPr>
          <p:cNvCxnSpPr/>
          <p:nvPr/>
        </p:nvCxnSpPr>
        <p:spPr>
          <a:xfrm>
            <a:off x="4684262" y="2381215"/>
            <a:ext cx="22474" cy="2119004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9">
            <a:extLst>
              <a:ext uri="{FF2B5EF4-FFF2-40B4-BE49-F238E27FC236}">
                <a16:creationId xmlns:a16="http://schemas.microsoft.com/office/drawing/2014/main" id="{56213EC2-D4C1-4AC8-80F3-E745C46A4A56}"/>
              </a:ext>
            </a:extLst>
          </p:cNvPr>
          <p:cNvSpPr txBox="1"/>
          <p:nvPr/>
        </p:nvSpPr>
        <p:spPr>
          <a:xfrm>
            <a:off x="4686349" y="2625793"/>
            <a:ext cx="1750583" cy="8501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 Voucher Assign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7DCFA7-BAFB-473E-A036-58C73844DA69}"/>
              </a:ext>
            </a:extLst>
          </p:cNvPr>
          <p:cNvCxnSpPr/>
          <p:nvPr/>
        </p:nvCxnSpPr>
        <p:spPr>
          <a:xfrm>
            <a:off x="6840659" y="5244918"/>
            <a:ext cx="0" cy="41582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4FE83C-3795-4602-A256-0754EE9151B9}"/>
              </a:ext>
            </a:extLst>
          </p:cNvPr>
          <p:cNvSpPr/>
          <p:nvPr/>
        </p:nvSpPr>
        <p:spPr>
          <a:xfrm>
            <a:off x="6455388" y="5648602"/>
            <a:ext cx="1656183" cy="71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Secure Key Fob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A5BE12-59D1-4480-9461-8025FF7A9E31}"/>
              </a:ext>
            </a:extLst>
          </p:cNvPr>
          <p:cNvCxnSpPr/>
          <p:nvPr/>
        </p:nvCxnSpPr>
        <p:spPr>
          <a:xfrm>
            <a:off x="1326701" y="3949523"/>
            <a:ext cx="72578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9">
            <a:extLst>
              <a:ext uri="{FF2B5EF4-FFF2-40B4-BE49-F238E27FC236}">
                <a16:creationId xmlns:a16="http://schemas.microsoft.com/office/drawing/2014/main" id="{2C383D95-4179-4CD0-9239-C93767AE2C11}"/>
              </a:ext>
            </a:extLst>
          </p:cNvPr>
          <p:cNvSpPr txBox="1"/>
          <p:nvPr/>
        </p:nvSpPr>
        <p:spPr>
          <a:xfrm>
            <a:off x="8584553" y="3590156"/>
            <a:ext cx="1305802" cy="8426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7365D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Reseller Corporate Network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45732115-DD14-4179-98FB-1B4C2CFF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399"/>
            <a:ext cx="14849268" cy="60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261">
            <a:extLst>
              <a:ext uri="{FF2B5EF4-FFF2-40B4-BE49-F238E27FC236}">
                <a16:creationId xmlns:a16="http://schemas.microsoft.com/office/drawing/2014/main" id="{CDA66C13-442D-454D-8D15-D565041DC3B5}"/>
              </a:ext>
            </a:extLst>
          </p:cNvPr>
          <p:cNvSpPr txBox="1"/>
          <p:nvPr/>
        </p:nvSpPr>
        <p:spPr>
          <a:xfrm>
            <a:off x="9367607" y="175025"/>
            <a:ext cx="1992024" cy="5343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or Supply Chain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101">
            <a:extLst>
              <a:ext uri="{FF2B5EF4-FFF2-40B4-BE49-F238E27FC236}">
                <a16:creationId xmlns:a16="http://schemas.microsoft.com/office/drawing/2014/main" id="{EE9CF532-C412-4362-A4F1-70C30AE69A5C}"/>
              </a:ext>
            </a:extLst>
          </p:cNvPr>
          <p:cNvSpPr txBox="1"/>
          <p:nvPr/>
        </p:nvSpPr>
        <p:spPr>
          <a:xfrm>
            <a:off x="472188" y="178835"/>
            <a:ext cx="1992024" cy="5343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Supplier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09CE8D4-3BEE-4FF0-B673-EC7AEBA0D95E}"/>
              </a:ext>
            </a:extLst>
          </p:cNvPr>
          <p:cNvSpPr txBox="1"/>
          <p:nvPr/>
        </p:nvSpPr>
        <p:spPr>
          <a:xfrm>
            <a:off x="1629242" y="608543"/>
            <a:ext cx="1610603" cy="4712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Reseller SDO public key(s)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 Box 261">
            <a:extLst>
              <a:ext uri="{FF2B5EF4-FFF2-40B4-BE49-F238E27FC236}">
                <a16:creationId xmlns:a16="http://schemas.microsoft.com/office/drawing/2014/main" id="{CDD6A9AE-CB77-45B3-89C4-953E037705FB}"/>
              </a:ext>
            </a:extLst>
          </p:cNvPr>
          <p:cNvSpPr txBox="1"/>
          <p:nvPr/>
        </p:nvSpPr>
        <p:spPr>
          <a:xfrm>
            <a:off x="3419389" y="171214"/>
            <a:ext cx="2981275" cy="5343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 or SDO 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Text Box 261">
            <a:extLst>
              <a:ext uri="{FF2B5EF4-FFF2-40B4-BE49-F238E27FC236}">
                <a16:creationId xmlns:a16="http://schemas.microsoft.com/office/drawing/2014/main" id="{C79CCE4C-E52D-4493-B9FC-4C31B7D191A3}"/>
              </a:ext>
            </a:extLst>
          </p:cNvPr>
          <p:cNvSpPr txBox="1"/>
          <p:nvPr/>
        </p:nvSpPr>
        <p:spPr>
          <a:xfrm>
            <a:off x="7004275" y="215352"/>
            <a:ext cx="1605640" cy="5343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808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Systems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E1CE9-6106-4A71-AC88-8032F2A826E2}"/>
              </a:ext>
            </a:extLst>
          </p:cNvPr>
          <p:cNvCxnSpPr/>
          <p:nvPr/>
        </p:nvCxnSpPr>
        <p:spPr>
          <a:xfrm>
            <a:off x="1282164" y="741473"/>
            <a:ext cx="0" cy="557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F86831-A9DC-462F-9CD0-F37B27C136B4}"/>
              </a:ext>
            </a:extLst>
          </p:cNvPr>
          <p:cNvCxnSpPr/>
          <p:nvPr/>
        </p:nvCxnSpPr>
        <p:spPr>
          <a:xfrm flipH="1">
            <a:off x="1280634" y="1120193"/>
            <a:ext cx="2855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58">
            <a:extLst>
              <a:ext uri="{FF2B5EF4-FFF2-40B4-BE49-F238E27FC236}">
                <a16:creationId xmlns:a16="http://schemas.microsoft.com/office/drawing/2014/main" id="{B016909F-0F04-41A5-B899-85DF16FA1472}"/>
              </a:ext>
            </a:extLst>
          </p:cNvPr>
          <p:cNvSpPr txBox="1"/>
          <p:nvPr/>
        </p:nvSpPr>
        <p:spPr>
          <a:xfrm>
            <a:off x="5691899" y="1639068"/>
            <a:ext cx="2266786" cy="3926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C7348-4F46-493D-B987-C2DBE81F917F}"/>
              </a:ext>
            </a:extLst>
          </p:cNvPr>
          <p:cNvCxnSpPr/>
          <p:nvPr/>
        </p:nvCxnSpPr>
        <p:spPr>
          <a:xfrm flipH="1" flipV="1">
            <a:off x="1282930" y="1951132"/>
            <a:ext cx="6430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AE6AA-0C96-4248-BDFB-9B618CE242C1}"/>
              </a:ext>
            </a:extLst>
          </p:cNvPr>
          <p:cNvCxnSpPr/>
          <p:nvPr/>
        </p:nvCxnSpPr>
        <p:spPr>
          <a:xfrm>
            <a:off x="1282930" y="2202970"/>
            <a:ext cx="6430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>
            <a:extLst>
              <a:ext uri="{FF2B5EF4-FFF2-40B4-BE49-F238E27FC236}">
                <a16:creationId xmlns:a16="http://schemas.microsoft.com/office/drawing/2014/main" id="{6327F7BA-2809-47A2-909B-0A81C57538B9}"/>
              </a:ext>
            </a:extLst>
          </p:cNvPr>
          <p:cNvSpPr txBox="1"/>
          <p:nvPr/>
        </p:nvSpPr>
        <p:spPr>
          <a:xfrm>
            <a:off x="5691899" y="1912458"/>
            <a:ext cx="1895479" cy="39214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Vouchers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55D9BD-E9CA-4C50-9BCB-CB715FA96A6C}"/>
              </a:ext>
            </a:extLst>
          </p:cNvPr>
          <p:cNvCxnSpPr/>
          <p:nvPr/>
        </p:nvCxnSpPr>
        <p:spPr>
          <a:xfrm>
            <a:off x="4136447" y="713173"/>
            <a:ext cx="0" cy="573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16DCC-0E7B-432E-B222-6352B1AE5B04}"/>
              </a:ext>
            </a:extLst>
          </p:cNvPr>
          <p:cNvCxnSpPr/>
          <p:nvPr/>
        </p:nvCxnSpPr>
        <p:spPr>
          <a:xfrm flipH="1" flipV="1">
            <a:off x="4136447" y="2585226"/>
            <a:ext cx="3576866" cy="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>
            <a:extLst>
              <a:ext uri="{FF2B5EF4-FFF2-40B4-BE49-F238E27FC236}">
                <a16:creationId xmlns:a16="http://schemas.microsoft.com/office/drawing/2014/main" id="{05F5865F-3ADC-46A8-9BD8-19EB3044494B}"/>
              </a:ext>
            </a:extLst>
          </p:cNvPr>
          <p:cNvSpPr txBox="1"/>
          <p:nvPr/>
        </p:nvSpPr>
        <p:spPr>
          <a:xfrm>
            <a:off x="5511024" y="2226555"/>
            <a:ext cx="2394251" cy="3622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Vouchers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45C43-2D04-4078-91AD-FE4E34B8074F}"/>
              </a:ext>
            </a:extLst>
          </p:cNvPr>
          <p:cNvCxnSpPr/>
          <p:nvPr/>
        </p:nvCxnSpPr>
        <p:spPr>
          <a:xfrm flipH="1">
            <a:off x="7714843" y="4623504"/>
            <a:ext cx="260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7FD2C-13CB-40C9-80A9-B77CE06DC37A}"/>
              </a:ext>
            </a:extLst>
          </p:cNvPr>
          <p:cNvCxnSpPr/>
          <p:nvPr/>
        </p:nvCxnSpPr>
        <p:spPr>
          <a:xfrm flipH="1">
            <a:off x="4136450" y="4867248"/>
            <a:ext cx="357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">
            <a:extLst>
              <a:ext uri="{FF2B5EF4-FFF2-40B4-BE49-F238E27FC236}">
                <a16:creationId xmlns:a16="http://schemas.microsoft.com/office/drawing/2014/main" id="{F1228B37-07B8-43FE-8820-BB86C404A2D5}"/>
              </a:ext>
            </a:extLst>
          </p:cNvPr>
          <p:cNvSpPr txBox="1"/>
          <p:nvPr/>
        </p:nvSpPr>
        <p:spPr>
          <a:xfrm>
            <a:off x="8056763" y="4210724"/>
            <a:ext cx="2266786" cy="39214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order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3DE710C0-DCAF-44FA-83BF-2CC1C7A4CF4E}"/>
              </a:ext>
            </a:extLst>
          </p:cNvPr>
          <p:cNvSpPr txBox="1"/>
          <p:nvPr/>
        </p:nvSpPr>
        <p:spPr>
          <a:xfrm>
            <a:off x="4483324" y="4307740"/>
            <a:ext cx="2306087" cy="54151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device (voucher) to customer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96FF8A-C447-4D18-8281-51C0F76227C6}"/>
              </a:ext>
            </a:extLst>
          </p:cNvPr>
          <p:cNvCxnSpPr/>
          <p:nvPr/>
        </p:nvCxnSpPr>
        <p:spPr>
          <a:xfrm flipH="1">
            <a:off x="4136447" y="5304843"/>
            <a:ext cx="3537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">
            <a:extLst>
              <a:ext uri="{FF2B5EF4-FFF2-40B4-BE49-F238E27FC236}">
                <a16:creationId xmlns:a16="http://schemas.microsoft.com/office/drawing/2014/main" id="{1DA52863-70F0-4832-86E4-749A553926A8}"/>
              </a:ext>
            </a:extLst>
          </p:cNvPr>
          <p:cNvSpPr txBox="1"/>
          <p:nvPr/>
        </p:nvSpPr>
        <p:spPr>
          <a:xfrm>
            <a:off x="4483325" y="4924448"/>
            <a:ext cx="2306089" cy="4932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 voucher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64F37-E1B7-4843-B896-24ADC0F5E4E4}"/>
              </a:ext>
            </a:extLst>
          </p:cNvPr>
          <p:cNvCxnSpPr/>
          <p:nvPr/>
        </p:nvCxnSpPr>
        <p:spPr>
          <a:xfrm>
            <a:off x="4136450" y="5763073"/>
            <a:ext cx="35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>
            <a:extLst>
              <a:ext uri="{FF2B5EF4-FFF2-40B4-BE49-F238E27FC236}">
                <a16:creationId xmlns:a16="http://schemas.microsoft.com/office/drawing/2014/main" id="{DC45795E-2660-4963-8FAB-AFBDF78D3952}"/>
              </a:ext>
            </a:extLst>
          </p:cNvPr>
          <p:cNvSpPr txBox="1"/>
          <p:nvPr/>
        </p:nvSpPr>
        <p:spPr>
          <a:xfrm>
            <a:off x="4483325" y="5417689"/>
            <a:ext cx="2713274" cy="41421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Extended voucher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C3AF6A-F5E4-4FCD-A638-EC3E23114AFA}"/>
              </a:ext>
            </a:extLst>
          </p:cNvPr>
          <p:cNvCxnSpPr/>
          <p:nvPr/>
        </p:nvCxnSpPr>
        <p:spPr>
          <a:xfrm>
            <a:off x="7740602" y="6391771"/>
            <a:ext cx="2582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>
            <a:extLst>
              <a:ext uri="{FF2B5EF4-FFF2-40B4-BE49-F238E27FC236}">
                <a16:creationId xmlns:a16="http://schemas.microsoft.com/office/drawing/2014/main" id="{34955DB7-839F-4E5C-9829-919E635D35C1}"/>
              </a:ext>
            </a:extLst>
          </p:cNvPr>
          <p:cNvSpPr txBox="1"/>
          <p:nvPr/>
        </p:nvSpPr>
        <p:spPr>
          <a:xfrm>
            <a:off x="7740602" y="5784659"/>
            <a:ext cx="2064704" cy="5396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Extended voucher and device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BB3E5-9319-441D-B50A-DE37240E8249}"/>
              </a:ext>
            </a:extLst>
          </p:cNvPr>
          <p:cNvCxnSpPr/>
          <p:nvPr/>
        </p:nvCxnSpPr>
        <p:spPr>
          <a:xfrm flipH="1">
            <a:off x="7674008" y="3383138"/>
            <a:ext cx="264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3">
            <a:extLst>
              <a:ext uri="{FF2B5EF4-FFF2-40B4-BE49-F238E27FC236}">
                <a16:creationId xmlns:a16="http://schemas.microsoft.com/office/drawing/2014/main" id="{EC8D4788-6678-4EA8-AB87-1478928C58FA}"/>
              </a:ext>
            </a:extLst>
          </p:cNvPr>
          <p:cNvSpPr txBox="1"/>
          <p:nvPr/>
        </p:nvSpPr>
        <p:spPr>
          <a:xfrm>
            <a:off x="7743126" y="2833093"/>
            <a:ext cx="1864897" cy="6116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 customer SDO public key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93F315-7650-4FC0-9271-44143D962612}"/>
              </a:ext>
            </a:extLst>
          </p:cNvPr>
          <p:cNvCxnSpPr/>
          <p:nvPr/>
        </p:nvCxnSpPr>
        <p:spPr>
          <a:xfrm flipH="1" flipV="1">
            <a:off x="4136447" y="3677249"/>
            <a:ext cx="3576866" cy="1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>
            <a:extLst>
              <a:ext uri="{FF2B5EF4-FFF2-40B4-BE49-F238E27FC236}">
                <a16:creationId xmlns:a16="http://schemas.microsoft.com/office/drawing/2014/main" id="{60DBB6D7-8949-4F4C-93B5-8F52D21E9D6A}"/>
              </a:ext>
            </a:extLst>
          </p:cNvPr>
          <p:cNvSpPr txBox="1"/>
          <p:nvPr/>
        </p:nvSpPr>
        <p:spPr>
          <a:xfrm>
            <a:off x="5914580" y="3379540"/>
            <a:ext cx="1894713" cy="41553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Key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7486A09-A2C5-42D2-BBB7-C7285C87C4CF}"/>
              </a:ext>
            </a:extLst>
          </p:cNvPr>
          <p:cNvSpPr/>
          <p:nvPr/>
        </p:nvSpPr>
        <p:spPr>
          <a:xfrm>
            <a:off x="843791" y="831415"/>
            <a:ext cx="319125" cy="608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 Box 263">
            <a:extLst>
              <a:ext uri="{FF2B5EF4-FFF2-40B4-BE49-F238E27FC236}">
                <a16:creationId xmlns:a16="http://schemas.microsoft.com/office/drawing/2014/main" id="{96813ADD-83ED-4EA9-8D70-69DF10503B83}"/>
              </a:ext>
            </a:extLst>
          </p:cNvPr>
          <p:cNvSpPr txBox="1"/>
          <p:nvPr/>
        </p:nvSpPr>
        <p:spPr>
          <a:xfrm>
            <a:off x="221674" y="882073"/>
            <a:ext cx="566697" cy="5162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 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15B2D01A-CDE3-475B-B6C0-66B55361989D}"/>
              </a:ext>
            </a:extLst>
          </p:cNvPr>
          <p:cNvSpPr/>
          <p:nvPr/>
        </p:nvSpPr>
        <p:spPr>
          <a:xfrm>
            <a:off x="843791" y="1858493"/>
            <a:ext cx="319125" cy="72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Text Box 263">
            <a:extLst>
              <a:ext uri="{FF2B5EF4-FFF2-40B4-BE49-F238E27FC236}">
                <a16:creationId xmlns:a16="http://schemas.microsoft.com/office/drawing/2014/main" id="{0C64A398-6D4B-4FDB-8EDF-4856975238B3}"/>
              </a:ext>
            </a:extLst>
          </p:cNvPr>
          <p:cNvSpPr txBox="1"/>
          <p:nvPr/>
        </p:nvSpPr>
        <p:spPr>
          <a:xfrm>
            <a:off x="221674" y="1951132"/>
            <a:ext cx="566697" cy="5162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 2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610534-FFFE-48F6-ACBC-AF1D2537822C}"/>
              </a:ext>
            </a:extLst>
          </p:cNvPr>
          <p:cNvCxnSpPr/>
          <p:nvPr/>
        </p:nvCxnSpPr>
        <p:spPr>
          <a:xfrm>
            <a:off x="784259" y="1605217"/>
            <a:ext cx="9960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E5BF9C-7315-41A5-9E9A-2EC1A5C944EF}"/>
              </a:ext>
            </a:extLst>
          </p:cNvPr>
          <p:cNvCxnSpPr/>
          <p:nvPr/>
        </p:nvCxnSpPr>
        <p:spPr>
          <a:xfrm>
            <a:off x="784259" y="2826816"/>
            <a:ext cx="9960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9472AA93-597F-4BF4-AA3D-4B7576F17654}"/>
              </a:ext>
            </a:extLst>
          </p:cNvPr>
          <p:cNvSpPr/>
          <p:nvPr/>
        </p:nvSpPr>
        <p:spPr>
          <a:xfrm>
            <a:off x="843791" y="3068340"/>
            <a:ext cx="319125" cy="72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Text Box 263">
            <a:extLst>
              <a:ext uri="{FF2B5EF4-FFF2-40B4-BE49-F238E27FC236}">
                <a16:creationId xmlns:a16="http://schemas.microsoft.com/office/drawing/2014/main" id="{189AE014-2C17-4C3E-93EF-386F63A10B37}"/>
              </a:ext>
            </a:extLst>
          </p:cNvPr>
          <p:cNvSpPr txBox="1"/>
          <p:nvPr/>
        </p:nvSpPr>
        <p:spPr>
          <a:xfrm>
            <a:off x="221674" y="3202546"/>
            <a:ext cx="566697" cy="5162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 3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5F64CA0-0B15-406A-8B3C-C7EF0E44C295}"/>
              </a:ext>
            </a:extLst>
          </p:cNvPr>
          <p:cNvSpPr/>
          <p:nvPr/>
        </p:nvSpPr>
        <p:spPr>
          <a:xfrm>
            <a:off x="845222" y="4325734"/>
            <a:ext cx="317694" cy="1993124"/>
          </a:xfrm>
          <a:prstGeom prst="leftBrace">
            <a:avLst>
              <a:gd name="adj1" fmla="val 8333"/>
              <a:gd name="adj2" fmla="val 493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1600"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Text Box 263">
            <a:extLst>
              <a:ext uri="{FF2B5EF4-FFF2-40B4-BE49-F238E27FC236}">
                <a16:creationId xmlns:a16="http://schemas.microsoft.com/office/drawing/2014/main" id="{EDE7D582-DBD0-43DC-9887-33CFC6FF629C}"/>
              </a:ext>
            </a:extLst>
          </p:cNvPr>
          <p:cNvSpPr txBox="1"/>
          <p:nvPr/>
        </p:nvSpPr>
        <p:spPr>
          <a:xfrm>
            <a:off x="221674" y="5114527"/>
            <a:ext cx="566697" cy="5162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 4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13C58-5896-4E80-B781-4098BE6A0331}"/>
              </a:ext>
            </a:extLst>
          </p:cNvPr>
          <p:cNvCxnSpPr/>
          <p:nvPr/>
        </p:nvCxnSpPr>
        <p:spPr>
          <a:xfrm>
            <a:off x="784259" y="4041936"/>
            <a:ext cx="9960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7454EA-D77C-481C-85D2-C79566A7F10C}"/>
              </a:ext>
            </a:extLst>
          </p:cNvPr>
          <p:cNvCxnSpPr/>
          <p:nvPr/>
        </p:nvCxnSpPr>
        <p:spPr>
          <a:xfrm>
            <a:off x="7713311" y="752266"/>
            <a:ext cx="0" cy="57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797362-83D0-4B62-83E4-BD22FE50BB62}"/>
              </a:ext>
            </a:extLst>
          </p:cNvPr>
          <p:cNvCxnSpPr/>
          <p:nvPr/>
        </p:nvCxnSpPr>
        <p:spPr>
          <a:xfrm>
            <a:off x="10323550" y="752266"/>
            <a:ext cx="0" cy="57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479AFD-0CD3-4C31-BB07-673C726AAA22}"/>
              </a:ext>
            </a:extLst>
          </p:cNvPr>
          <p:cNvCxnSpPr/>
          <p:nvPr/>
        </p:nvCxnSpPr>
        <p:spPr>
          <a:xfrm flipV="1">
            <a:off x="2259210" y="4492580"/>
            <a:ext cx="0" cy="84455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703FE6-5FDF-4857-9862-0F015ADF89F7}"/>
              </a:ext>
            </a:extLst>
          </p:cNvPr>
          <p:cNvCxnSpPr/>
          <p:nvPr/>
        </p:nvCxnSpPr>
        <p:spPr>
          <a:xfrm flipV="1">
            <a:off x="3579492" y="4504010"/>
            <a:ext cx="0" cy="84455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3">
            <a:extLst>
              <a:ext uri="{FF2B5EF4-FFF2-40B4-BE49-F238E27FC236}">
                <a16:creationId xmlns:a16="http://schemas.microsoft.com/office/drawing/2014/main" id="{7918CC1E-2431-4875-AFA0-814D7951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8AD-1408-4E8E-9310-F7B0C24F0943}"/>
              </a:ext>
            </a:extLst>
          </p:cNvPr>
          <p:cNvSpPr/>
          <p:nvPr/>
        </p:nvSpPr>
        <p:spPr>
          <a:xfrm>
            <a:off x="152400" y="152400"/>
            <a:ext cx="7509164" cy="6705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79000D-9EA4-4F92-A3AF-530E3A028EBB}"/>
              </a:ext>
            </a:extLst>
          </p:cNvPr>
          <p:cNvCxnSpPr/>
          <p:nvPr/>
        </p:nvCxnSpPr>
        <p:spPr>
          <a:xfrm>
            <a:off x="2372322" y="1553800"/>
            <a:ext cx="0" cy="198628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E35E0-0FAB-4427-B453-16FD89BE824A}"/>
              </a:ext>
            </a:extLst>
          </p:cNvPr>
          <p:cNvSpPr/>
          <p:nvPr/>
        </p:nvSpPr>
        <p:spPr>
          <a:xfrm>
            <a:off x="1859038" y="3540080"/>
            <a:ext cx="2102566" cy="1073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SDO Reseller </a:t>
            </a:r>
            <a:r>
              <a:rPr lang="en-US" sz="1600" dirty="0" err="1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ToolKit</a:t>
            </a:r>
            <a:endParaRPr lang="en-US" sz="1600" dirty="0">
              <a:effectLst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D98E90-986C-47F3-97E0-84CD1D474500}"/>
              </a:ext>
            </a:extLst>
          </p:cNvPr>
          <p:cNvSpPr/>
          <p:nvPr/>
        </p:nvSpPr>
        <p:spPr>
          <a:xfrm>
            <a:off x="1186065" y="695280"/>
            <a:ext cx="4315393" cy="847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Reseller Business Systems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B79A9-8507-46C4-8856-944589C8608D}"/>
              </a:ext>
            </a:extLst>
          </p:cNvPr>
          <p:cNvSpPr/>
          <p:nvPr/>
        </p:nvSpPr>
        <p:spPr>
          <a:xfrm>
            <a:off x="2634668" y="2202770"/>
            <a:ext cx="2102566" cy="6908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SDO </a:t>
            </a:r>
            <a:r>
              <a:rPr lang="en-US" sz="1600" dirty="0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49DAB0-F0E1-44A6-B3F2-61673EA2379A}"/>
              </a:ext>
            </a:extLst>
          </p:cNvPr>
          <p:cNvCxnSpPr/>
          <p:nvPr/>
        </p:nvCxnSpPr>
        <p:spPr>
          <a:xfrm flipH="1">
            <a:off x="3588046" y="1553800"/>
            <a:ext cx="6654" cy="65532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8FB4BC-9411-4720-AFF3-59F4EEC45DFB}"/>
              </a:ext>
            </a:extLst>
          </p:cNvPr>
          <p:cNvCxnSpPr/>
          <p:nvPr/>
        </p:nvCxnSpPr>
        <p:spPr>
          <a:xfrm flipH="1">
            <a:off x="3508202" y="2910160"/>
            <a:ext cx="6654" cy="65532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45ADDE4-96B1-4A70-890C-5CBE759268A2}"/>
              </a:ext>
            </a:extLst>
          </p:cNvPr>
          <p:cNvSpPr/>
          <p:nvPr/>
        </p:nvSpPr>
        <p:spPr>
          <a:xfrm>
            <a:off x="1859037" y="5225498"/>
            <a:ext cx="1054147" cy="12152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Secure Key Fob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(RSA256)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B95D6B2F-1891-463A-B041-E669542529CD}"/>
              </a:ext>
            </a:extLst>
          </p:cNvPr>
          <p:cNvSpPr/>
          <p:nvPr/>
        </p:nvSpPr>
        <p:spPr>
          <a:xfrm>
            <a:off x="3182170" y="5243150"/>
            <a:ext cx="1043455" cy="119761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FFFF"/>
                </a:solidFill>
                <a:effectLst/>
                <a:latin typeface="Intel Clear" panose="020B0604020203020204" pitchFamily="34" charset="0"/>
                <a:ea typeface="Times New Roman" panose="02020603050405020304" pitchFamily="18" charset="0"/>
              </a:rPr>
              <a:t>Secure Key Fob (ECC384)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0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216</Words>
  <Application>Microsoft Office PowerPoint</Application>
  <PresentationFormat>Widescreen</PresentationFormat>
  <Paragraphs>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Intel Clear</vt:lpstr>
      <vt:lpstr>Times New Roman</vt:lpstr>
      <vt:lpstr>Office Theme</vt:lpstr>
      <vt:lpstr>Reseller Guide Figures</vt:lpstr>
      <vt:lpstr>Figures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Thomas J</dc:creator>
  <cp:keywords>CTPClassification=CTP_NT</cp:keywords>
  <cp:lastModifiedBy>Thomas J Barnes</cp:lastModifiedBy>
  <cp:revision>15</cp:revision>
  <dcterms:created xsi:type="dcterms:W3CDTF">2020-03-24T17:50:29Z</dcterms:created>
  <dcterms:modified xsi:type="dcterms:W3CDTF">2020-03-25T21:16:48Z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13d8247a-5ee8-42cb-8ef4-744a2a17ceb2</vt:lpwstr>
  </property>
  <property fmtid="{D5CDD505-2E9C-101B-9397-08002B2CF9AE}" pid="3" name="CTP_TimeStamp">
    <vt:lpwstr>2020-03-25 21:16:48Z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