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B8489-F9FC-4120-9A72-8D9C1B911F5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35D9F-61BD-4052-B254-54138F71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0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35D9F-61BD-4052-B254-54138F716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9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95BB-6AC4-4F05-9BF3-D6F788625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12E4D-17AB-4FF1-B50C-CFB75C674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BAF6-2618-4B9C-B6B4-916F3C05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C304-B236-4618-A76E-6FFA101FC4C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BD5F1-4C0E-42BC-883E-7022411A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55713-5071-4AD4-B448-C8A31286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20D-4106-4272-9BF1-9BFC838B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9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E716-9485-4917-B351-68AA0F40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1C30F-7D53-4ABD-A26B-F3249CCE8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C8835-6B3D-4222-B91B-858DC2C8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C304-B236-4618-A76E-6FFA101FC4C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4BC5-ABBE-4940-9044-0CD8E8C2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FA4DF-F308-49E1-A9E7-851E531B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20D-4106-4272-9BF1-9BFC838B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3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762F1-2567-438D-A9D1-13CC1EA21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B0B81-7A0D-4DB8-99F6-C1CFF3680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57C3A-AFA1-4317-BFE2-2F0532A4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C304-B236-4618-A76E-6FFA101FC4C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399EB-D1C2-45CF-8260-AF97ABCF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D1E0-C95E-4304-9B5B-6E54E0CD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20D-4106-4272-9BF1-9BFC838B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FE60-00EE-46D7-9AD5-0824B27B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4297-97E8-4E9E-949D-527A9D439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20370-53B7-4C4A-9189-3BAB29D0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C304-B236-4618-A76E-6FFA101FC4C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79E5-F7AA-4924-8149-80DC8F94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1FA3-2F08-4ADE-A9CE-81170699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20D-4106-4272-9BF1-9BFC838B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1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108E-4462-4248-A392-53ED4D94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9C371-F2D6-4FDA-B65F-C10DA0D63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DED29-201C-48B0-A97B-6FC5CC09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C304-B236-4618-A76E-6FFA101FC4C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CA0F-9B70-406F-8292-F981E839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6D3F-3FEF-4865-9099-2E8C4BA6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20D-4106-4272-9BF1-9BFC838B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4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5DB0-6310-4CA2-B920-F540D9E7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350C-A2BD-49BC-8EAA-AF3649B29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B0CBA-77E0-4AE8-B26E-5B7BF8A39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5FE8-6D9E-417A-A931-AFBEBA5C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C304-B236-4618-A76E-6FFA101FC4C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4B414-DE06-4E42-8498-0637EB6A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8ACDE-4A4B-4ACA-9747-C5130BFC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20D-4106-4272-9BF1-9BFC838B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BAD2-59C7-4893-9432-DAAA7D44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C28B-F614-44ED-8580-862291A30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0EA17-B1F4-414B-88F6-1FF6F56D4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0BE72-2675-49A2-9DDF-8F411D77A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0610F-E5D1-4FFB-80BF-7F1D4BA79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229C8-55BB-4AF3-B8A3-2EEC4D21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C304-B236-4618-A76E-6FFA101FC4C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13D20-D1D0-4176-BB22-55DB3908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93D-FC15-4C30-8884-CAC2604E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20D-4106-4272-9BF1-9BFC838B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6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6316-FCD6-4E93-8D39-CB8DD65D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F8440-95C4-43E6-B58C-E0C0ADCC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C304-B236-4618-A76E-6FFA101FC4C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734DF-B5B0-4661-ACCF-312CE642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9CD49-201E-4E5E-B9C6-D5D645D3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20D-4106-4272-9BF1-9BFC838B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3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FDD08-E57A-43C8-9CEA-62658237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C304-B236-4618-A76E-6FFA101FC4C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6318C-2166-47B3-9851-6C7D928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634E8-F3AC-4DB3-8572-0DEB95CA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20D-4106-4272-9BF1-9BFC838B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83A2-49DF-45F8-A64D-0C958FC6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C59A-DF70-4C68-A005-9B98F50A2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5B097-570B-4409-9B1D-7505A0D9F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585F6-7BE9-4B81-9FAB-F2162CF4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C304-B236-4618-A76E-6FFA101FC4C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D9887-F977-477A-80D6-39ABD6F1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1D2DA-31CD-4ABC-AD34-264F1880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20D-4106-4272-9BF1-9BFC838B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9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7DF6-52A0-43A4-9B1B-9EAAC1A3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39164-3438-4B95-859F-8B0524A91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1CB0C-50EC-4DC6-B7A4-15F82B4C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15767-D8BD-4EA3-89D8-FF61E0F3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C304-B236-4618-A76E-6FFA101FC4C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C1632-6BF1-46BD-8F0C-E93E3933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58EFE-108F-4466-912D-77771179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20D-4106-4272-9BF1-9BFC838B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D1C5E-D63D-441F-8C2C-DB61ED41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DF70A-1C38-4C5A-ABD6-7A2C624D1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5796-4209-46AA-B03E-19BF2A64B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C304-B236-4618-A76E-6FFA101FC4C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E9E6F-79B7-4873-911E-51C5C0B1E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CBDC-1416-4F9D-93BD-1D4043B0D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7020D-4106-4272-9BF1-9BFC838B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3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7C25-B38B-4C64-869C-3EF62432B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Best Practices</a:t>
            </a:r>
            <a:br>
              <a:rPr lang="en-US" dirty="0"/>
            </a:br>
            <a:r>
              <a:rPr lang="en-US" dirty="0"/>
              <a:t>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4967F-D3CA-4CE6-A117-BEC277065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202914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C697-80CB-4174-BAA3-26060B87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95D8-0692-4BE9-8D20-AFCC09AE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Flow</a:t>
            </a:r>
          </a:p>
          <a:p>
            <a:r>
              <a:rPr lang="en-US" dirty="0"/>
              <a:t>No title – before last paragraph of section “Manufacturers Public </a:t>
            </a:r>
            <a:r>
              <a:rPr lang="en-US"/>
              <a:t>Key”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5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96">
            <a:extLst>
              <a:ext uri="{FF2B5EF4-FFF2-40B4-BE49-F238E27FC236}">
                <a16:creationId xmlns:a16="http://schemas.microsoft.com/office/drawing/2014/main" id="{D1273AC0-3DB4-4129-86A0-09179446FC5A}"/>
              </a:ext>
            </a:extLst>
          </p:cNvPr>
          <p:cNvGrpSpPr/>
          <p:nvPr/>
        </p:nvGrpSpPr>
        <p:grpSpPr>
          <a:xfrm>
            <a:off x="304800" y="249382"/>
            <a:ext cx="11651673" cy="6345382"/>
            <a:chOff x="0" y="0"/>
            <a:chExt cx="4928235" cy="26428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20A0DA-4BE6-4269-B6A8-342E01D74446}"/>
                </a:ext>
              </a:extLst>
            </p:cNvPr>
            <p:cNvSpPr/>
            <p:nvPr/>
          </p:nvSpPr>
          <p:spPr>
            <a:xfrm>
              <a:off x="0" y="0"/>
              <a:ext cx="4928235" cy="2642870"/>
            </a:xfrm>
            <a:prstGeom prst="rect">
              <a:avLst/>
            </a:prstGeom>
          </p:spPr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1C597B-E259-4CAF-820C-2D358791EDD3}"/>
                </a:ext>
              </a:extLst>
            </p:cNvPr>
            <p:cNvSpPr/>
            <p:nvPr/>
          </p:nvSpPr>
          <p:spPr>
            <a:xfrm>
              <a:off x="49344" y="840908"/>
              <a:ext cx="951320" cy="812800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ODM / OEM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Device - Manufacturing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4B8866-C755-4165-A2CB-ECC861B722D3}"/>
                </a:ext>
              </a:extLst>
            </p:cNvPr>
            <p:cNvSpPr/>
            <p:nvPr/>
          </p:nvSpPr>
          <p:spPr>
            <a:xfrm>
              <a:off x="868494" y="415387"/>
              <a:ext cx="419100" cy="209604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OV</a:t>
              </a: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E7E0FE-A064-4FF1-923F-3C07EF266E32}"/>
                </a:ext>
              </a:extLst>
            </p:cNvPr>
            <p:cNvSpPr/>
            <p:nvPr/>
          </p:nvSpPr>
          <p:spPr>
            <a:xfrm>
              <a:off x="1598744" y="415344"/>
              <a:ext cx="419100" cy="209604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OV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DAFBFE-070D-45D2-9F00-C80128F320B6}"/>
                </a:ext>
              </a:extLst>
            </p:cNvPr>
            <p:cNvSpPr/>
            <p:nvPr/>
          </p:nvSpPr>
          <p:spPr>
            <a:xfrm>
              <a:off x="2322644" y="415344"/>
              <a:ext cx="419100" cy="209604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OV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44B3A695-11B9-4707-96E3-4A067C21E936}"/>
                </a:ext>
              </a:extLst>
            </p:cNvPr>
            <p:cNvCxnSpPr>
              <a:stCxn id="6" idx="0"/>
              <a:endCxn id="7" idx="1"/>
            </p:cNvCxnSpPr>
            <p:nvPr/>
          </p:nvCxnSpPr>
          <p:spPr>
            <a:xfrm rot="5400000" flipH="1" flipV="1">
              <a:off x="536387" y="508805"/>
              <a:ext cx="320719" cy="343488"/>
            </a:xfrm>
            <a:prstGeom prst="bentConnector2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F907C7A-E996-4C12-9197-74ACF5BEFCE4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1287594" y="520124"/>
              <a:ext cx="311150" cy="43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2693BA0-5D48-4B10-92F4-E0357EB315CB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2017844" y="520102"/>
              <a:ext cx="304800" cy="22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5007F27-30AE-4C7E-8A38-C831DBAB7E6B}"/>
                </a:ext>
              </a:extLst>
            </p:cNvPr>
            <p:cNvSpPr/>
            <p:nvPr/>
          </p:nvSpPr>
          <p:spPr>
            <a:xfrm>
              <a:off x="2824294" y="941988"/>
              <a:ext cx="989117" cy="429612"/>
            </a:xfrm>
            <a:prstGeom prst="roundRect">
              <a:avLst/>
            </a:prstGeom>
            <a:noFill/>
            <a:ln w="1270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SDO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Rendezvous </a:t>
              </a:r>
              <a:b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14" name="Rectangle: Beveled 13">
              <a:extLst>
                <a:ext uri="{FF2B5EF4-FFF2-40B4-BE49-F238E27FC236}">
                  <a16:creationId xmlns:a16="http://schemas.microsoft.com/office/drawing/2014/main" id="{DBF19115-BB94-4B91-9683-770A06406040}"/>
                </a:ext>
              </a:extLst>
            </p:cNvPr>
            <p:cNvSpPr/>
            <p:nvPr/>
          </p:nvSpPr>
          <p:spPr>
            <a:xfrm>
              <a:off x="2468694" y="1901358"/>
              <a:ext cx="355600" cy="209550"/>
            </a:xfrm>
            <a:prstGeom prst="bevel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71">
              <a:extLst>
                <a:ext uri="{FF2B5EF4-FFF2-40B4-BE49-F238E27FC236}">
                  <a16:creationId xmlns:a16="http://schemas.microsoft.com/office/drawing/2014/main" id="{E04511C7-0A22-4A29-9633-FA52BFB340A4}"/>
                </a:ext>
              </a:extLst>
            </p:cNvPr>
            <p:cNvSpPr txBox="1"/>
            <p:nvPr/>
          </p:nvSpPr>
          <p:spPr>
            <a:xfrm>
              <a:off x="2415023" y="2154406"/>
              <a:ext cx="733895" cy="24085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Device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Power-On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ACF14E-603E-4F92-9033-71BD8A6DDDE2}"/>
                </a:ext>
              </a:extLst>
            </p:cNvPr>
            <p:cNvGrpSpPr/>
            <p:nvPr/>
          </p:nvGrpSpPr>
          <p:grpSpPr>
            <a:xfrm>
              <a:off x="2387254" y="2181195"/>
              <a:ext cx="207893" cy="127000"/>
              <a:chOff x="1125441" y="2120900"/>
              <a:chExt cx="207893" cy="127000"/>
            </a:xfrm>
          </p:grpSpPr>
          <p:sp>
            <p:nvSpPr>
              <p:cNvPr id="37" name="Flowchart: Delay 36">
                <a:extLst>
                  <a:ext uri="{FF2B5EF4-FFF2-40B4-BE49-F238E27FC236}">
                    <a16:creationId xmlns:a16="http://schemas.microsoft.com/office/drawing/2014/main" id="{04FC7D86-CA90-42F5-9D6F-789143525C00}"/>
                  </a:ext>
                </a:extLst>
              </p:cNvPr>
              <p:cNvSpPr/>
              <p:nvPr/>
            </p:nvSpPr>
            <p:spPr>
              <a:xfrm>
                <a:off x="1187284" y="2120900"/>
                <a:ext cx="146050" cy="127000"/>
              </a:xfrm>
              <a:prstGeom prst="flowChartDelay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2AC98BF-DF7B-4D8F-B9CE-97AFDE68557E}"/>
                  </a:ext>
                </a:extLst>
              </p:cNvPr>
              <p:cNvCxnSpPr/>
              <p:nvPr/>
            </p:nvCxnSpPr>
            <p:spPr>
              <a:xfrm>
                <a:off x="1125441" y="2152650"/>
                <a:ext cx="1016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EF7F99B-4B77-4C8B-83B6-89E97FD3754B}"/>
                  </a:ext>
                </a:extLst>
              </p:cNvPr>
              <p:cNvCxnSpPr/>
              <p:nvPr/>
            </p:nvCxnSpPr>
            <p:spPr>
              <a:xfrm>
                <a:off x="1125441" y="2216260"/>
                <a:ext cx="1016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F2499B3-ED61-4197-80EC-419507973A4C}"/>
                </a:ext>
              </a:extLst>
            </p:cNvPr>
            <p:cNvCxnSpPr>
              <a:stCxn id="6" idx="2"/>
              <a:endCxn id="14" idx="4"/>
            </p:cNvCxnSpPr>
            <p:nvPr/>
          </p:nvCxnSpPr>
          <p:spPr>
            <a:xfrm rot="16200000" flipH="1">
              <a:off x="1320637" y="858075"/>
              <a:ext cx="352425" cy="1943690"/>
            </a:xfrm>
            <a:prstGeom prst="bentConnector2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787CD635-1013-4F4F-A337-12E3A98314AC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>
            <a:xfrm rot="5400000" flipH="1" flipV="1">
              <a:off x="2717794" y="1300300"/>
              <a:ext cx="529758" cy="672359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9" name="Text Box 34">
              <a:extLst>
                <a:ext uri="{FF2B5EF4-FFF2-40B4-BE49-F238E27FC236}">
                  <a16:creationId xmlns:a16="http://schemas.microsoft.com/office/drawing/2014/main" id="{D5E11EC4-5A8A-4A58-9796-AB1F6B1357D8}"/>
                </a:ext>
              </a:extLst>
            </p:cNvPr>
            <p:cNvSpPr txBox="1"/>
            <p:nvPr/>
          </p:nvSpPr>
          <p:spPr>
            <a:xfrm rot="20625088">
              <a:off x="2801531" y="1571196"/>
              <a:ext cx="401891" cy="2190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TO1</a:t>
              </a: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Explosion: 8 Points 19">
              <a:extLst>
                <a:ext uri="{FF2B5EF4-FFF2-40B4-BE49-F238E27FC236}">
                  <a16:creationId xmlns:a16="http://schemas.microsoft.com/office/drawing/2014/main" id="{D70676AC-9657-4242-8433-FAAD6F582A33}"/>
                </a:ext>
              </a:extLst>
            </p:cNvPr>
            <p:cNvSpPr/>
            <p:nvPr/>
          </p:nvSpPr>
          <p:spPr>
            <a:xfrm>
              <a:off x="305238" y="580716"/>
              <a:ext cx="172192" cy="190005"/>
            </a:xfrm>
            <a:prstGeom prst="irregularSeal1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Explosion: 8 Points 20">
              <a:extLst>
                <a:ext uri="{FF2B5EF4-FFF2-40B4-BE49-F238E27FC236}">
                  <a16:creationId xmlns:a16="http://schemas.microsoft.com/office/drawing/2014/main" id="{7A02D180-2C0D-4048-BFEC-B2CDA09D0C9C}"/>
                </a:ext>
              </a:extLst>
            </p:cNvPr>
            <p:cNvSpPr/>
            <p:nvPr/>
          </p:nvSpPr>
          <p:spPr>
            <a:xfrm>
              <a:off x="1327096" y="520146"/>
              <a:ext cx="172192" cy="190005"/>
            </a:xfrm>
            <a:prstGeom prst="irregularSeal1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Explosion: 8 Points 21">
              <a:extLst>
                <a:ext uri="{FF2B5EF4-FFF2-40B4-BE49-F238E27FC236}">
                  <a16:creationId xmlns:a16="http://schemas.microsoft.com/office/drawing/2014/main" id="{4D778A34-F274-4FFF-9678-D5C0C89F2335}"/>
                </a:ext>
              </a:extLst>
            </p:cNvPr>
            <p:cNvSpPr/>
            <p:nvPr/>
          </p:nvSpPr>
          <p:spPr>
            <a:xfrm>
              <a:off x="2069303" y="520146"/>
              <a:ext cx="172192" cy="190005"/>
            </a:xfrm>
            <a:prstGeom prst="irregularSeal1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Explosion: 8 Points 22">
              <a:extLst>
                <a:ext uri="{FF2B5EF4-FFF2-40B4-BE49-F238E27FC236}">
                  <a16:creationId xmlns:a16="http://schemas.microsoft.com/office/drawing/2014/main" id="{53A94A42-C037-4C37-BFE0-C988BB82A415}"/>
                </a:ext>
              </a:extLst>
            </p:cNvPr>
            <p:cNvSpPr/>
            <p:nvPr/>
          </p:nvSpPr>
          <p:spPr>
            <a:xfrm>
              <a:off x="8935" y="2424598"/>
              <a:ext cx="172192" cy="190005"/>
            </a:xfrm>
            <a:prstGeom prst="irregularSeal1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27AC9E0C-203D-448C-B2ED-1895F1F4307D}"/>
                </a:ext>
              </a:extLst>
            </p:cNvPr>
            <p:cNvSpPr txBox="1"/>
            <p:nvPr/>
          </p:nvSpPr>
          <p:spPr>
            <a:xfrm>
              <a:off x="181126" y="2394997"/>
              <a:ext cx="1693393" cy="21815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Manufacturer/Reseller Tool</a:t>
              </a: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0571961-615D-43D7-AF37-139E5A79AABD}"/>
                </a:ext>
              </a:extLst>
            </p:cNvPr>
            <p:cNvSpPr/>
            <p:nvPr/>
          </p:nvSpPr>
          <p:spPr>
            <a:xfrm>
              <a:off x="3760012" y="1607617"/>
              <a:ext cx="1075335" cy="641812"/>
            </a:xfrm>
            <a:prstGeom prst="roundRect">
              <a:avLst/>
            </a:prstGeom>
            <a:noFill/>
            <a:ln w="1270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IoT Platform/</a:t>
              </a: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SDO Owner</a:t>
              </a: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25DFFD6C-5161-4617-94FE-B59F4AF1CCFB}"/>
                </a:ext>
              </a:extLst>
            </p:cNvPr>
            <p:cNvCxnSpPr>
              <a:stCxn id="25" idx="0"/>
            </p:cNvCxnSpPr>
            <p:nvPr/>
          </p:nvCxnSpPr>
          <p:spPr>
            <a:xfrm rot="16200000" flipV="1">
              <a:off x="3815558" y="1125494"/>
              <a:ext cx="480062" cy="484183"/>
            </a:xfrm>
            <a:prstGeom prst="curvedConnector2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7" name="Text Box 34">
              <a:extLst>
                <a:ext uri="{FF2B5EF4-FFF2-40B4-BE49-F238E27FC236}">
                  <a16:creationId xmlns:a16="http://schemas.microsoft.com/office/drawing/2014/main" id="{2CBF60F4-0064-4A60-9CEA-1ED2ED62A3A1}"/>
                </a:ext>
              </a:extLst>
            </p:cNvPr>
            <p:cNvSpPr txBox="1"/>
            <p:nvPr/>
          </p:nvSpPr>
          <p:spPr>
            <a:xfrm rot="2504195">
              <a:off x="4037704" y="1105890"/>
              <a:ext cx="401320" cy="2190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TO0</a:t>
              </a: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4BCA8DBE-D551-4E82-96BB-BB071F6FFC6E}"/>
                </a:ext>
              </a:extLst>
            </p:cNvPr>
            <p:cNvCxnSpPr>
              <a:stCxn id="14" idx="0"/>
              <a:endCxn id="25" idx="1"/>
            </p:cNvCxnSpPr>
            <p:nvPr/>
          </p:nvCxnSpPr>
          <p:spPr>
            <a:xfrm flipV="1">
              <a:off x="2824294" y="1928488"/>
              <a:ext cx="935718" cy="77645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9" name="Text Box 34">
              <a:extLst>
                <a:ext uri="{FF2B5EF4-FFF2-40B4-BE49-F238E27FC236}">
                  <a16:creationId xmlns:a16="http://schemas.microsoft.com/office/drawing/2014/main" id="{EE631D82-C9FC-45A4-ADC0-A90D4C4345BD}"/>
                </a:ext>
              </a:extLst>
            </p:cNvPr>
            <p:cNvSpPr txBox="1"/>
            <p:nvPr/>
          </p:nvSpPr>
          <p:spPr>
            <a:xfrm>
              <a:off x="3236577" y="1804322"/>
              <a:ext cx="401320" cy="2190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TO2</a:t>
              </a: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66000869-4B24-4B4B-928C-066AA0E55AB1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2741744" y="520089"/>
              <a:ext cx="1837571" cy="1087350"/>
            </a:xfrm>
            <a:prstGeom prst="curvedConnector3">
              <a:avLst>
                <a:gd name="adj1" fmla="val 99761"/>
              </a:avLst>
            </a:prstGeom>
            <a:noFill/>
            <a:ln w="6350" cap="flat" cmpd="sng" algn="ctr">
              <a:solidFill>
                <a:srgbClr val="70AD47"/>
              </a:solidFill>
              <a:prstDash val="dashDot"/>
              <a:miter lim="800000"/>
              <a:tailEnd type="triangle"/>
            </a:ln>
            <a:effectLst/>
          </p:spPr>
        </p:cxnSp>
        <p:sp>
          <p:nvSpPr>
            <p:cNvPr id="31" name="Text Box 34">
              <a:extLst>
                <a:ext uri="{FF2B5EF4-FFF2-40B4-BE49-F238E27FC236}">
                  <a16:creationId xmlns:a16="http://schemas.microsoft.com/office/drawing/2014/main" id="{9950A021-674B-4B82-8D87-EE3C106890A7}"/>
                </a:ext>
              </a:extLst>
            </p:cNvPr>
            <p:cNvSpPr txBox="1"/>
            <p:nvPr/>
          </p:nvSpPr>
          <p:spPr>
            <a:xfrm>
              <a:off x="8927" y="553894"/>
              <a:ext cx="400685" cy="2190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</a:t>
              </a: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Text Box 34">
              <a:extLst>
                <a:ext uri="{FF2B5EF4-FFF2-40B4-BE49-F238E27FC236}">
                  <a16:creationId xmlns:a16="http://schemas.microsoft.com/office/drawing/2014/main" id="{C8F00CF4-93B0-4271-A65D-91E814BA9294}"/>
                </a:ext>
              </a:extLst>
            </p:cNvPr>
            <p:cNvSpPr txBox="1"/>
            <p:nvPr/>
          </p:nvSpPr>
          <p:spPr>
            <a:xfrm>
              <a:off x="1073368" y="665385"/>
              <a:ext cx="701993" cy="2327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Extend OV</a:t>
              </a: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D3CED740-1778-44FB-8779-BD50CABD4629}"/>
                </a:ext>
              </a:extLst>
            </p:cNvPr>
            <p:cNvSpPr txBox="1"/>
            <p:nvPr/>
          </p:nvSpPr>
          <p:spPr>
            <a:xfrm>
              <a:off x="1810446" y="667446"/>
              <a:ext cx="701993" cy="2327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Extend OV</a:t>
              </a: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Explosion: 8 Points 33">
              <a:extLst>
                <a:ext uri="{FF2B5EF4-FFF2-40B4-BE49-F238E27FC236}">
                  <a16:creationId xmlns:a16="http://schemas.microsoft.com/office/drawing/2014/main" id="{87597769-09B1-444B-8EEF-D2568C6913D1}"/>
                </a:ext>
              </a:extLst>
            </p:cNvPr>
            <p:cNvSpPr/>
            <p:nvPr/>
          </p:nvSpPr>
          <p:spPr>
            <a:xfrm>
              <a:off x="2845646" y="520102"/>
              <a:ext cx="172192" cy="190005"/>
            </a:xfrm>
            <a:prstGeom prst="irregularSeal1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Text Box 34">
              <a:extLst>
                <a:ext uri="{FF2B5EF4-FFF2-40B4-BE49-F238E27FC236}">
                  <a16:creationId xmlns:a16="http://schemas.microsoft.com/office/drawing/2014/main" id="{170B6261-C0B0-48E6-A7FC-52857506AE5A}"/>
                </a:ext>
              </a:extLst>
            </p:cNvPr>
            <p:cNvSpPr txBox="1"/>
            <p:nvPr/>
          </p:nvSpPr>
          <p:spPr>
            <a:xfrm>
              <a:off x="2578542" y="658290"/>
              <a:ext cx="701993" cy="2327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Extend OV</a:t>
              </a: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Text Box 95">
              <a:extLst>
                <a:ext uri="{FF2B5EF4-FFF2-40B4-BE49-F238E27FC236}">
                  <a16:creationId xmlns:a16="http://schemas.microsoft.com/office/drawing/2014/main" id="{F5E0D755-FFAF-449F-82C6-201127F20FFD}"/>
                </a:ext>
              </a:extLst>
            </p:cNvPr>
            <p:cNvSpPr txBox="1"/>
            <p:nvPr/>
          </p:nvSpPr>
          <p:spPr>
            <a:xfrm>
              <a:off x="1507779" y="189744"/>
              <a:ext cx="879475" cy="1778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Distributor / Supplier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835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2ABAEC-EADE-4080-919A-D5AF0623D0AB}"/>
              </a:ext>
            </a:extLst>
          </p:cNvPr>
          <p:cNvSpPr/>
          <p:nvPr/>
        </p:nvSpPr>
        <p:spPr>
          <a:xfrm>
            <a:off x="415636" y="484909"/>
            <a:ext cx="11457709" cy="615141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35F8D646-50BD-48F4-849E-4BC2B050CECC}"/>
              </a:ext>
            </a:extLst>
          </p:cNvPr>
          <p:cNvSpPr>
            <a:spLocks noEditPoints="1"/>
          </p:cNvSpPr>
          <p:nvPr/>
        </p:nvSpPr>
        <p:spPr bwMode="auto">
          <a:xfrm>
            <a:off x="415636" y="484909"/>
            <a:ext cx="5448064" cy="5427873"/>
          </a:xfrm>
          <a:custGeom>
            <a:avLst/>
            <a:gdLst>
              <a:gd name="T0" fmla="*/ 0 w 4082"/>
              <a:gd name="T1" fmla="*/ 3934 h 4140"/>
              <a:gd name="T2" fmla="*/ 0 w 4082"/>
              <a:gd name="T3" fmla="*/ 3665 h 4140"/>
              <a:gd name="T4" fmla="*/ 0 w 4082"/>
              <a:gd name="T5" fmla="*/ 3396 h 4140"/>
              <a:gd name="T6" fmla="*/ 0 w 4082"/>
              <a:gd name="T7" fmla="*/ 3127 h 4140"/>
              <a:gd name="T8" fmla="*/ 0 w 4082"/>
              <a:gd name="T9" fmla="*/ 2859 h 4140"/>
              <a:gd name="T10" fmla="*/ 0 w 4082"/>
              <a:gd name="T11" fmla="*/ 2590 h 4140"/>
              <a:gd name="T12" fmla="*/ 0 w 4082"/>
              <a:gd name="T13" fmla="*/ 2321 h 4140"/>
              <a:gd name="T14" fmla="*/ 0 w 4082"/>
              <a:gd name="T15" fmla="*/ 2052 h 4140"/>
              <a:gd name="T16" fmla="*/ 0 w 4082"/>
              <a:gd name="T17" fmla="*/ 1784 h 4140"/>
              <a:gd name="T18" fmla="*/ 0 w 4082"/>
              <a:gd name="T19" fmla="*/ 1515 h 4140"/>
              <a:gd name="T20" fmla="*/ 0 w 4082"/>
              <a:gd name="T21" fmla="*/ 1246 h 4140"/>
              <a:gd name="T22" fmla="*/ 0 w 4082"/>
              <a:gd name="T23" fmla="*/ 978 h 4140"/>
              <a:gd name="T24" fmla="*/ 0 w 4082"/>
              <a:gd name="T25" fmla="*/ 709 h 4140"/>
              <a:gd name="T26" fmla="*/ 0 w 4082"/>
              <a:gd name="T27" fmla="*/ 440 h 4140"/>
              <a:gd name="T28" fmla="*/ 0 w 4082"/>
              <a:gd name="T29" fmla="*/ 171 h 4140"/>
              <a:gd name="T30" fmla="*/ 145 w 4082"/>
              <a:gd name="T31" fmla="*/ 0 h 4140"/>
              <a:gd name="T32" fmla="*/ 413 w 4082"/>
              <a:gd name="T33" fmla="*/ 0 h 4140"/>
              <a:gd name="T34" fmla="*/ 681 w 4082"/>
              <a:gd name="T35" fmla="*/ 0 h 4140"/>
              <a:gd name="T36" fmla="*/ 949 w 4082"/>
              <a:gd name="T37" fmla="*/ 0 h 4140"/>
              <a:gd name="T38" fmla="*/ 1217 w 4082"/>
              <a:gd name="T39" fmla="*/ 0 h 4140"/>
              <a:gd name="T40" fmla="*/ 1486 w 4082"/>
              <a:gd name="T41" fmla="*/ 0 h 4140"/>
              <a:gd name="T42" fmla="*/ 1754 w 4082"/>
              <a:gd name="T43" fmla="*/ 0 h 4140"/>
              <a:gd name="T44" fmla="*/ 2022 w 4082"/>
              <a:gd name="T45" fmla="*/ 0 h 4140"/>
              <a:gd name="T46" fmla="*/ 2290 w 4082"/>
              <a:gd name="T47" fmla="*/ 0 h 4140"/>
              <a:gd name="T48" fmla="*/ 2558 w 4082"/>
              <a:gd name="T49" fmla="*/ 0 h 4140"/>
              <a:gd name="T50" fmla="*/ 2826 w 4082"/>
              <a:gd name="T51" fmla="*/ 0 h 4140"/>
              <a:gd name="T52" fmla="*/ 3095 w 4082"/>
              <a:gd name="T53" fmla="*/ 0 h 4140"/>
              <a:gd name="T54" fmla="*/ 3363 w 4082"/>
              <a:gd name="T55" fmla="*/ 0 h 4140"/>
              <a:gd name="T56" fmla="*/ 3631 w 4082"/>
              <a:gd name="T57" fmla="*/ 0 h 4140"/>
              <a:gd name="T58" fmla="*/ 3899 w 4082"/>
              <a:gd name="T59" fmla="*/ 0 h 4140"/>
              <a:gd name="T60" fmla="*/ 4062 w 4082"/>
              <a:gd name="T61" fmla="*/ 9 h 4140"/>
              <a:gd name="T62" fmla="*/ 4072 w 4082"/>
              <a:gd name="T63" fmla="*/ 258 h 4140"/>
              <a:gd name="T64" fmla="*/ 4072 w 4082"/>
              <a:gd name="T65" fmla="*/ 527 h 4140"/>
              <a:gd name="T66" fmla="*/ 4072 w 4082"/>
              <a:gd name="T67" fmla="*/ 796 h 4140"/>
              <a:gd name="T68" fmla="*/ 4072 w 4082"/>
              <a:gd name="T69" fmla="*/ 1064 h 4140"/>
              <a:gd name="T70" fmla="*/ 4072 w 4082"/>
              <a:gd name="T71" fmla="*/ 1333 h 4140"/>
              <a:gd name="T72" fmla="*/ 4072 w 4082"/>
              <a:gd name="T73" fmla="*/ 1602 h 4140"/>
              <a:gd name="T74" fmla="*/ 4072 w 4082"/>
              <a:gd name="T75" fmla="*/ 1870 h 4140"/>
              <a:gd name="T76" fmla="*/ 4072 w 4082"/>
              <a:gd name="T77" fmla="*/ 2139 h 4140"/>
              <a:gd name="T78" fmla="*/ 4072 w 4082"/>
              <a:gd name="T79" fmla="*/ 2408 h 4140"/>
              <a:gd name="T80" fmla="*/ 4072 w 4082"/>
              <a:gd name="T81" fmla="*/ 2677 h 4140"/>
              <a:gd name="T82" fmla="*/ 4072 w 4082"/>
              <a:gd name="T83" fmla="*/ 2946 h 4140"/>
              <a:gd name="T84" fmla="*/ 4072 w 4082"/>
              <a:gd name="T85" fmla="*/ 3214 h 4140"/>
              <a:gd name="T86" fmla="*/ 4072 w 4082"/>
              <a:gd name="T87" fmla="*/ 3483 h 4140"/>
              <a:gd name="T88" fmla="*/ 4072 w 4082"/>
              <a:gd name="T89" fmla="*/ 3752 h 4140"/>
              <a:gd name="T90" fmla="*/ 4072 w 4082"/>
              <a:gd name="T91" fmla="*/ 4021 h 4140"/>
              <a:gd name="T92" fmla="*/ 3924 w 4082"/>
              <a:gd name="T93" fmla="*/ 4130 h 4140"/>
              <a:gd name="T94" fmla="*/ 3655 w 4082"/>
              <a:gd name="T95" fmla="*/ 4130 h 4140"/>
              <a:gd name="T96" fmla="*/ 3387 w 4082"/>
              <a:gd name="T97" fmla="*/ 4130 h 4140"/>
              <a:gd name="T98" fmla="*/ 3119 w 4082"/>
              <a:gd name="T99" fmla="*/ 4130 h 4140"/>
              <a:gd name="T100" fmla="*/ 2851 w 4082"/>
              <a:gd name="T101" fmla="*/ 4130 h 4140"/>
              <a:gd name="T102" fmla="*/ 2583 w 4082"/>
              <a:gd name="T103" fmla="*/ 4130 h 4140"/>
              <a:gd name="T104" fmla="*/ 2315 w 4082"/>
              <a:gd name="T105" fmla="*/ 4130 h 4140"/>
              <a:gd name="T106" fmla="*/ 2046 w 4082"/>
              <a:gd name="T107" fmla="*/ 4130 h 4140"/>
              <a:gd name="T108" fmla="*/ 1778 w 4082"/>
              <a:gd name="T109" fmla="*/ 4130 h 4140"/>
              <a:gd name="T110" fmla="*/ 1510 w 4082"/>
              <a:gd name="T111" fmla="*/ 4130 h 4140"/>
              <a:gd name="T112" fmla="*/ 1242 w 4082"/>
              <a:gd name="T113" fmla="*/ 4130 h 4140"/>
              <a:gd name="T114" fmla="*/ 974 w 4082"/>
              <a:gd name="T115" fmla="*/ 4130 h 4140"/>
              <a:gd name="T116" fmla="*/ 706 w 4082"/>
              <a:gd name="T117" fmla="*/ 4130 h 4140"/>
              <a:gd name="T118" fmla="*/ 437 w 4082"/>
              <a:gd name="T119" fmla="*/ 4130 h 4140"/>
              <a:gd name="T120" fmla="*/ 169 w 4082"/>
              <a:gd name="T121" fmla="*/ 4130 h 4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82" h="4140">
                <a:moveTo>
                  <a:pt x="0" y="4135"/>
                </a:moveTo>
                <a:lnTo>
                  <a:pt x="0" y="4097"/>
                </a:lnTo>
                <a:lnTo>
                  <a:pt x="9" y="4097"/>
                </a:lnTo>
                <a:lnTo>
                  <a:pt x="9" y="4135"/>
                </a:lnTo>
                <a:lnTo>
                  <a:pt x="0" y="4135"/>
                </a:lnTo>
                <a:close/>
                <a:moveTo>
                  <a:pt x="0" y="4068"/>
                </a:moveTo>
                <a:lnTo>
                  <a:pt x="0" y="4030"/>
                </a:lnTo>
                <a:lnTo>
                  <a:pt x="9" y="4030"/>
                </a:lnTo>
                <a:lnTo>
                  <a:pt x="9" y="4068"/>
                </a:lnTo>
                <a:lnTo>
                  <a:pt x="0" y="4068"/>
                </a:lnTo>
                <a:close/>
                <a:moveTo>
                  <a:pt x="0" y="4001"/>
                </a:moveTo>
                <a:lnTo>
                  <a:pt x="0" y="3962"/>
                </a:lnTo>
                <a:lnTo>
                  <a:pt x="9" y="3962"/>
                </a:lnTo>
                <a:lnTo>
                  <a:pt x="9" y="4001"/>
                </a:lnTo>
                <a:lnTo>
                  <a:pt x="0" y="4001"/>
                </a:lnTo>
                <a:close/>
                <a:moveTo>
                  <a:pt x="0" y="3934"/>
                </a:moveTo>
                <a:lnTo>
                  <a:pt x="0" y="3895"/>
                </a:lnTo>
                <a:lnTo>
                  <a:pt x="9" y="3895"/>
                </a:lnTo>
                <a:lnTo>
                  <a:pt x="9" y="3934"/>
                </a:lnTo>
                <a:lnTo>
                  <a:pt x="0" y="3934"/>
                </a:lnTo>
                <a:close/>
                <a:moveTo>
                  <a:pt x="0" y="3866"/>
                </a:moveTo>
                <a:lnTo>
                  <a:pt x="0" y="3828"/>
                </a:lnTo>
                <a:lnTo>
                  <a:pt x="9" y="3828"/>
                </a:lnTo>
                <a:lnTo>
                  <a:pt x="9" y="3866"/>
                </a:lnTo>
                <a:lnTo>
                  <a:pt x="0" y="3866"/>
                </a:lnTo>
                <a:close/>
                <a:moveTo>
                  <a:pt x="0" y="3799"/>
                </a:moveTo>
                <a:lnTo>
                  <a:pt x="0" y="3761"/>
                </a:lnTo>
                <a:lnTo>
                  <a:pt x="9" y="3761"/>
                </a:lnTo>
                <a:lnTo>
                  <a:pt x="9" y="3799"/>
                </a:lnTo>
                <a:lnTo>
                  <a:pt x="0" y="3799"/>
                </a:lnTo>
                <a:close/>
                <a:moveTo>
                  <a:pt x="0" y="3732"/>
                </a:moveTo>
                <a:lnTo>
                  <a:pt x="0" y="3694"/>
                </a:lnTo>
                <a:lnTo>
                  <a:pt x="9" y="3694"/>
                </a:lnTo>
                <a:lnTo>
                  <a:pt x="9" y="3732"/>
                </a:lnTo>
                <a:lnTo>
                  <a:pt x="0" y="3732"/>
                </a:lnTo>
                <a:close/>
                <a:moveTo>
                  <a:pt x="0" y="3665"/>
                </a:moveTo>
                <a:lnTo>
                  <a:pt x="0" y="3627"/>
                </a:lnTo>
                <a:lnTo>
                  <a:pt x="9" y="3627"/>
                </a:lnTo>
                <a:lnTo>
                  <a:pt x="9" y="3665"/>
                </a:lnTo>
                <a:lnTo>
                  <a:pt x="0" y="3665"/>
                </a:lnTo>
                <a:close/>
                <a:moveTo>
                  <a:pt x="0" y="3598"/>
                </a:moveTo>
                <a:lnTo>
                  <a:pt x="0" y="3559"/>
                </a:lnTo>
                <a:lnTo>
                  <a:pt x="9" y="3559"/>
                </a:lnTo>
                <a:lnTo>
                  <a:pt x="9" y="3598"/>
                </a:lnTo>
                <a:lnTo>
                  <a:pt x="0" y="3598"/>
                </a:lnTo>
                <a:close/>
                <a:moveTo>
                  <a:pt x="0" y="3531"/>
                </a:moveTo>
                <a:lnTo>
                  <a:pt x="0" y="3492"/>
                </a:lnTo>
                <a:lnTo>
                  <a:pt x="9" y="3492"/>
                </a:lnTo>
                <a:lnTo>
                  <a:pt x="9" y="3531"/>
                </a:lnTo>
                <a:lnTo>
                  <a:pt x="0" y="3531"/>
                </a:lnTo>
                <a:close/>
                <a:moveTo>
                  <a:pt x="0" y="3464"/>
                </a:moveTo>
                <a:lnTo>
                  <a:pt x="0" y="3425"/>
                </a:lnTo>
                <a:lnTo>
                  <a:pt x="9" y="3425"/>
                </a:lnTo>
                <a:lnTo>
                  <a:pt x="9" y="3464"/>
                </a:lnTo>
                <a:lnTo>
                  <a:pt x="0" y="3464"/>
                </a:lnTo>
                <a:close/>
                <a:moveTo>
                  <a:pt x="0" y="3396"/>
                </a:moveTo>
                <a:lnTo>
                  <a:pt x="0" y="3358"/>
                </a:lnTo>
                <a:lnTo>
                  <a:pt x="9" y="3358"/>
                </a:lnTo>
                <a:lnTo>
                  <a:pt x="9" y="3396"/>
                </a:lnTo>
                <a:lnTo>
                  <a:pt x="0" y="3396"/>
                </a:lnTo>
                <a:close/>
                <a:moveTo>
                  <a:pt x="0" y="3329"/>
                </a:moveTo>
                <a:lnTo>
                  <a:pt x="0" y="3291"/>
                </a:lnTo>
                <a:lnTo>
                  <a:pt x="9" y="3291"/>
                </a:lnTo>
                <a:lnTo>
                  <a:pt x="9" y="3329"/>
                </a:lnTo>
                <a:lnTo>
                  <a:pt x="0" y="3329"/>
                </a:lnTo>
                <a:close/>
                <a:moveTo>
                  <a:pt x="0" y="3262"/>
                </a:moveTo>
                <a:lnTo>
                  <a:pt x="0" y="3223"/>
                </a:lnTo>
                <a:lnTo>
                  <a:pt x="9" y="3223"/>
                </a:lnTo>
                <a:lnTo>
                  <a:pt x="9" y="3262"/>
                </a:lnTo>
                <a:lnTo>
                  <a:pt x="0" y="3262"/>
                </a:lnTo>
                <a:close/>
                <a:moveTo>
                  <a:pt x="0" y="3195"/>
                </a:moveTo>
                <a:lnTo>
                  <a:pt x="0" y="3156"/>
                </a:lnTo>
                <a:lnTo>
                  <a:pt x="9" y="3156"/>
                </a:lnTo>
                <a:lnTo>
                  <a:pt x="9" y="3195"/>
                </a:lnTo>
                <a:lnTo>
                  <a:pt x="0" y="3195"/>
                </a:lnTo>
                <a:close/>
                <a:moveTo>
                  <a:pt x="0" y="3127"/>
                </a:moveTo>
                <a:lnTo>
                  <a:pt x="0" y="3089"/>
                </a:lnTo>
                <a:lnTo>
                  <a:pt x="9" y="3089"/>
                </a:lnTo>
                <a:lnTo>
                  <a:pt x="9" y="3127"/>
                </a:lnTo>
                <a:lnTo>
                  <a:pt x="0" y="3127"/>
                </a:lnTo>
                <a:close/>
                <a:moveTo>
                  <a:pt x="0" y="3060"/>
                </a:moveTo>
                <a:lnTo>
                  <a:pt x="0" y="3022"/>
                </a:lnTo>
                <a:lnTo>
                  <a:pt x="9" y="3022"/>
                </a:lnTo>
                <a:lnTo>
                  <a:pt x="9" y="3060"/>
                </a:lnTo>
                <a:lnTo>
                  <a:pt x="0" y="3060"/>
                </a:lnTo>
                <a:close/>
                <a:moveTo>
                  <a:pt x="0" y="2993"/>
                </a:moveTo>
                <a:lnTo>
                  <a:pt x="0" y="2955"/>
                </a:lnTo>
                <a:lnTo>
                  <a:pt x="9" y="2955"/>
                </a:lnTo>
                <a:lnTo>
                  <a:pt x="9" y="2993"/>
                </a:lnTo>
                <a:lnTo>
                  <a:pt x="0" y="2993"/>
                </a:lnTo>
                <a:close/>
                <a:moveTo>
                  <a:pt x="0" y="2926"/>
                </a:moveTo>
                <a:lnTo>
                  <a:pt x="0" y="2888"/>
                </a:lnTo>
                <a:lnTo>
                  <a:pt x="9" y="2888"/>
                </a:lnTo>
                <a:lnTo>
                  <a:pt x="9" y="2926"/>
                </a:lnTo>
                <a:lnTo>
                  <a:pt x="0" y="2926"/>
                </a:lnTo>
                <a:close/>
                <a:moveTo>
                  <a:pt x="0" y="2859"/>
                </a:moveTo>
                <a:lnTo>
                  <a:pt x="0" y="2820"/>
                </a:lnTo>
                <a:lnTo>
                  <a:pt x="9" y="2820"/>
                </a:lnTo>
                <a:lnTo>
                  <a:pt x="9" y="2859"/>
                </a:lnTo>
                <a:lnTo>
                  <a:pt x="0" y="2859"/>
                </a:lnTo>
                <a:close/>
                <a:moveTo>
                  <a:pt x="0" y="2792"/>
                </a:moveTo>
                <a:lnTo>
                  <a:pt x="0" y="2753"/>
                </a:lnTo>
                <a:lnTo>
                  <a:pt x="9" y="2753"/>
                </a:lnTo>
                <a:lnTo>
                  <a:pt x="9" y="2792"/>
                </a:lnTo>
                <a:lnTo>
                  <a:pt x="0" y="2792"/>
                </a:lnTo>
                <a:close/>
                <a:moveTo>
                  <a:pt x="0" y="2724"/>
                </a:moveTo>
                <a:lnTo>
                  <a:pt x="0" y="2686"/>
                </a:lnTo>
                <a:lnTo>
                  <a:pt x="9" y="2686"/>
                </a:lnTo>
                <a:lnTo>
                  <a:pt x="9" y="2724"/>
                </a:lnTo>
                <a:lnTo>
                  <a:pt x="0" y="2724"/>
                </a:lnTo>
                <a:close/>
                <a:moveTo>
                  <a:pt x="0" y="2657"/>
                </a:moveTo>
                <a:lnTo>
                  <a:pt x="0" y="2619"/>
                </a:lnTo>
                <a:lnTo>
                  <a:pt x="9" y="2619"/>
                </a:lnTo>
                <a:lnTo>
                  <a:pt x="9" y="2657"/>
                </a:lnTo>
                <a:lnTo>
                  <a:pt x="0" y="2657"/>
                </a:lnTo>
                <a:close/>
                <a:moveTo>
                  <a:pt x="0" y="2590"/>
                </a:moveTo>
                <a:lnTo>
                  <a:pt x="0" y="2552"/>
                </a:lnTo>
                <a:lnTo>
                  <a:pt x="9" y="2552"/>
                </a:lnTo>
                <a:lnTo>
                  <a:pt x="9" y="2590"/>
                </a:lnTo>
                <a:lnTo>
                  <a:pt x="0" y="2590"/>
                </a:lnTo>
                <a:close/>
                <a:moveTo>
                  <a:pt x="0" y="2523"/>
                </a:moveTo>
                <a:lnTo>
                  <a:pt x="0" y="2484"/>
                </a:lnTo>
                <a:lnTo>
                  <a:pt x="9" y="2484"/>
                </a:lnTo>
                <a:lnTo>
                  <a:pt x="9" y="2523"/>
                </a:lnTo>
                <a:lnTo>
                  <a:pt x="0" y="2523"/>
                </a:lnTo>
                <a:close/>
                <a:moveTo>
                  <a:pt x="0" y="2455"/>
                </a:moveTo>
                <a:lnTo>
                  <a:pt x="0" y="2417"/>
                </a:lnTo>
                <a:lnTo>
                  <a:pt x="9" y="2417"/>
                </a:lnTo>
                <a:lnTo>
                  <a:pt x="9" y="2455"/>
                </a:lnTo>
                <a:lnTo>
                  <a:pt x="0" y="2455"/>
                </a:lnTo>
                <a:close/>
                <a:moveTo>
                  <a:pt x="0" y="2388"/>
                </a:moveTo>
                <a:lnTo>
                  <a:pt x="0" y="2350"/>
                </a:lnTo>
                <a:lnTo>
                  <a:pt x="9" y="2350"/>
                </a:lnTo>
                <a:lnTo>
                  <a:pt x="9" y="2388"/>
                </a:lnTo>
                <a:lnTo>
                  <a:pt x="0" y="2388"/>
                </a:lnTo>
                <a:close/>
                <a:moveTo>
                  <a:pt x="0" y="2321"/>
                </a:moveTo>
                <a:lnTo>
                  <a:pt x="0" y="2283"/>
                </a:lnTo>
                <a:lnTo>
                  <a:pt x="9" y="2283"/>
                </a:lnTo>
                <a:lnTo>
                  <a:pt x="9" y="2321"/>
                </a:lnTo>
                <a:lnTo>
                  <a:pt x="0" y="2321"/>
                </a:lnTo>
                <a:close/>
                <a:moveTo>
                  <a:pt x="0" y="2254"/>
                </a:moveTo>
                <a:lnTo>
                  <a:pt x="0" y="2216"/>
                </a:lnTo>
                <a:lnTo>
                  <a:pt x="9" y="2216"/>
                </a:lnTo>
                <a:lnTo>
                  <a:pt x="9" y="2254"/>
                </a:lnTo>
                <a:lnTo>
                  <a:pt x="0" y="2254"/>
                </a:lnTo>
                <a:close/>
                <a:moveTo>
                  <a:pt x="0" y="2187"/>
                </a:moveTo>
                <a:lnTo>
                  <a:pt x="0" y="2148"/>
                </a:lnTo>
                <a:lnTo>
                  <a:pt x="9" y="2148"/>
                </a:lnTo>
                <a:lnTo>
                  <a:pt x="9" y="2187"/>
                </a:lnTo>
                <a:lnTo>
                  <a:pt x="0" y="2187"/>
                </a:lnTo>
                <a:close/>
                <a:moveTo>
                  <a:pt x="0" y="2120"/>
                </a:moveTo>
                <a:lnTo>
                  <a:pt x="0" y="2081"/>
                </a:lnTo>
                <a:lnTo>
                  <a:pt x="9" y="2081"/>
                </a:lnTo>
                <a:lnTo>
                  <a:pt x="9" y="2120"/>
                </a:lnTo>
                <a:lnTo>
                  <a:pt x="0" y="2120"/>
                </a:lnTo>
                <a:close/>
                <a:moveTo>
                  <a:pt x="0" y="2052"/>
                </a:moveTo>
                <a:lnTo>
                  <a:pt x="0" y="2014"/>
                </a:lnTo>
                <a:lnTo>
                  <a:pt x="9" y="2014"/>
                </a:lnTo>
                <a:lnTo>
                  <a:pt x="9" y="2052"/>
                </a:lnTo>
                <a:lnTo>
                  <a:pt x="0" y="2052"/>
                </a:lnTo>
                <a:close/>
                <a:moveTo>
                  <a:pt x="0" y="1985"/>
                </a:moveTo>
                <a:lnTo>
                  <a:pt x="0" y="1947"/>
                </a:lnTo>
                <a:lnTo>
                  <a:pt x="9" y="1947"/>
                </a:lnTo>
                <a:lnTo>
                  <a:pt x="9" y="1985"/>
                </a:lnTo>
                <a:lnTo>
                  <a:pt x="0" y="1985"/>
                </a:lnTo>
                <a:close/>
                <a:moveTo>
                  <a:pt x="0" y="1918"/>
                </a:moveTo>
                <a:lnTo>
                  <a:pt x="0" y="1880"/>
                </a:lnTo>
                <a:lnTo>
                  <a:pt x="9" y="1880"/>
                </a:lnTo>
                <a:lnTo>
                  <a:pt x="9" y="1918"/>
                </a:lnTo>
                <a:lnTo>
                  <a:pt x="0" y="1918"/>
                </a:lnTo>
                <a:close/>
                <a:moveTo>
                  <a:pt x="0" y="1851"/>
                </a:moveTo>
                <a:lnTo>
                  <a:pt x="0" y="1813"/>
                </a:lnTo>
                <a:lnTo>
                  <a:pt x="9" y="1813"/>
                </a:lnTo>
                <a:lnTo>
                  <a:pt x="9" y="1851"/>
                </a:lnTo>
                <a:lnTo>
                  <a:pt x="0" y="1851"/>
                </a:lnTo>
                <a:close/>
                <a:moveTo>
                  <a:pt x="0" y="1784"/>
                </a:moveTo>
                <a:lnTo>
                  <a:pt x="0" y="1745"/>
                </a:lnTo>
                <a:lnTo>
                  <a:pt x="9" y="1745"/>
                </a:lnTo>
                <a:lnTo>
                  <a:pt x="9" y="1784"/>
                </a:lnTo>
                <a:lnTo>
                  <a:pt x="0" y="1784"/>
                </a:lnTo>
                <a:close/>
                <a:moveTo>
                  <a:pt x="0" y="1717"/>
                </a:moveTo>
                <a:lnTo>
                  <a:pt x="0" y="1678"/>
                </a:lnTo>
                <a:lnTo>
                  <a:pt x="9" y="1678"/>
                </a:lnTo>
                <a:lnTo>
                  <a:pt x="9" y="1717"/>
                </a:lnTo>
                <a:lnTo>
                  <a:pt x="0" y="1717"/>
                </a:lnTo>
                <a:close/>
                <a:moveTo>
                  <a:pt x="0" y="1649"/>
                </a:moveTo>
                <a:lnTo>
                  <a:pt x="0" y="1611"/>
                </a:lnTo>
                <a:lnTo>
                  <a:pt x="9" y="1611"/>
                </a:lnTo>
                <a:lnTo>
                  <a:pt x="9" y="1649"/>
                </a:lnTo>
                <a:lnTo>
                  <a:pt x="0" y="1649"/>
                </a:lnTo>
                <a:close/>
                <a:moveTo>
                  <a:pt x="0" y="1582"/>
                </a:moveTo>
                <a:lnTo>
                  <a:pt x="0" y="1544"/>
                </a:lnTo>
                <a:lnTo>
                  <a:pt x="9" y="1544"/>
                </a:lnTo>
                <a:lnTo>
                  <a:pt x="9" y="1582"/>
                </a:lnTo>
                <a:lnTo>
                  <a:pt x="0" y="1582"/>
                </a:lnTo>
                <a:close/>
                <a:moveTo>
                  <a:pt x="0" y="1515"/>
                </a:moveTo>
                <a:lnTo>
                  <a:pt x="0" y="1476"/>
                </a:lnTo>
                <a:lnTo>
                  <a:pt x="9" y="1476"/>
                </a:lnTo>
                <a:lnTo>
                  <a:pt x="9" y="1515"/>
                </a:lnTo>
                <a:lnTo>
                  <a:pt x="0" y="1515"/>
                </a:lnTo>
                <a:close/>
                <a:moveTo>
                  <a:pt x="0" y="1448"/>
                </a:moveTo>
                <a:lnTo>
                  <a:pt x="0" y="1409"/>
                </a:lnTo>
                <a:lnTo>
                  <a:pt x="9" y="1409"/>
                </a:lnTo>
                <a:lnTo>
                  <a:pt x="9" y="1448"/>
                </a:lnTo>
                <a:lnTo>
                  <a:pt x="0" y="1448"/>
                </a:lnTo>
                <a:close/>
                <a:moveTo>
                  <a:pt x="0" y="1381"/>
                </a:moveTo>
                <a:lnTo>
                  <a:pt x="0" y="1342"/>
                </a:lnTo>
                <a:lnTo>
                  <a:pt x="9" y="1342"/>
                </a:lnTo>
                <a:lnTo>
                  <a:pt x="9" y="1381"/>
                </a:lnTo>
                <a:lnTo>
                  <a:pt x="0" y="1381"/>
                </a:lnTo>
                <a:close/>
                <a:moveTo>
                  <a:pt x="0" y="1313"/>
                </a:moveTo>
                <a:lnTo>
                  <a:pt x="0" y="1275"/>
                </a:lnTo>
                <a:lnTo>
                  <a:pt x="9" y="1275"/>
                </a:lnTo>
                <a:lnTo>
                  <a:pt x="9" y="1313"/>
                </a:lnTo>
                <a:lnTo>
                  <a:pt x="0" y="1313"/>
                </a:lnTo>
                <a:close/>
                <a:moveTo>
                  <a:pt x="0" y="1246"/>
                </a:moveTo>
                <a:lnTo>
                  <a:pt x="0" y="1208"/>
                </a:lnTo>
                <a:lnTo>
                  <a:pt x="9" y="1208"/>
                </a:lnTo>
                <a:lnTo>
                  <a:pt x="9" y="1246"/>
                </a:lnTo>
                <a:lnTo>
                  <a:pt x="0" y="1246"/>
                </a:lnTo>
                <a:close/>
                <a:moveTo>
                  <a:pt x="0" y="1179"/>
                </a:moveTo>
                <a:lnTo>
                  <a:pt x="0" y="1141"/>
                </a:lnTo>
                <a:lnTo>
                  <a:pt x="9" y="1141"/>
                </a:lnTo>
                <a:lnTo>
                  <a:pt x="9" y="1179"/>
                </a:lnTo>
                <a:lnTo>
                  <a:pt x="0" y="1179"/>
                </a:lnTo>
                <a:close/>
                <a:moveTo>
                  <a:pt x="0" y="1112"/>
                </a:moveTo>
                <a:lnTo>
                  <a:pt x="0" y="1074"/>
                </a:lnTo>
                <a:lnTo>
                  <a:pt x="9" y="1074"/>
                </a:lnTo>
                <a:lnTo>
                  <a:pt x="9" y="1112"/>
                </a:lnTo>
                <a:lnTo>
                  <a:pt x="0" y="1112"/>
                </a:lnTo>
                <a:close/>
                <a:moveTo>
                  <a:pt x="0" y="1045"/>
                </a:moveTo>
                <a:lnTo>
                  <a:pt x="0" y="1006"/>
                </a:lnTo>
                <a:lnTo>
                  <a:pt x="9" y="1006"/>
                </a:lnTo>
                <a:lnTo>
                  <a:pt x="9" y="1045"/>
                </a:lnTo>
                <a:lnTo>
                  <a:pt x="0" y="1045"/>
                </a:lnTo>
                <a:close/>
                <a:moveTo>
                  <a:pt x="0" y="978"/>
                </a:moveTo>
                <a:lnTo>
                  <a:pt x="0" y="939"/>
                </a:lnTo>
                <a:lnTo>
                  <a:pt x="9" y="939"/>
                </a:lnTo>
                <a:lnTo>
                  <a:pt x="9" y="978"/>
                </a:lnTo>
                <a:lnTo>
                  <a:pt x="0" y="978"/>
                </a:lnTo>
                <a:close/>
                <a:moveTo>
                  <a:pt x="0" y="910"/>
                </a:moveTo>
                <a:lnTo>
                  <a:pt x="0" y="872"/>
                </a:lnTo>
                <a:lnTo>
                  <a:pt x="9" y="872"/>
                </a:lnTo>
                <a:lnTo>
                  <a:pt x="9" y="910"/>
                </a:lnTo>
                <a:lnTo>
                  <a:pt x="0" y="910"/>
                </a:lnTo>
                <a:close/>
                <a:moveTo>
                  <a:pt x="0" y="843"/>
                </a:moveTo>
                <a:lnTo>
                  <a:pt x="0" y="805"/>
                </a:lnTo>
                <a:lnTo>
                  <a:pt x="9" y="805"/>
                </a:lnTo>
                <a:lnTo>
                  <a:pt x="9" y="843"/>
                </a:lnTo>
                <a:lnTo>
                  <a:pt x="0" y="843"/>
                </a:lnTo>
                <a:close/>
                <a:moveTo>
                  <a:pt x="0" y="776"/>
                </a:moveTo>
                <a:lnTo>
                  <a:pt x="0" y="737"/>
                </a:lnTo>
                <a:lnTo>
                  <a:pt x="9" y="737"/>
                </a:lnTo>
                <a:lnTo>
                  <a:pt x="9" y="776"/>
                </a:lnTo>
                <a:lnTo>
                  <a:pt x="0" y="776"/>
                </a:lnTo>
                <a:close/>
                <a:moveTo>
                  <a:pt x="0" y="709"/>
                </a:moveTo>
                <a:lnTo>
                  <a:pt x="0" y="670"/>
                </a:lnTo>
                <a:lnTo>
                  <a:pt x="9" y="670"/>
                </a:lnTo>
                <a:lnTo>
                  <a:pt x="9" y="709"/>
                </a:lnTo>
                <a:lnTo>
                  <a:pt x="0" y="709"/>
                </a:lnTo>
                <a:close/>
                <a:moveTo>
                  <a:pt x="0" y="641"/>
                </a:moveTo>
                <a:lnTo>
                  <a:pt x="0" y="603"/>
                </a:lnTo>
                <a:lnTo>
                  <a:pt x="9" y="603"/>
                </a:lnTo>
                <a:lnTo>
                  <a:pt x="9" y="641"/>
                </a:lnTo>
                <a:lnTo>
                  <a:pt x="0" y="641"/>
                </a:lnTo>
                <a:close/>
                <a:moveTo>
                  <a:pt x="0" y="574"/>
                </a:moveTo>
                <a:lnTo>
                  <a:pt x="0" y="536"/>
                </a:lnTo>
                <a:lnTo>
                  <a:pt x="9" y="536"/>
                </a:lnTo>
                <a:lnTo>
                  <a:pt x="9" y="574"/>
                </a:lnTo>
                <a:lnTo>
                  <a:pt x="0" y="574"/>
                </a:lnTo>
                <a:close/>
                <a:moveTo>
                  <a:pt x="0" y="507"/>
                </a:moveTo>
                <a:lnTo>
                  <a:pt x="0" y="469"/>
                </a:lnTo>
                <a:lnTo>
                  <a:pt x="9" y="469"/>
                </a:lnTo>
                <a:lnTo>
                  <a:pt x="9" y="507"/>
                </a:lnTo>
                <a:lnTo>
                  <a:pt x="0" y="507"/>
                </a:lnTo>
                <a:close/>
                <a:moveTo>
                  <a:pt x="0" y="440"/>
                </a:moveTo>
                <a:lnTo>
                  <a:pt x="0" y="402"/>
                </a:lnTo>
                <a:lnTo>
                  <a:pt x="9" y="402"/>
                </a:lnTo>
                <a:lnTo>
                  <a:pt x="9" y="440"/>
                </a:lnTo>
                <a:lnTo>
                  <a:pt x="0" y="440"/>
                </a:lnTo>
                <a:close/>
                <a:moveTo>
                  <a:pt x="0" y="373"/>
                </a:moveTo>
                <a:lnTo>
                  <a:pt x="0" y="334"/>
                </a:lnTo>
                <a:lnTo>
                  <a:pt x="9" y="334"/>
                </a:lnTo>
                <a:lnTo>
                  <a:pt x="9" y="373"/>
                </a:lnTo>
                <a:lnTo>
                  <a:pt x="0" y="373"/>
                </a:lnTo>
                <a:close/>
                <a:moveTo>
                  <a:pt x="0" y="306"/>
                </a:moveTo>
                <a:lnTo>
                  <a:pt x="0" y="267"/>
                </a:lnTo>
                <a:lnTo>
                  <a:pt x="9" y="267"/>
                </a:lnTo>
                <a:lnTo>
                  <a:pt x="9" y="306"/>
                </a:lnTo>
                <a:lnTo>
                  <a:pt x="0" y="306"/>
                </a:lnTo>
                <a:close/>
                <a:moveTo>
                  <a:pt x="0" y="238"/>
                </a:moveTo>
                <a:lnTo>
                  <a:pt x="0" y="200"/>
                </a:lnTo>
                <a:lnTo>
                  <a:pt x="9" y="200"/>
                </a:lnTo>
                <a:lnTo>
                  <a:pt x="9" y="238"/>
                </a:lnTo>
                <a:lnTo>
                  <a:pt x="0" y="238"/>
                </a:lnTo>
                <a:close/>
                <a:moveTo>
                  <a:pt x="0" y="171"/>
                </a:moveTo>
                <a:lnTo>
                  <a:pt x="0" y="133"/>
                </a:lnTo>
                <a:lnTo>
                  <a:pt x="9" y="133"/>
                </a:lnTo>
                <a:lnTo>
                  <a:pt x="9" y="171"/>
                </a:lnTo>
                <a:lnTo>
                  <a:pt x="0" y="171"/>
                </a:lnTo>
                <a:close/>
                <a:moveTo>
                  <a:pt x="0" y="104"/>
                </a:moveTo>
                <a:lnTo>
                  <a:pt x="0" y="66"/>
                </a:lnTo>
                <a:lnTo>
                  <a:pt x="9" y="66"/>
                </a:lnTo>
                <a:lnTo>
                  <a:pt x="9" y="104"/>
                </a:lnTo>
                <a:lnTo>
                  <a:pt x="0" y="104"/>
                </a:lnTo>
                <a:close/>
                <a:moveTo>
                  <a:pt x="0" y="37"/>
                </a:moveTo>
                <a:lnTo>
                  <a:pt x="0" y="0"/>
                </a:lnTo>
                <a:lnTo>
                  <a:pt x="11" y="0"/>
                </a:lnTo>
                <a:lnTo>
                  <a:pt x="11" y="9"/>
                </a:lnTo>
                <a:lnTo>
                  <a:pt x="4" y="9"/>
                </a:lnTo>
                <a:lnTo>
                  <a:pt x="9" y="5"/>
                </a:lnTo>
                <a:lnTo>
                  <a:pt x="9" y="37"/>
                </a:lnTo>
                <a:lnTo>
                  <a:pt x="0" y="37"/>
                </a:lnTo>
                <a:close/>
                <a:moveTo>
                  <a:pt x="40" y="0"/>
                </a:moveTo>
                <a:lnTo>
                  <a:pt x="78" y="0"/>
                </a:lnTo>
                <a:lnTo>
                  <a:pt x="78" y="9"/>
                </a:lnTo>
                <a:lnTo>
                  <a:pt x="40" y="9"/>
                </a:lnTo>
                <a:lnTo>
                  <a:pt x="40" y="0"/>
                </a:lnTo>
                <a:close/>
                <a:moveTo>
                  <a:pt x="106" y="0"/>
                </a:moveTo>
                <a:lnTo>
                  <a:pt x="145" y="0"/>
                </a:lnTo>
                <a:lnTo>
                  <a:pt x="145" y="9"/>
                </a:lnTo>
                <a:lnTo>
                  <a:pt x="106" y="9"/>
                </a:lnTo>
                <a:lnTo>
                  <a:pt x="106" y="0"/>
                </a:lnTo>
                <a:close/>
                <a:moveTo>
                  <a:pt x="173" y="0"/>
                </a:moveTo>
                <a:lnTo>
                  <a:pt x="212" y="0"/>
                </a:lnTo>
                <a:lnTo>
                  <a:pt x="212" y="9"/>
                </a:lnTo>
                <a:lnTo>
                  <a:pt x="173" y="9"/>
                </a:lnTo>
                <a:lnTo>
                  <a:pt x="173" y="0"/>
                </a:lnTo>
                <a:close/>
                <a:moveTo>
                  <a:pt x="240" y="0"/>
                </a:moveTo>
                <a:lnTo>
                  <a:pt x="279" y="0"/>
                </a:lnTo>
                <a:lnTo>
                  <a:pt x="279" y="9"/>
                </a:lnTo>
                <a:lnTo>
                  <a:pt x="240" y="9"/>
                </a:lnTo>
                <a:lnTo>
                  <a:pt x="240" y="0"/>
                </a:lnTo>
                <a:close/>
                <a:moveTo>
                  <a:pt x="308" y="0"/>
                </a:moveTo>
                <a:lnTo>
                  <a:pt x="346" y="0"/>
                </a:lnTo>
                <a:lnTo>
                  <a:pt x="346" y="9"/>
                </a:lnTo>
                <a:lnTo>
                  <a:pt x="308" y="9"/>
                </a:lnTo>
                <a:lnTo>
                  <a:pt x="308" y="0"/>
                </a:lnTo>
                <a:close/>
                <a:moveTo>
                  <a:pt x="375" y="0"/>
                </a:moveTo>
                <a:lnTo>
                  <a:pt x="413" y="0"/>
                </a:lnTo>
                <a:lnTo>
                  <a:pt x="413" y="9"/>
                </a:lnTo>
                <a:lnTo>
                  <a:pt x="375" y="9"/>
                </a:lnTo>
                <a:lnTo>
                  <a:pt x="375" y="0"/>
                </a:lnTo>
                <a:close/>
                <a:moveTo>
                  <a:pt x="442" y="0"/>
                </a:moveTo>
                <a:lnTo>
                  <a:pt x="480" y="0"/>
                </a:lnTo>
                <a:lnTo>
                  <a:pt x="480" y="9"/>
                </a:lnTo>
                <a:lnTo>
                  <a:pt x="442" y="9"/>
                </a:lnTo>
                <a:lnTo>
                  <a:pt x="442" y="0"/>
                </a:lnTo>
                <a:close/>
                <a:moveTo>
                  <a:pt x="509" y="0"/>
                </a:moveTo>
                <a:lnTo>
                  <a:pt x="547" y="0"/>
                </a:lnTo>
                <a:lnTo>
                  <a:pt x="547" y="9"/>
                </a:lnTo>
                <a:lnTo>
                  <a:pt x="509" y="9"/>
                </a:lnTo>
                <a:lnTo>
                  <a:pt x="509" y="0"/>
                </a:lnTo>
                <a:close/>
                <a:moveTo>
                  <a:pt x="576" y="0"/>
                </a:moveTo>
                <a:lnTo>
                  <a:pt x="614" y="0"/>
                </a:lnTo>
                <a:lnTo>
                  <a:pt x="614" y="9"/>
                </a:lnTo>
                <a:lnTo>
                  <a:pt x="576" y="9"/>
                </a:lnTo>
                <a:lnTo>
                  <a:pt x="576" y="0"/>
                </a:lnTo>
                <a:close/>
                <a:moveTo>
                  <a:pt x="643" y="0"/>
                </a:moveTo>
                <a:lnTo>
                  <a:pt x="681" y="0"/>
                </a:lnTo>
                <a:lnTo>
                  <a:pt x="681" y="9"/>
                </a:lnTo>
                <a:lnTo>
                  <a:pt x="643" y="9"/>
                </a:lnTo>
                <a:lnTo>
                  <a:pt x="643" y="0"/>
                </a:lnTo>
                <a:close/>
                <a:moveTo>
                  <a:pt x="710" y="0"/>
                </a:moveTo>
                <a:lnTo>
                  <a:pt x="748" y="0"/>
                </a:lnTo>
                <a:lnTo>
                  <a:pt x="748" y="9"/>
                </a:lnTo>
                <a:lnTo>
                  <a:pt x="710" y="9"/>
                </a:lnTo>
                <a:lnTo>
                  <a:pt x="710" y="0"/>
                </a:lnTo>
                <a:close/>
                <a:moveTo>
                  <a:pt x="777" y="0"/>
                </a:moveTo>
                <a:lnTo>
                  <a:pt x="815" y="0"/>
                </a:lnTo>
                <a:lnTo>
                  <a:pt x="815" y="9"/>
                </a:lnTo>
                <a:lnTo>
                  <a:pt x="777" y="9"/>
                </a:lnTo>
                <a:lnTo>
                  <a:pt x="777" y="0"/>
                </a:lnTo>
                <a:close/>
                <a:moveTo>
                  <a:pt x="844" y="0"/>
                </a:moveTo>
                <a:lnTo>
                  <a:pt x="882" y="0"/>
                </a:lnTo>
                <a:lnTo>
                  <a:pt x="882" y="9"/>
                </a:lnTo>
                <a:lnTo>
                  <a:pt x="844" y="9"/>
                </a:lnTo>
                <a:lnTo>
                  <a:pt x="844" y="0"/>
                </a:lnTo>
                <a:close/>
                <a:moveTo>
                  <a:pt x="911" y="0"/>
                </a:moveTo>
                <a:lnTo>
                  <a:pt x="949" y="0"/>
                </a:lnTo>
                <a:lnTo>
                  <a:pt x="949" y="9"/>
                </a:lnTo>
                <a:lnTo>
                  <a:pt x="911" y="9"/>
                </a:lnTo>
                <a:lnTo>
                  <a:pt x="911" y="0"/>
                </a:lnTo>
                <a:close/>
                <a:moveTo>
                  <a:pt x="978" y="0"/>
                </a:moveTo>
                <a:lnTo>
                  <a:pt x="1016" y="0"/>
                </a:lnTo>
                <a:lnTo>
                  <a:pt x="1016" y="9"/>
                </a:lnTo>
                <a:lnTo>
                  <a:pt x="978" y="9"/>
                </a:lnTo>
                <a:lnTo>
                  <a:pt x="978" y="0"/>
                </a:lnTo>
                <a:close/>
                <a:moveTo>
                  <a:pt x="1045" y="0"/>
                </a:moveTo>
                <a:lnTo>
                  <a:pt x="1083" y="0"/>
                </a:lnTo>
                <a:lnTo>
                  <a:pt x="1083" y="9"/>
                </a:lnTo>
                <a:lnTo>
                  <a:pt x="1045" y="9"/>
                </a:lnTo>
                <a:lnTo>
                  <a:pt x="1045" y="0"/>
                </a:lnTo>
                <a:close/>
                <a:moveTo>
                  <a:pt x="1112" y="0"/>
                </a:moveTo>
                <a:lnTo>
                  <a:pt x="1150" y="0"/>
                </a:lnTo>
                <a:lnTo>
                  <a:pt x="1150" y="9"/>
                </a:lnTo>
                <a:lnTo>
                  <a:pt x="1112" y="9"/>
                </a:lnTo>
                <a:lnTo>
                  <a:pt x="1112" y="0"/>
                </a:lnTo>
                <a:close/>
                <a:moveTo>
                  <a:pt x="1179" y="0"/>
                </a:moveTo>
                <a:lnTo>
                  <a:pt x="1217" y="0"/>
                </a:lnTo>
                <a:lnTo>
                  <a:pt x="1217" y="9"/>
                </a:lnTo>
                <a:lnTo>
                  <a:pt x="1179" y="9"/>
                </a:lnTo>
                <a:lnTo>
                  <a:pt x="1179" y="0"/>
                </a:lnTo>
                <a:close/>
                <a:moveTo>
                  <a:pt x="1246" y="0"/>
                </a:moveTo>
                <a:lnTo>
                  <a:pt x="1284" y="0"/>
                </a:lnTo>
                <a:lnTo>
                  <a:pt x="1284" y="9"/>
                </a:lnTo>
                <a:lnTo>
                  <a:pt x="1246" y="9"/>
                </a:lnTo>
                <a:lnTo>
                  <a:pt x="1246" y="0"/>
                </a:lnTo>
                <a:close/>
                <a:moveTo>
                  <a:pt x="1313" y="0"/>
                </a:moveTo>
                <a:lnTo>
                  <a:pt x="1351" y="0"/>
                </a:lnTo>
                <a:lnTo>
                  <a:pt x="1351" y="9"/>
                </a:lnTo>
                <a:lnTo>
                  <a:pt x="1313" y="9"/>
                </a:lnTo>
                <a:lnTo>
                  <a:pt x="1313" y="0"/>
                </a:lnTo>
                <a:close/>
                <a:moveTo>
                  <a:pt x="1380" y="0"/>
                </a:moveTo>
                <a:lnTo>
                  <a:pt x="1418" y="0"/>
                </a:lnTo>
                <a:lnTo>
                  <a:pt x="1418" y="9"/>
                </a:lnTo>
                <a:lnTo>
                  <a:pt x="1380" y="9"/>
                </a:lnTo>
                <a:lnTo>
                  <a:pt x="1380" y="0"/>
                </a:lnTo>
                <a:close/>
                <a:moveTo>
                  <a:pt x="1447" y="0"/>
                </a:moveTo>
                <a:lnTo>
                  <a:pt x="1486" y="0"/>
                </a:lnTo>
                <a:lnTo>
                  <a:pt x="1486" y="9"/>
                </a:lnTo>
                <a:lnTo>
                  <a:pt x="1447" y="9"/>
                </a:lnTo>
                <a:lnTo>
                  <a:pt x="1447" y="0"/>
                </a:lnTo>
                <a:close/>
                <a:moveTo>
                  <a:pt x="1514" y="0"/>
                </a:moveTo>
                <a:lnTo>
                  <a:pt x="1553" y="0"/>
                </a:lnTo>
                <a:lnTo>
                  <a:pt x="1553" y="9"/>
                </a:lnTo>
                <a:lnTo>
                  <a:pt x="1514" y="9"/>
                </a:lnTo>
                <a:lnTo>
                  <a:pt x="1514" y="0"/>
                </a:lnTo>
                <a:close/>
                <a:moveTo>
                  <a:pt x="1581" y="0"/>
                </a:moveTo>
                <a:lnTo>
                  <a:pt x="1620" y="0"/>
                </a:lnTo>
                <a:lnTo>
                  <a:pt x="1620" y="9"/>
                </a:lnTo>
                <a:lnTo>
                  <a:pt x="1581" y="9"/>
                </a:lnTo>
                <a:lnTo>
                  <a:pt x="1581" y="0"/>
                </a:lnTo>
                <a:close/>
                <a:moveTo>
                  <a:pt x="1648" y="0"/>
                </a:moveTo>
                <a:lnTo>
                  <a:pt x="1687" y="0"/>
                </a:lnTo>
                <a:lnTo>
                  <a:pt x="1687" y="9"/>
                </a:lnTo>
                <a:lnTo>
                  <a:pt x="1648" y="9"/>
                </a:lnTo>
                <a:lnTo>
                  <a:pt x="1648" y="0"/>
                </a:lnTo>
                <a:close/>
                <a:moveTo>
                  <a:pt x="1715" y="0"/>
                </a:moveTo>
                <a:lnTo>
                  <a:pt x="1754" y="0"/>
                </a:lnTo>
                <a:lnTo>
                  <a:pt x="1754" y="9"/>
                </a:lnTo>
                <a:lnTo>
                  <a:pt x="1715" y="9"/>
                </a:lnTo>
                <a:lnTo>
                  <a:pt x="1715" y="0"/>
                </a:lnTo>
                <a:close/>
                <a:moveTo>
                  <a:pt x="1782" y="0"/>
                </a:moveTo>
                <a:lnTo>
                  <a:pt x="1821" y="0"/>
                </a:lnTo>
                <a:lnTo>
                  <a:pt x="1821" y="9"/>
                </a:lnTo>
                <a:lnTo>
                  <a:pt x="1782" y="9"/>
                </a:lnTo>
                <a:lnTo>
                  <a:pt x="1782" y="0"/>
                </a:lnTo>
                <a:close/>
                <a:moveTo>
                  <a:pt x="1849" y="0"/>
                </a:moveTo>
                <a:lnTo>
                  <a:pt x="1888" y="0"/>
                </a:lnTo>
                <a:lnTo>
                  <a:pt x="1888" y="9"/>
                </a:lnTo>
                <a:lnTo>
                  <a:pt x="1849" y="9"/>
                </a:lnTo>
                <a:lnTo>
                  <a:pt x="1849" y="0"/>
                </a:lnTo>
                <a:close/>
                <a:moveTo>
                  <a:pt x="1917" y="0"/>
                </a:moveTo>
                <a:lnTo>
                  <a:pt x="1955" y="0"/>
                </a:lnTo>
                <a:lnTo>
                  <a:pt x="1955" y="9"/>
                </a:lnTo>
                <a:lnTo>
                  <a:pt x="1917" y="9"/>
                </a:lnTo>
                <a:lnTo>
                  <a:pt x="1917" y="0"/>
                </a:lnTo>
                <a:close/>
                <a:moveTo>
                  <a:pt x="1984" y="0"/>
                </a:moveTo>
                <a:lnTo>
                  <a:pt x="2022" y="0"/>
                </a:lnTo>
                <a:lnTo>
                  <a:pt x="2022" y="9"/>
                </a:lnTo>
                <a:lnTo>
                  <a:pt x="1984" y="9"/>
                </a:lnTo>
                <a:lnTo>
                  <a:pt x="1984" y="0"/>
                </a:lnTo>
                <a:close/>
                <a:moveTo>
                  <a:pt x="2051" y="0"/>
                </a:moveTo>
                <a:lnTo>
                  <a:pt x="2089" y="0"/>
                </a:lnTo>
                <a:lnTo>
                  <a:pt x="2089" y="9"/>
                </a:lnTo>
                <a:lnTo>
                  <a:pt x="2051" y="9"/>
                </a:lnTo>
                <a:lnTo>
                  <a:pt x="2051" y="0"/>
                </a:lnTo>
                <a:close/>
                <a:moveTo>
                  <a:pt x="2118" y="0"/>
                </a:moveTo>
                <a:lnTo>
                  <a:pt x="2156" y="0"/>
                </a:lnTo>
                <a:lnTo>
                  <a:pt x="2156" y="9"/>
                </a:lnTo>
                <a:lnTo>
                  <a:pt x="2118" y="9"/>
                </a:lnTo>
                <a:lnTo>
                  <a:pt x="2118" y="0"/>
                </a:lnTo>
                <a:close/>
                <a:moveTo>
                  <a:pt x="2185" y="0"/>
                </a:moveTo>
                <a:lnTo>
                  <a:pt x="2223" y="0"/>
                </a:lnTo>
                <a:lnTo>
                  <a:pt x="2223" y="9"/>
                </a:lnTo>
                <a:lnTo>
                  <a:pt x="2185" y="9"/>
                </a:lnTo>
                <a:lnTo>
                  <a:pt x="2185" y="0"/>
                </a:lnTo>
                <a:close/>
                <a:moveTo>
                  <a:pt x="2252" y="0"/>
                </a:moveTo>
                <a:lnTo>
                  <a:pt x="2290" y="0"/>
                </a:lnTo>
                <a:lnTo>
                  <a:pt x="2290" y="9"/>
                </a:lnTo>
                <a:lnTo>
                  <a:pt x="2252" y="9"/>
                </a:lnTo>
                <a:lnTo>
                  <a:pt x="2252" y="0"/>
                </a:lnTo>
                <a:close/>
                <a:moveTo>
                  <a:pt x="2319" y="0"/>
                </a:moveTo>
                <a:lnTo>
                  <a:pt x="2357" y="0"/>
                </a:lnTo>
                <a:lnTo>
                  <a:pt x="2357" y="9"/>
                </a:lnTo>
                <a:lnTo>
                  <a:pt x="2319" y="9"/>
                </a:lnTo>
                <a:lnTo>
                  <a:pt x="2319" y="0"/>
                </a:lnTo>
                <a:close/>
                <a:moveTo>
                  <a:pt x="2386" y="0"/>
                </a:moveTo>
                <a:lnTo>
                  <a:pt x="2424" y="0"/>
                </a:lnTo>
                <a:lnTo>
                  <a:pt x="2424" y="9"/>
                </a:lnTo>
                <a:lnTo>
                  <a:pt x="2386" y="9"/>
                </a:lnTo>
                <a:lnTo>
                  <a:pt x="2386" y="0"/>
                </a:lnTo>
                <a:close/>
                <a:moveTo>
                  <a:pt x="2453" y="0"/>
                </a:moveTo>
                <a:lnTo>
                  <a:pt x="2491" y="0"/>
                </a:lnTo>
                <a:lnTo>
                  <a:pt x="2491" y="9"/>
                </a:lnTo>
                <a:lnTo>
                  <a:pt x="2453" y="9"/>
                </a:lnTo>
                <a:lnTo>
                  <a:pt x="2453" y="0"/>
                </a:lnTo>
                <a:close/>
                <a:moveTo>
                  <a:pt x="2520" y="0"/>
                </a:moveTo>
                <a:lnTo>
                  <a:pt x="2558" y="0"/>
                </a:lnTo>
                <a:lnTo>
                  <a:pt x="2558" y="9"/>
                </a:lnTo>
                <a:lnTo>
                  <a:pt x="2520" y="9"/>
                </a:lnTo>
                <a:lnTo>
                  <a:pt x="2520" y="0"/>
                </a:lnTo>
                <a:close/>
                <a:moveTo>
                  <a:pt x="2587" y="0"/>
                </a:moveTo>
                <a:lnTo>
                  <a:pt x="2625" y="0"/>
                </a:lnTo>
                <a:lnTo>
                  <a:pt x="2625" y="9"/>
                </a:lnTo>
                <a:lnTo>
                  <a:pt x="2587" y="9"/>
                </a:lnTo>
                <a:lnTo>
                  <a:pt x="2587" y="0"/>
                </a:lnTo>
                <a:close/>
                <a:moveTo>
                  <a:pt x="2654" y="0"/>
                </a:moveTo>
                <a:lnTo>
                  <a:pt x="2692" y="0"/>
                </a:lnTo>
                <a:lnTo>
                  <a:pt x="2692" y="9"/>
                </a:lnTo>
                <a:lnTo>
                  <a:pt x="2654" y="9"/>
                </a:lnTo>
                <a:lnTo>
                  <a:pt x="2654" y="0"/>
                </a:lnTo>
                <a:close/>
                <a:moveTo>
                  <a:pt x="2721" y="0"/>
                </a:moveTo>
                <a:lnTo>
                  <a:pt x="2759" y="0"/>
                </a:lnTo>
                <a:lnTo>
                  <a:pt x="2759" y="9"/>
                </a:lnTo>
                <a:lnTo>
                  <a:pt x="2721" y="9"/>
                </a:lnTo>
                <a:lnTo>
                  <a:pt x="2721" y="0"/>
                </a:lnTo>
                <a:close/>
                <a:moveTo>
                  <a:pt x="2788" y="0"/>
                </a:moveTo>
                <a:lnTo>
                  <a:pt x="2826" y="0"/>
                </a:lnTo>
                <a:lnTo>
                  <a:pt x="2826" y="9"/>
                </a:lnTo>
                <a:lnTo>
                  <a:pt x="2788" y="9"/>
                </a:lnTo>
                <a:lnTo>
                  <a:pt x="2788" y="0"/>
                </a:lnTo>
                <a:close/>
                <a:moveTo>
                  <a:pt x="2855" y="0"/>
                </a:moveTo>
                <a:lnTo>
                  <a:pt x="2893" y="0"/>
                </a:lnTo>
                <a:lnTo>
                  <a:pt x="2893" y="9"/>
                </a:lnTo>
                <a:lnTo>
                  <a:pt x="2855" y="9"/>
                </a:lnTo>
                <a:lnTo>
                  <a:pt x="2855" y="0"/>
                </a:lnTo>
                <a:close/>
                <a:moveTo>
                  <a:pt x="2922" y="0"/>
                </a:moveTo>
                <a:lnTo>
                  <a:pt x="2960" y="0"/>
                </a:lnTo>
                <a:lnTo>
                  <a:pt x="2960" y="9"/>
                </a:lnTo>
                <a:lnTo>
                  <a:pt x="2922" y="9"/>
                </a:lnTo>
                <a:lnTo>
                  <a:pt x="2922" y="0"/>
                </a:lnTo>
                <a:close/>
                <a:moveTo>
                  <a:pt x="2989" y="0"/>
                </a:moveTo>
                <a:lnTo>
                  <a:pt x="3027" y="0"/>
                </a:lnTo>
                <a:lnTo>
                  <a:pt x="3027" y="9"/>
                </a:lnTo>
                <a:lnTo>
                  <a:pt x="2989" y="9"/>
                </a:lnTo>
                <a:lnTo>
                  <a:pt x="2989" y="0"/>
                </a:lnTo>
                <a:close/>
                <a:moveTo>
                  <a:pt x="3056" y="0"/>
                </a:moveTo>
                <a:lnTo>
                  <a:pt x="3095" y="0"/>
                </a:lnTo>
                <a:lnTo>
                  <a:pt x="3095" y="9"/>
                </a:lnTo>
                <a:lnTo>
                  <a:pt x="3056" y="9"/>
                </a:lnTo>
                <a:lnTo>
                  <a:pt x="3056" y="0"/>
                </a:lnTo>
                <a:close/>
                <a:moveTo>
                  <a:pt x="3123" y="0"/>
                </a:moveTo>
                <a:lnTo>
                  <a:pt x="3162" y="0"/>
                </a:lnTo>
                <a:lnTo>
                  <a:pt x="3162" y="9"/>
                </a:lnTo>
                <a:lnTo>
                  <a:pt x="3123" y="9"/>
                </a:lnTo>
                <a:lnTo>
                  <a:pt x="3123" y="0"/>
                </a:lnTo>
                <a:close/>
                <a:moveTo>
                  <a:pt x="3190" y="0"/>
                </a:moveTo>
                <a:lnTo>
                  <a:pt x="3229" y="0"/>
                </a:lnTo>
                <a:lnTo>
                  <a:pt x="3229" y="9"/>
                </a:lnTo>
                <a:lnTo>
                  <a:pt x="3190" y="9"/>
                </a:lnTo>
                <a:lnTo>
                  <a:pt x="3190" y="0"/>
                </a:lnTo>
                <a:close/>
                <a:moveTo>
                  <a:pt x="3257" y="0"/>
                </a:moveTo>
                <a:lnTo>
                  <a:pt x="3296" y="0"/>
                </a:lnTo>
                <a:lnTo>
                  <a:pt x="3296" y="9"/>
                </a:lnTo>
                <a:lnTo>
                  <a:pt x="3257" y="9"/>
                </a:lnTo>
                <a:lnTo>
                  <a:pt x="3257" y="0"/>
                </a:lnTo>
                <a:close/>
                <a:moveTo>
                  <a:pt x="3324" y="0"/>
                </a:moveTo>
                <a:lnTo>
                  <a:pt x="3363" y="0"/>
                </a:lnTo>
                <a:lnTo>
                  <a:pt x="3363" y="9"/>
                </a:lnTo>
                <a:lnTo>
                  <a:pt x="3324" y="9"/>
                </a:lnTo>
                <a:lnTo>
                  <a:pt x="3324" y="0"/>
                </a:lnTo>
                <a:close/>
                <a:moveTo>
                  <a:pt x="3391" y="0"/>
                </a:moveTo>
                <a:lnTo>
                  <a:pt x="3430" y="0"/>
                </a:lnTo>
                <a:lnTo>
                  <a:pt x="3430" y="9"/>
                </a:lnTo>
                <a:lnTo>
                  <a:pt x="3391" y="9"/>
                </a:lnTo>
                <a:lnTo>
                  <a:pt x="3391" y="0"/>
                </a:lnTo>
                <a:close/>
                <a:moveTo>
                  <a:pt x="3458" y="0"/>
                </a:moveTo>
                <a:lnTo>
                  <a:pt x="3497" y="0"/>
                </a:lnTo>
                <a:lnTo>
                  <a:pt x="3497" y="9"/>
                </a:lnTo>
                <a:lnTo>
                  <a:pt x="3458" y="9"/>
                </a:lnTo>
                <a:lnTo>
                  <a:pt x="3458" y="0"/>
                </a:lnTo>
                <a:close/>
                <a:moveTo>
                  <a:pt x="3525" y="0"/>
                </a:moveTo>
                <a:lnTo>
                  <a:pt x="3564" y="0"/>
                </a:lnTo>
                <a:lnTo>
                  <a:pt x="3564" y="9"/>
                </a:lnTo>
                <a:lnTo>
                  <a:pt x="3525" y="9"/>
                </a:lnTo>
                <a:lnTo>
                  <a:pt x="3525" y="0"/>
                </a:lnTo>
                <a:close/>
                <a:moveTo>
                  <a:pt x="3593" y="0"/>
                </a:moveTo>
                <a:lnTo>
                  <a:pt x="3631" y="0"/>
                </a:lnTo>
                <a:lnTo>
                  <a:pt x="3631" y="9"/>
                </a:lnTo>
                <a:lnTo>
                  <a:pt x="3593" y="9"/>
                </a:lnTo>
                <a:lnTo>
                  <a:pt x="3593" y="0"/>
                </a:lnTo>
                <a:close/>
                <a:moveTo>
                  <a:pt x="3660" y="0"/>
                </a:moveTo>
                <a:lnTo>
                  <a:pt x="3698" y="0"/>
                </a:lnTo>
                <a:lnTo>
                  <a:pt x="3698" y="9"/>
                </a:lnTo>
                <a:lnTo>
                  <a:pt x="3660" y="9"/>
                </a:lnTo>
                <a:lnTo>
                  <a:pt x="3660" y="0"/>
                </a:lnTo>
                <a:close/>
                <a:moveTo>
                  <a:pt x="3727" y="0"/>
                </a:moveTo>
                <a:lnTo>
                  <a:pt x="3765" y="0"/>
                </a:lnTo>
                <a:lnTo>
                  <a:pt x="3765" y="9"/>
                </a:lnTo>
                <a:lnTo>
                  <a:pt x="3727" y="9"/>
                </a:lnTo>
                <a:lnTo>
                  <a:pt x="3727" y="0"/>
                </a:lnTo>
                <a:close/>
                <a:moveTo>
                  <a:pt x="3794" y="0"/>
                </a:moveTo>
                <a:lnTo>
                  <a:pt x="3832" y="0"/>
                </a:lnTo>
                <a:lnTo>
                  <a:pt x="3832" y="9"/>
                </a:lnTo>
                <a:lnTo>
                  <a:pt x="3794" y="9"/>
                </a:lnTo>
                <a:lnTo>
                  <a:pt x="3794" y="0"/>
                </a:lnTo>
                <a:close/>
                <a:moveTo>
                  <a:pt x="3861" y="0"/>
                </a:moveTo>
                <a:lnTo>
                  <a:pt x="3899" y="0"/>
                </a:lnTo>
                <a:lnTo>
                  <a:pt x="3899" y="9"/>
                </a:lnTo>
                <a:lnTo>
                  <a:pt x="3861" y="9"/>
                </a:lnTo>
                <a:lnTo>
                  <a:pt x="3861" y="0"/>
                </a:lnTo>
                <a:close/>
                <a:moveTo>
                  <a:pt x="3928" y="0"/>
                </a:moveTo>
                <a:lnTo>
                  <a:pt x="3966" y="0"/>
                </a:lnTo>
                <a:lnTo>
                  <a:pt x="3966" y="9"/>
                </a:lnTo>
                <a:lnTo>
                  <a:pt x="3928" y="9"/>
                </a:lnTo>
                <a:lnTo>
                  <a:pt x="3928" y="0"/>
                </a:lnTo>
                <a:close/>
                <a:moveTo>
                  <a:pt x="3995" y="0"/>
                </a:moveTo>
                <a:lnTo>
                  <a:pt x="4033" y="0"/>
                </a:lnTo>
                <a:lnTo>
                  <a:pt x="4033" y="9"/>
                </a:lnTo>
                <a:lnTo>
                  <a:pt x="3995" y="9"/>
                </a:lnTo>
                <a:lnTo>
                  <a:pt x="3995" y="0"/>
                </a:lnTo>
                <a:close/>
                <a:moveTo>
                  <a:pt x="4062" y="0"/>
                </a:moveTo>
                <a:lnTo>
                  <a:pt x="4082" y="0"/>
                </a:lnTo>
                <a:lnTo>
                  <a:pt x="4082" y="28"/>
                </a:lnTo>
                <a:lnTo>
                  <a:pt x="4072" y="28"/>
                </a:lnTo>
                <a:lnTo>
                  <a:pt x="4072" y="5"/>
                </a:lnTo>
                <a:lnTo>
                  <a:pt x="4077" y="9"/>
                </a:lnTo>
                <a:lnTo>
                  <a:pt x="4062" y="9"/>
                </a:lnTo>
                <a:lnTo>
                  <a:pt x="4062" y="0"/>
                </a:lnTo>
                <a:close/>
                <a:moveTo>
                  <a:pt x="4082" y="56"/>
                </a:moveTo>
                <a:lnTo>
                  <a:pt x="4082" y="95"/>
                </a:lnTo>
                <a:lnTo>
                  <a:pt x="4072" y="95"/>
                </a:lnTo>
                <a:lnTo>
                  <a:pt x="4072" y="56"/>
                </a:lnTo>
                <a:lnTo>
                  <a:pt x="4082" y="56"/>
                </a:lnTo>
                <a:close/>
                <a:moveTo>
                  <a:pt x="4082" y="124"/>
                </a:moveTo>
                <a:lnTo>
                  <a:pt x="4082" y="162"/>
                </a:lnTo>
                <a:lnTo>
                  <a:pt x="4072" y="162"/>
                </a:lnTo>
                <a:lnTo>
                  <a:pt x="4072" y="124"/>
                </a:lnTo>
                <a:lnTo>
                  <a:pt x="4082" y="124"/>
                </a:lnTo>
                <a:close/>
                <a:moveTo>
                  <a:pt x="4082" y="191"/>
                </a:moveTo>
                <a:lnTo>
                  <a:pt x="4082" y="229"/>
                </a:lnTo>
                <a:lnTo>
                  <a:pt x="4072" y="229"/>
                </a:lnTo>
                <a:lnTo>
                  <a:pt x="4072" y="191"/>
                </a:lnTo>
                <a:lnTo>
                  <a:pt x="4082" y="191"/>
                </a:lnTo>
                <a:close/>
                <a:moveTo>
                  <a:pt x="4082" y="258"/>
                </a:moveTo>
                <a:lnTo>
                  <a:pt x="4082" y="296"/>
                </a:lnTo>
                <a:lnTo>
                  <a:pt x="4072" y="296"/>
                </a:lnTo>
                <a:lnTo>
                  <a:pt x="4072" y="258"/>
                </a:lnTo>
                <a:lnTo>
                  <a:pt x="4082" y="258"/>
                </a:lnTo>
                <a:close/>
                <a:moveTo>
                  <a:pt x="4082" y="325"/>
                </a:moveTo>
                <a:lnTo>
                  <a:pt x="4082" y="364"/>
                </a:lnTo>
                <a:lnTo>
                  <a:pt x="4072" y="364"/>
                </a:lnTo>
                <a:lnTo>
                  <a:pt x="4072" y="325"/>
                </a:lnTo>
                <a:lnTo>
                  <a:pt x="4082" y="325"/>
                </a:lnTo>
                <a:close/>
                <a:moveTo>
                  <a:pt x="4082" y="393"/>
                </a:moveTo>
                <a:lnTo>
                  <a:pt x="4082" y="431"/>
                </a:lnTo>
                <a:lnTo>
                  <a:pt x="4072" y="431"/>
                </a:lnTo>
                <a:lnTo>
                  <a:pt x="4072" y="393"/>
                </a:lnTo>
                <a:lnTo>
                  <a:pt x="4082" y="393"/>
                </a:lnTo>
                <a:close/>
                <a:moveTo>
                  <a:pt x="4082" y="460"/>
                </a:moveTo>
                <a:lnTo>
                  <a:pt x="4082" y="498"/>
                </a:lnTo>
                <a:lnTo>
                  <a:pt x="4072" y="498"/>
                </a:lnTo>
                <a:lnTo>
                  <a:pt x="4072" y="460"/>
                </a:lnTo>
                <a:lnTo>
                  <a:pt x="4082" y="460"/>
                </a:lnTo>
                <a:close/>
                <a:moveTo>
                  <a:pt x="4082" y="527"/>
                </a:moveTo>
                <a:lnTo>
                  <a:pt x="4082" y="565"/>
                </a:lnTo>
                <a:lnTo>
                  <a:pt x="4072" y="565"/>
                </a:lnTo>
                <a:lnTo>
                  <a:pt x="4072" y="527"/>
                </a:lnTo>
                <a:lnTo>
                  <a:pt x="4082" y="527"/>
                </a:lnTo>
                <a:close/>
                <a:moveTo>
                  <a:pt x="4082" y="594"/>
                </a:moveTo>
                <a:lnTo>
                  <a:pt x="4082" y="632"/>
                </a:lnTo>
                <a:lnTo>
                  <a:pt x="4072" y="632"/>
                </a:lnTo>
                <a:lnTo>
                  <a:pt x="4072" y="594"/>
                </a:lnTo>
                <a:lnTo>
                  <a:pt x="4082" y="594"/>
                </a:lnTo>
                <a:close/>
                <a:moveTo>
                  <a:pt x="4082" y="661"/>
                </a:moveTo>
                <a:lnTo>
                  <a:pt x="4082" y="700"/>
                </a:lnTo>
                <a:lnTo>
                  <a:pt x="4072" y="700"/>
                </a:lnTo>
                <a:lnTo>
                  <a:pt x="4072" y="661"/>
                </a:lnTo>
                <a:lnTo>
                  <a:pt x="4082" y="661"/>
                </a:lnTo>
                <a:close/>
                <a:moveTo>
                  <a:pt x="4082" y="728"/>
                </a:moveTo>
                <a:lnTo>
                  <a:pt x="4082" y="767"/>
                </a:lnTo>
                <a:lnTo>
                  <a:pt x="4072" y="767"/>
                </a:lnTo>
                <a:lnTo>
                  <a:pt x="4072" y="728"/>
                </a:lnTo>
                <a:lnTo>
                  <a:pt x="4082" y="728"/>
                </a:lnTo>
                <a:close/>
                <a:moveTo>
                  <a:pt x="4082" y="796"/>
                </a:moveTo>
                <a:lnTo>
                  <a:pt x="4082" y="834"/>
                </a:lnTo>
                <a:lnTo>
                  <a:pt x="4072" y="834"/>
                </a:lnTo>
                <a:lnTo>
                  <a:pt x="4072" y="796"/>
                </a:lnTo>
                <a:lnTo>
                  <a:pt x="4082" y="796"/>
                </a:lnTo>
                <a:close/>
                <a:moveTo>
                  <a:pt x="4082" y="863"/>
                </a:moveTo>
                <a:lnTo>
                  <a:pt x="4082" y="901"/>
                </a:lnTo>
                <a:lnTo>
                  <a:pt x="4072" y="901"/>
                </a:lnTo>
                <a:lnTo>
                  <a:pt x="4072" y="863"/>
                </a:lnTo>
                <a:lnTo>
                  <a:pt x="4082" y="863"/>
                </a:lnTo>
                <a:close/>
                <a:moveTo>
                  <a:pt x="4082" y="930"/>
                </a:moveTo>
                <a:lnTo>
                  <a:pt x="4082" y="968"/>
                </a:lnTo>
                <a:lnTo>
                  <a:pt x="4072" y="968"/>
                </a:lnTo>
                <a:lnTo>
                  <a:pt x="4072" y="930"/>
                </a:lnTo>
                <a:lnTo>
                  <a:pt x="4082" y="930"/>
                </a:lnTo>
                <a:close/>
                <a:moveTo>
                  <a:pt x="4082" y="997"/>
                </a:moveTo>
                <a:lnTo>
                  <a:pt x="4082" y="1035"/>
                </a:lnTo>
                <a:lnTo>
                  <a:pt x="4072" y="1035"/>
                </a:lnTo>
                <a:lnTo>
                  <a:pt x="4072" y="997"/>
                </a:lnTo>
                <a:lnTo>
                  <a:pt x="4082" y="997"/>
                </a:lnTo>
                <a:close/>
                <a:moveTo>
                  <a:pt x="4082" y="1064"/>
                </a:moveTo>
                <a:lnTo>
                  <a:pt x="4082" y="1103"/>
                </a:lnTo>
                <a:lnTo>
                  <a:pt x="4072" y="1103"/>
                </a:lnTo>
                <a:lnTo>
                  <a:pt x="4072" y="1064"/>
                </a:lnTo>
                <a:lnTo>
                  <a:pt x="4082" y="1064"/>
                </a:lnTo>
                <a:close/>
                <a:moveTo>
                  <a:pt x="4082" y="1131"/>
                </a:moveTo>
                <a:lnTo>
                  <a:pt x="4082" y="1170"/>
                </a:lnTo>
                <a:lnTo>
                  <a:pt x="4072" y="1170"/>
                </a:lnTo>
                <a:lnTo>
                  <a:pt x="4072" y="1131"/>
                </a:lnTo>
                <a:lnTo>
                  <a:pt x="4082" y="1131"/>
                </a:lnTo>
                <a:close/>
                <a:moveTo>
                  <a:pt x="4082" y="1199"/>
                </a:moveTo>
                <a:lnTo>
                  <a:pt x="4082" y="1237"/>
                </a:lnTo>
                <a:lnTo>
                  <a:pt x="4072" y="1237"/>
                </a:lnTo>
                <a:lnTo>
                  <a:pt x="4072" y="1199"/>
                </a:lnTo>
                <a:lnTo>
                  <a:pt x="4082" y="1199"/>
                </a:lnTo>
                <a:close/>
                <a:moveTo>
                  <a:pt x="4082" y="1266"/>
                </a:moveTo>
                <a:lnTo>
                  <a:pt x="4082" y="1304"/>
                </a:lnTo>
                <a:lnTo>
                  <a:pt x="4072" y="1304"/>
                </a:lnTo>
                <a:lnTo>
                  <a:pt x="4072" y="1266"/>
                </a:lnTo>
                <a:lnTo>
                  <a:pt x="4082" y="1266"/>
                </a:lnTo>
                <a:close/>
                <a:moveTo>
                  <a:pt x="4082" y="1333"/>
                </a:moveTo>
                <a:lnTo>
                  <a:pt x="4082" y="1372"/>
                </a:lnTo>
                <a:lnTo>
                  <a:pt x="4072" y="1372"/>
                </a:lnTo>
                <a:lnTo>
                  <a:pt x="4072" y="1333"/>
                </a:lnTo>
                <a:lnTo>
                  <a:pt x="4082" y="1333"/>
                </a:lnTo>
                <a:close/>
                <a:moveTo>
                  <a:pt x="4082" y="1400"/>
                </a:moveTo>
                <a:lnTo>
                  <a:pt x="4082" y="1439"/>
                </a:lnTo>
                <a:lnTo>
                  <a:pt x="4072" y="1439"/>
                </a:lnTo>
                <a:lnTo>
                  <a:pt x="4072" y="1400"/>
                </a:lnTo>
                <a:lnTo>
                  <a:pt x="4082" y="1400"/>
                </a:lnTo>
                <a:close/>
                <a:moveTo>
                  <a:pt x="4082" y="1467"/>
                </a:moveTo>
                <a:lnTo>
                  <a:pt x="4082" y="1506"/>
                </a:lnTo>
                <a:lnTo>
                  <a:pt x="4072" y="1506"/>
                </a:lnTo>
                <a:lnTo>
                  <a:pt x="4072" y="1467"/>
                </a:lnTo>
                <a:lnTo>
                  <a:pt x="4082" y="1467"/>
                </a:lnTo>
                <a:close/>
                <a:moveTo>
                  <a:pt x="4082" y="1535"/>
                </a:moveTo>
                <a:lnTo>
                  <a:pt x="4082" y="1573"/>
                </a:lnTo>
                <a:lnTo>
                  <a:pt x="4072" y="1573"/>
                </a:lnTo>
                <a:lnTo>
                  <a:pt x="4072" y="1535"/>
                </a:lnTo>
                <a:lnTo>
                  <a:pt x="4082" y="1535"/>
                </a:lnTo>
                <a:close/>
                <a:moveTo>
                  <a:pt x="4082" y="1602"/>
                </a:moveTo>
                <a:lnTo>
                  <a:pt x="4082" y="1640"/>
                </a:lnTo>
                <a:lnTo>
                  <a:pt x="4072" y="1640"/>
                </a:lnTo>
                <a:lnTo>
                  <a:pt x="4072" y="1602"/>
                </a:lnTo>
                <a:lnTo>
                  <a:pt x="4082" y="1602"/>
                </a:lnTo>
                <a:close/>
                <a:moveTo>
                  <a:pt x="4082" y="1669"/>
                </a:moveTo>
                <a:lnTo>
                  <a:pt x="4082" y="1707"/>
                </a:lnTo>
                <a:lnTo>
                  <a:pt x="4072" y="1707"/>
                </a:lnTo>
                <a:lnTo>
                  <a:pt x="4072" y="1669"/>
                </a:lnTo>
                <a:lnTo>
                  <a:pt x="4082" y="1669"/>
                </a:lnTo>
                <a:close/>
                <a:moveTo>
                  <a:pt x="4082" y="1736"/>
                </a:moveTo>
                <a:lnTo>
                  <a:pt x="4082" y="1775"/>
                </a:lnTo>
                <a:lnTo>
                  <a:pt x="4072" y="1775"/>
                </a:lnTo>
                <a:lnTo>
                  <a:pt x="4072" y="1736"/>
                </a:lnTo>
                <a:lnTo>
                  <a:pt x="4082" y="1736"/>
                </a:lnTo>
                <a:close/>
                <a:moveTo>
                  <a:pt x="4082" y="1803"/>
                </a:moveTo>
                <a:lnTo>
                  <a:pt x="4082" y="1842"/>
                </a:lnTo>
                <a:lnTo>
                  <a:pt x="4072" y="1842"/>
                </a:lnTo>
                <a:lnTo>
                  <a:pt x="4072" y="1803"/>
                </a:lnTo>
                <a:lnTo>
                  <a:pt x="4082" y="1803"/>
                </a:lnTo>
                <a:close/>
                <a:moveTo>
                  <a:pt x="4082" y="1870"/>
                </a:moveTo>
                <a:lnTo>
                  <a:pt x="4082" y="1909"/>
                </a:lnTo>
                <a:lnTo>
                  <a:pt x="4072" y="1909"/>
                </a:lnTo>
                <a:lnTo>
                  <a:pt x="4072" y="1870"/>
                </a:lnTo>
                <a:lnTo>
                  <a:pt x="4082" y="1870"/>
                </a:lnTo>
                <a:close/>
                <a:moveTo>
                  <a:pt x="4082" y="1938"/>
                </a:moveTo>
                <a:lnTo>
                  <a:pt x="4082" y="1976"/>
                </a:lnTo>
                <a:lnTo>
                  <a:pt x="4072" y="1976"/>
                </a:lnTo>
                <a:lnTo>
                  <a:pt x="4072" y="1938"/>
                </a:lnTo>
                <a:lnTo>
                  <a:pt x="4082" y="1938"/>
                </a:lnTo>
                <a:close/>
                <a:moveTo>
                  <a:pt x="4082" y="2005"/>
                </a:moveTo>
                <a:lnTo>
                  <a:pt x="4082" y="2043"/>
                </a:lnTo>
                <a:lnTo>
                  <a:pt x="4072" y="2043"/>
                </a:lnTo>
                <a:lnTo>
                  <a:pt x="4072" y="2005"/>
                </a:lnTo>
                <a:lnTo>
                  <a:pt x="4082" y="2005"/>
                </a:lnTo>
                <a:close/>
                <a:moveTo>
                  <a:pt x="4082" y="2072"/>
                </a:moveTo>
                <a:lnTo>
                  <a:pt x="4082" y="2111"/>
                </a:lnTo>
                <a:lnTo>
                  <a:pt x="4072" y="2111"/>
                </a:lnTo>
                <a:lnTo>
                  <a:pt x="4072" y="2072"/>
                </a:lnTo>
                <a:lnTo>
                  <a:pt x="4082" y="2072"/>
                </a:lnTo>
                <a:close/>
                <a:moveTo>
                  <a:pt x="4082" y="2139"/>
                </a:moveTo>
                <a:lnTo>
                  <a:pt x="4082" y="2178"/>
                </a:lnTo>
                <a:lnTo>
                  <a:pt x="4072" y="2178"/>
                </a:lnTo>
                <a:lnTo>
                  <a:pt x="4072" y="2139"/>
                </a:lnTo>
                <a:lnTo>
                  <a:pt x="4082" y="2139"/>
                </a:lnTo>
                <a:close/>
                <a:moveTo>
                  <a:pt x="4082" y="2207"/>
                </a:moveTo>
                <a:lnTo>
                  <a:pt x="4082" y="2245"/>
                </a:lnTo>
                <a:lnTo>
                  <a:pt x="4072" y="2245"/>
                </a:lnTo>
                <a:lnTo>
                  <a:pt x="4072" y="2207"/>
                </a:lnTo>
                <a:lnTo>
                  <a:pt x="4082" y="2207"/>
                </a:lnTo>
                <a:close/>
                <a:moveTo>
                  <a:pt x="4082" y="2274"/>
                </a:moveTo>
                <a:lnTo>
                  <a:pt x="4082" y="2312"/>
                </a:lnTo>
                <a:lnTo>
                  <a:pt x="4072" y="2312"/>
                </a:lnTo>
                <a:lnTo>
                  <a:pt x="4072" y="2274"/>
                </a:lnTo>
                <a:lnTo>
                  <a:pt x="4082" y="2274"/>
                </a:lnTo>
                <a:close/>
                <a:moveTo>
                  <a:pt x="4082" y="2341"/>
                </a:moveTo>
                <a:lnTo>
                  <a:pt x="4082" y="2379"/>
                </a:lnTo>
                <a:lnTo>
                  <a:pt x="4072" y="2379"/>
                </a:lnTo>
                <a:lnTo>
                  <a:pt x="4072" y="2341"/>
                </a:lnTo>
                <a:lnTo>
                  <a:pt x="4082" y="2341"/>
                </a:lnTo>
                <a:close/>
                <a:moveTo>
                  <a:pt x="4082" y="2408"/>
                </a:moveTo>
                <a:lnTo>
                  <a:pt x="4082" y="2446"/>
                </a:lnTo>
                <a:lnTo>
                  <a:pt x="4072" y="2446"/>
                </a:lnTo>
                <a:lnTo>
                  <a:pt x="4072" y="2408"/>
                </a:lnTo>
                <a:lnTo>
                  <a:pt x="4082" y="2408"/>
                </a:lnTo>
                <a:close/>
                <a:moveTo>
                  <a:pt x="4082" y="2475"/>
                </a:moveTo>
                <a:lnTo>
                  <a:pt x="4082" y="2514"/>
                </a:lnTo>
                <a:lnTo>
                  <a:pt x="4072" y="2514"/>
                </a:lnTo>
                <a:lnTo>
                  <a:pt x="4072" y="2475"/>
                </a:lnTo>
                <a:lnTo>
                  <a:pt x="4082" y="2475"/>
                </a:lnTo>
                <a:close/>
                <a:moveTo>
                  <a:pt x="4082" y="2542"/>
                </a:moveTo>
                <a:lnTo>
                  <a:pt x="4082" y="2581"/>
                </a:lnTo>
                <a:lnTo>
                  <a:pt x="4072" y="2581"/>
                </a:lnTo>
                <a:lnTo>
                  <a:pt x="4072" y="2542"/>
                </a:lnTo>
                <a:lnTo>
                  <a:pt x="4082" y="2542"/>
                </a:lnTo>
                <a:close/>
                <a:moveTo>
                  <a:pt x="4082" y="2610"/>
                </a:moveTo>
                <a:lnTo>
                  <a:pt x="4082" y="2648"/>
                </a:lnTo>
                <a:lnTo>
                  <a:pt x="4072" y="2648"/>
                </a:lnTo>
                <a:lnTo>
                  <a:pt x="4072" y="2610"/>
                </a:lnTo>
                <a:lnTo>
                  <a:pt x="4082" y="2610"/>
                </a:lnTo>
                <a:close/>
                <a:moveTo>
                  <a:pt x="4082" y="2677"/>
                </a:moveTo>
                <a:lnTo>
                  <a:pt x="4082" y="2715"/>
                </a:lnTo>
                <a:lnTo>
                  <a:pt x="4072" y="2715"/>
                </a:lnTo>
                <a:lnTo>
                  <a:pt x="4072" y="2677"/>
                </a:lnTo>
                <a:lnTo>
                  <a:pt x="4082" y="2677"/>
                </a:lnTo>
                <a:close/>
                <a:moveTo>
                  <a:pt x="4082" y="2744"/>
                </a:moveTo>
                <a:lnTo>
                  <a:pt x="4082" y="2782"/>
                </a:lnTo>
                <a:lnTo>
                  <a:pt x="4072" y="2782"/>
                </a:lnTo>
                <a:lnTo>
                  <a:pt x="4072" y="2744"/>
                </a:lnTo>
                <a:lnTo>
                  <a:pt x="4082" y="2744"/>
                </a:lnTo>
                <a:close/>
                <a:moveTo>
                  <a:pt x="4082" y="2811"/>
                </a:moveTo>
                <a:lnTo>
                  <a:pt x="4082" y="2850"/>
                </a:lnTo>
                <a:lnTo>
                  <a:pt x="4072" y="2850"/>
                </a:lnTo>
                <a:lnTo>
                  <a:pt x="4072" y="2811"/>
                </a:lnTo>
                <a:lnTo>
                  <a:pt x="4082" y="2811"/>
                </a:lnTo>
                <a:close/>
                <a:moveTo>
                  <a:pt x="4082" y="2879"/>
                </a:moveTo>
                <a:lnTo>
                  <a:pt x="4082" y="2917"/>
                </a:lnTo>
                <a:lnTo>
                  <a:pt x="4072" y="2917"/>
                </a:lnTo>
                <a:lnTo>
                  <a:pt x="4072" y="2879"/>
                </a:lnTo>
                <a:lnTo>
                  <a:pt x="4082" y="2879"/>
                </a:lnTo>
                <a:close/>
                <a:moveTo>
                  <a:pt x="4082" y="2946"/>
                </a:moveTo>
                <a:lnTo>
                  <a:pt x="4082" y="2984"/>
                </a:lnTo>
                <a:lnTo>
                  <a:pt x="4072" y="2984"/>
                </a:lnTo>
                <a:lnTo>
                  <a:pt x="4072" y="2946"/>
                </a:lnTo>
                <a:lnTo>
                  <a:pt x="4082" y="2946"/>
                </a:lnTo>
                <a:close/>
                <a:moveTo>
                  <a:pt x="4082" y="3013"/>
                </a:moveTo>
                <a:lnTo>
                  <a:pt x="4082" y="3051"/>
                </a:lnTo>
                <a:lnTo>
                  <a:pt x="4072" y="3051"/>
                </a:lnTo>
                <a:lnTo>
                  <a:pt x="4072" y="3013"/>
                </a:lnTo>
                <a:lnTo>
                  <a:pt x="4082" y="3013"/>
                </a:lnTo>
                <a:close/>
                <a:moveTo>
                  <a:pt x="4082" y="3080"/>
                </a:moveTo>
                <a:lnTo>
                  <a:pt x="4082" y="3118"/>
                </a:lnTo>
                <a:lnTo>
                  <a:pt x="4072" y="3118"/>
                </a:lnTo>
                <a:lnTo>
                  <a:pt x="4072" y="3080"/>
                </a:lnTo>
                <a:lnTo>
                  <a:pt x="4082" y="3080"/>
                </a:lnTo>
                <a:close/>
                <a:moveTo>
                  <a:pt x="4082" y="3147"/>
                </a:moveTo>
                <a:lnTo>
                  <a:pt x="4082" y="3186"/>
                </a:lnTo>
                <a:lnTo>
                  <a:pt x="4072" y="3186"/>
                </a:lnTo>
                <a:lnTo>
                  <a:pt x="4072" y="3147"/>
                </a:lnTo>
                <a:lnTo>
                  <a:pt x="4082" y="3147"/>
                </a:lnTo>
                <a:close/>
                <a:moveTo>
                  <a:pt x="4082" y="3214"/>
                </a:moveTo>
                <a:lnTo>
                  <a:pt x="4082" y="3253"/>
                </a:lnTo>
                <a:lnTo>
                  <a:pt x="4072" y="3253"/>
                </a:lnTo>
                <a:lnTo>
                  <a:pt x="4072" y="3214"/>
                </a:lnTo>
                <a:lnTo>
                  <a:pt x="4082" y="3214"/>
                </a:lnTo>
                <a:close/>
                <a:moveTo>
                  <a:pt x="4082" y="3282"/>
                </a:moveTo>
                <a:lnTo>
                  <a:pt x="4082" y="3320"/>
                </a:lnTo>
                <a:lnTo>
                  <a:pt x="4072" y="3320"/>
                </a:lnTo>
                <a:lnTo>
                  <a:pt x="4072" y="3282"/>
                </a:lnTo>
                <a:lnTo>
                  <a:pt x="4082" y="3282"/>
                </a:lnTo>
                <a:close/>
                <a:moveTo>
                  <a:pt x="4082" y="3349"/>
                </a:moveTo>
                <a:lnTo>
                  <a:pt x="4082" y="3387"/>
                </a:lnTo>
                <a:lnTo>
                  <a:pt x="4072" y="3387"/>
                </a:lnTo>
                <a:lnTo>
                  <a:pt x="4072" y="3349"/>
                </a:lnTo>
                <a:lnTo>
                  <a:pt x="4082" y="3349"/>
                </a:lnTo>
                <a:close/>
                <a:moveTo>
                  <a:pt x="4082" y="3416"/>
                </a:moveTo>
                <a:lnTo>
                  <a:pt x="4082" y="3454"/>
                </a:lnTo>
                <a:lnTo>
                  <a:pt x="4072" y="3454"/>
                </a:lnTo>
                <a:lnTo>
                  <a:pt x="4072" y="3416"/>
                </a:lnTo>
                <a:lnTo>
                  <a:pt x="4082" y="3416"/>
                </a:lnTo>
                <a:close/>
                <a:moveTo>
                  <a:pt x="4082" y="3483"/>
                </a:moveTo>
                <a:lnTo>
                  <a:pt x="4082" y="3521"/>
                </a:lnTo>
                <a:lnTo>
                  <a:pt x="4072" y="3521"/>
                </a:lnTo>
                <a:lnTo>
                  <a:pt x="4072" y="3483"/>
                </a:lnTo>
                <a:lnTo>
                  <a:pt x="4082" y="3483"/>
                </a:lnTo>
                <a:close/>
                <a:moveTo>
                  <a:pt x="4082" y="3550"/>
                </a:moveTo>
                <a:lnTo>
                  <a:pt x="4082" y="3589"/>
                </a:lnTo>
                <a:lnTo>
                  <a:pt x="4072" y="3589"/>
                </a:lnTo>
                <a:lnTo>
                  <a:pt x="4072" y="3550"/>
                </a:lnTo>
                <a:lnTo>
                  <a:pt x="4082" y="3550"/>
                </a:lnTo>
                <a:close/>
                <a:moveTo>
                  <a:pt x="4082" y="3617"/>
                </a:moveTo>
                <a:lnTo>
                  <a:pt x="4082" y="3656"/>
                </a:lnTo>
                <a:lnTo>
                  <a:pt x="4072" y="3656"/>
                </a:lnTo>
                <a:lnTo>
                  <a:pt x="4072" y="3617"/>
                </a:lnTo>
                <a:lnTo>
                  <a:pt x="4082" y="3617"/>
                </a:lnTo>
                <a:close/>
                <a:moveTo>
                  <a:pt x="4082" y="3685"/>
                </a:moveTo>
                <a:lnTo>
                  <a:pt x="4082" y="3723"/>
                </a:lnTo>
                <a:lnTo>
                  <a:pt x="4072" y="3723"/>
                </a:lnTo>
                <a:lnTo>
                  <a:pt x="4072" y="3685"/>
                </a:lnTo>
                <a:lnTo>
                  <a:pt x="4082" y="3685"/>
                </a:lnTo>
                <a:close/>
                <a:moveTo>
                  <a:pt x="4082" y="3752"/>
                </a:moveTo>
                <a:lnTo>
                  <a:pt x="4082" y="3790"/>
                </a:lnTo>
                <a:lnTo>
                  <a:pt x="4072" y="3790"/>
                </a:lnTo>
                <a:lnTo>
                  <a:pt x="4072" y="3752"/>
                </a:lnTo>
                <a:lnTo>
                  <a:pt x="4082" y="3752"/>
                </a:lnTo>
                <a:close/>
                <a:moveTo>
                  <a:pt x="4082" y="3819"/>
                </a:moveTo>
                <a:lnTo>
                  <a:pt x="4082" y="3858"/>
                </a:lnTo>
                <a:lnTo>
                  <a:pt x="4072" y="3858"/>
                </a:lnTo>
                <a:lnTo>
                  <a:pt x="4072" y="3819"/>
                </a:lnTo>
                <a:lnTo>
                  <a:pt x="4082" y="3819"/>
                </a:lnTo>
                <a:close/>
                <a:moveTo>
                  <a:pt x="4082" y="3886"/>
                </a:moveTo>
                <a:lnTo>
                  <a:pt x="4082" y="3925"/>
                </a:lnTo>
                <a:lnTo>
                  <a:pt x="4072" y="3925"/>
                </a:lnTo>
                <a:lnTo>
                  <a:pt x="4072" y="3886"/>
                </a:lnTo>
                <a:lnTo>
                  <a:pt x="4082" y="3886"/>
                </a:lnTo>
                <a:close/>
                <a:moveTo>
                  <a:pt x="4082" y="3953"/>
                </a:moveTo>
                <a:lnTo>
                  <a:pt x="4082" y="3992"/>
                </a:lnTo>
                <a:lnTo>
                  <a:pt x="4072" y="3992"/>
                </a:lnTo>
                <a:lnTo>
                  <a:pt x="4072" y="3953"/>
                </a:lnTo>
                <a:lnTo>
                  <a:pt x="4082" y="3953"/>
                </a:lnTo>
                <a:close/>
                <a:moveTo>
                  <a:pt x="4082" y="4021"/>
                </a:moveTo>
                <a:lnTo>
                  <a:pt x="4082" y="4059"/>
                </a:lnTo>
                <a:lnTo>
                  <a:pt x="4072" y="4059"/>
                </a:lnTo>
                <a:lnTo>
                  <a:pt x="4072" y="4021"/>
                </a:lnTo>
                <a:lnTo>
                  <a:pt x="4082" y="4021"/>
                </a:lnTo>
                <a:close/>
                <a:moveTo>
                  <a:pt x="4082" y="4088"/>
                </a:moveTo>
                <a:lnTo>
                  <a:pt x="4082" y="4126"/>
                </a:lnTo>
                <a:lnTo>
                  <a:pt x="4072" y="4126"/>
                </a:lnTo>
                <a:lnTo>
                  <a:pt x="4072" y="4088"/>
                </a:lnTo>
                <a:lnTo>
                  <a:pt x="4082" y="4088"/>
                </a:lnTo>
                <a:close/>
                <a:moveTo>
                  <a:pt x="4058" y="4140"/>
                </a:moveTo>
                <a:lnTo>
                  <a:pt x="4019" y="4140"/>
                </a:lnTo>
                <a:lnTo>
                  <a:pt x="4019" y="4130"/>
                </a:lnTo>
                <a:lnTo>
                  <a:pt x="4058" y="4130"/>
                </a:lnTo>
                <a:lnTo>
                  <a:pt x="4058" y="4140"/>
                </a:lnTo>
                <a:close/>
                <a:moveTo>
                  <a:pt x="3991" y="4140"/>
                </a:moveTo>
                <a:lnTo>
                  <a:pt x="3952" y="4140"/>
                </a:lnTo>
                <a:lnTo>
                  <a:pt x="3952" y="4130"/>
                </a:lnTo>
                <a:lnTo>
                  <a:pt x="3991" y="4130"/>
                </a:lnTo>
                <a:lnTo>
                  <a:pt x="3991" y="4140"/>
                </a:lnTo>
                <a:close/>
                <a:moveTo>
                  <a:pt x="3924" y="4140"/>
                </a:moveTo>
                <a:lnTo>
                  <a:pt x="3885" y="4140"/>
                </a:lnTo>
                <a:lnTo>
                  <a:pt x="3885" y="4130"/>
                </a:lnTo>
                <a:lnTo>
                  <a:pt x="3924" y="4130"/>
                </a:lnTo>
                <a:lnTo>
                  <a:pt x="3924" y="4140"/>
                </a:lnTo>
                <a:close/>
                <a:moveTo>
                  <a:pt x="3856" y="4140"/>
                </a:moveTo>
                <a:lnTo>
                  <a:pt x="3818" y="4140"/>
                </a:lnTo>
                <a:lnTo>
                  <a:pt x="3818" y="4130"/>
                </a:lnTo>
                <a:lnTo>
                  <a:pt x="3856" y="4130"/>
                </a:lnTo>
                <a:lnTo>
                  <a:pt x="3856" y="4140"/>
                </a:lnTo>
                <a:close/>
                <a:moveTo>
                  <a:pt x="3789" y="4140"/>
                </a:moveTo>
                <a:lnTo>
                  <a:pt x="3751" y="4140"/>
                </a:lnTo>
                <a:lnTo>
                  <a:pt x="3751" y="4130"/>
                </a:lnTo>
                <a:lnTo>
                  <a:pt x="3789" y="4130"/>
                </a:lnTo>
                <a:lnTo>
                  <a:pt x="3789" y="4140"/>
                </a:lnTo>
                <a:close/>
                <a:moveTo>
                  <a:pt x="3722" y="4140"/>
                </a:moveTo>
                <a:lnTo>
                  <a:pt x="3684" y="4140"/>
                </a:lnTo>
                <a:lnTo>
                  <a:pt x="3684" y="4130"/>
                </a:lnTo>
                <a:lnTo>
                  <a:pt x="3722" y="4130"/>
                </a:lnTo>
                <a:lnTo>
                  <a:pt x="3722" y="4140"/>
                </a:lnTo>
                <a:close/>
                <a:moveTo>
                  <a:pt x="3655" y="4140"/>
                </a:moveTo>
                <a:lnTo>
                  <a:pt x="3617" y="4140"/>
                </a:lnTo>
                <a:lnTo>
                  <a:pt x="3617" y="4130"/>
                </a:lnTo>
                <a:lnTo>
                  <a:pt x="3655" y="4130"/>
                </a:lnTo>
                <a:lnTo>
                  <a:pt x="3655" y="4140"/>
                </a:lnTo>
                <a:close/>
                <a:moveTo>
                  <a:pt x="3588" y="4140"/>
                </a:moveTo>
                <a:lnTo>
                  <a:pt x="3550" y="4140"/>
                </a:lnTo>
                <a:lnTo>
                  <a:pt x="3550" y="4130"/>
                </a:lnTo>
                <a:lnTo>
                  <a:pt x="3588" y="4130"/>
                </a:lnTo>
                <a:lnTo>
                  <a:pt x="3588" y="4140"/>
                </a:lnTo>
                <a:close/>
                <a:moveTo>
                  <a:pt x="3521" y="4140"/>
                </a:moveTo>
                <a:lnTo>
                  <a:pt x="3483" y="4140"/>
                </a:lnTo>
                <a:lnTo>
                  <a:pt x="3483" y="4130"/>
                </a:lnTo>
                <a:lnTo>
                  <a:pt x="3521" y="4130"/>
                </a:lnTo>
                <a:lnTo>
                  <a:pt x="3521" y="4140"/>
                </a:lnTo>
                <a:close/>
                <a:moveTo>
                  <a:pt x="3454" y="4140"/>
                </a:moveTo>
                <a:lnTo>
                  <a:pt x="3416" y="4140"/>
                </a:lnTo>
                <a:lnTo>
                  <a:pt x="3416" y="4130"/>
                </a:lnTo>
                <a:lnTo>
                  <a:pt x="3454" y="4130"/>
                </a:lnTo>
                <a:lnTo>
                  <a:pt x="3454" y="4140"/>
                </a:lnTo>
                <a:close/>
                <a:moveTo>
                  <a:pt x="3387" y="4140"/>
                </a:moveTo>
                <a:lnTo>
                  <a:pt x="3349" y="4140"/>
                </a:lnTo>
                <a:lnTo>
                  <a:pt x="3349" y="4130"/>
                </a:lnTo>
                <a:lnTo>
                  <a:pt x="3387" y="4130"/>
                </a:lnTo>
                <a:lnTo>
                  <a:pt x="3387" y="4140"/>
                </a:lnTo>
                <a:close/>
                <a:moveTo>
                  <a:pt x="3320" y="4140"/>
                </a:moveTo>
                <a:lnTo>
                  <a:pt x="3282" y="4140"/>
                </a:lnTo>
                <a:lnTo>
                  <a:pt x="3282" y="4130"/>
                </a:lnTo>
                <a:lnTo>
                  <a:pt x="3320" y="4130"/>
                </a:lnTo>
                <a:lnTo>
                  <a:pt x="3320" y="4140"/>
                </a:lnTo>
                <a:close/>
                <a:moveTo>
                  <a:pt x="3253" y="4140"/>
                </a:moveTo>
                <a:lnTo>
                  <a:pt x="3215" y="4140"/>
                </a:lnTo>
                <a:lnTo>
                  <a:pt x="3215" y="4130"/>
                </a:lnTo>
                <a:lnTo>
                  <a:pt x="3253" y="4130"/>
                </a:lnTo>
                <a:lnTo>
                  <a:pt x="3253" y="4140"/>
                </a:lnTo>
                <a:close/>
                <a:moveTo>
                  <a:pt x="3186" y="4140"/>
                </a:moveTo>
                <a:lnTo>
                  <a:pt x="3148" y="4140"/>
                </a:lnTo>
                <a:lnTo>
                  <a:pt x="3148" y="4130"/>
                </a:lnTo>
                <a:lnTo>
                  <a:pt x="3186" y="4130"/>
                </a:lnTo>
                <a:lnTo>
                  <a:pt x="3186" y="4140"/>
                </a:lnTo>
                <a:close/>
                <a:moveTo>
                  <a:pt x="3119" y="4140"/>
                </a:moveTo>
                <a:lnTo>
                  <a:pt x="3081" y="4140"/>
                </a:lnTo>
                <a:lnTo>
                  <a:pt x="3081" y="4130"/>
                </a:lnTo>
                <a:lnTo>
                  <a:pt x="3119" y="4130"/>
                </a:lnTo>
                <a:lnTo>
                  <a:pt x="3119" y="4140"/>
                </a:lnTo>
                <a:close/>
                <a:moveTo>
                  <a:pt x="3052" y="4140"/>
                </a:moveTo>
                <a:lnTo>
                  <a:pt x="3014" y="4140"/>
                </a:lnTo>
                <a:lnTo>
                  <a:pt x="3014" y="4130"/>
                </a:lnTo>
                <a:lnTo>
                  <a:pt x="3052" y="4130"/>
                </a:lnTo>
                <a:lnTo>
                  <a:pt x="3052" y="4140"/>
                </a:lnTo>
                <a:close/>
                <a:moveTo>
                  <a:pt x="2985" y="4140"/>
                </a:moveTo>
                <a:lnTo>
                  <a:pt x="2947" y="4140"/>
                </a:lnTo>
                <a:lnTo>
                  <a:pt x="2947" y="4130"/>
                </a:lnTo>
                <a:lnTo>
                  <a:pt x="2985" y="4130"/>
                </a:lnTo>
                <a:lnTo>
                  <a:pt x="2985" y="4140"/>
                </a:lnTo>
                <a:close/>
                <a:moveTo>
                  <a:pt x="2918" y="4140"/>
                </a:moveTo>
                <a:lnTo>
                  <a:pt x="2880" y="4140"/>
                </a:lnTo>
                <a:lnTo>
                  <a:pt x="2880" y="4130"/>
                </a:lnTo>
                <a:lnTo>
                  <a:pt x="2918" y="4130"/>
                </a:lnTo>
                <a:lnTo>
                  <a:pt x="2918" y="4140"/>
                </a:lnTo>
                <a:close/>
                <a:moveTo>
                  <a:pt x="2851" y="4140"/>
                </a:moveTo>
                <a:lnTo>
                  <a:pt x="2813" y="4140"/>
                </a:lnTo>
                <a:lnTo>
                  <a:pt x="2813" y="4130"/>
                </a:lnTo>
                <a:lnTo>
                  <a:pt x="2851" y="4130"/>
                </a:lnTo>
                <a:lnTo>
                  <a:pt x="2851" y="4140"/>
                </a:lnTo>
                <a:close/>
                <a:moveTo>
                  <a:pt x="2784" y="4140"/>
                </a:moveTo>
                <a:lnTo>
                  <a:pt x="2746" y="4140"/>
                </a:lnTo>
                <a:lnTo>
                  <a:pt x="2746" y="4130"/>
                </a:lnTo>
                <a:lnTo>
                  <a:pt x="2784" y="4130"/>
                </a:lnTo>
                <a:lnTo>
                  <a:pt x="2784" y="4140"/>
                </a:lnTo>
                <a:close/>
                <a:moveTo>
                  <a:pt x="2717" y="4140"/>
                </a:moveTo>
                <a:lnTo>
                  <a:pt x="2678" y="4140"/>
                </a:lnTo>
                <a:lnTo>
                  <a:pt x="2678" y="4130"/>
                </a:lnTo>
                <a:lnTo>
                  <a:pt x="2717" y="4130"/>
                </a:lnTo>
                <a:lnTo>
                  <a:pt x="2717" y="4140"/>
                </a:lnTo>
                <a:close/>
                <a:moveTo>
                  <a:pt x="2650" y="4140"/>
                </a:moveTo>
                <a:lnTo>
                  <a:pt x="2611" y="4140"/>
                </a:lnTo>
                <a:lnTo>
                  <a:pt x="2611" y="4130"/>
                </a:lnTo>
                <a:lnTo>
                  <a:pt x="2650" y="4130"/>
                </a:lnTo>
                <a:lnTo>
                  <a:pt x="2650" y="4140"/>
                </a:lnTo>
                <a:close/>
                <a:moveTo>
                  <a:pt x="2583" y="4140"/>
                </a:moveTo>
                <a:lnTo>
                  <a:pt x="2544" y="4140"/>
                </a:lnTo>
                <a:lnTo>
                  <a:pt x="2544" y="4130"/>
                </a:lnTo>
                <a:lnTo>
                  <a:pt x="2583" y="4130"/>
                </a:lnTo>
                <a:lnTo>
                  <a:pt x="2583" y="4140"/>
                </a:lnTo>
                <a:close/>
                <a:moveTo>
                  <a:pt x="2516" y="4140"/>
                </a:moveTo>
                <a:lnTo>
                  <a:pt x="2477" y="4140"/>
                </a:lnTo>
                <a:lnTo>
                  <a:pt x="2477" y="4130"/>
                </a:lnTo>
                <a:lnTo>
                  <a:pt x="2516" y="4130"/>
                </a:lnTo>
                <a:lnTo>
                  <a:pt x="2516" y="4140"/>
                </a:lnTo>
                <a:close/>
                <a:moveTo>
                  <a:pt x="2449" y="4140"/>
                </a:moveTo>
                <a:lnTo>
                  <a:pt x="2410" y="4140"/>
                </a:lnTo>
                <a:lnTo>
                  <a:pt x="2410" y="4130"/>
                </a:lnTo>
                <a:lnTo>
                  <a:pt x="2449" y="4130"/>
                </a:lnTo>
                <a:lnTo>
                  <a:pt x="2449" y="4140"/>
                </a:lnTo>
                <a:close/>
                <a:moveTo>
                  <a:pt x="2382" y="4140"/>
                </a:moveTo>
                <a:lnTo>
                  <a:pt x="2343" y="4140"/>
                </a:lnTo>
                <a:lnTo>
                  <a:pt x="2343" y="4130"/>
                </a:lnTo>
                <a:lnTo>
                  <a:pt x="2382" y="4130"/>
                </a:lnTo>
                <a:lnTo>
                  <a:pt x="2382" y="4140"/>
                </a:lnTo>
                <a:close/>
                <a:moveTo>
                  <a:pt x="2315" y="4140"/>
                </a:moveTo>
                <a:lnTo>
                  <a:pt x="2276" y="4140"/>
                </a:lnTo>
                <a:lnTo>
                  <a:pt x="2276" y="4130"/>
                </a:lnTo>
                <a:lnTo>
                  <a:pt x="2315" y="4130"/>
                </a:lnTo>
                <a:lnTo>
                  <a:pt x="2315" y="4140"/>
                </a:lnTo>
                <a:close/>
                <a:moveTo>
                  <a:pt x="2248" y="4140"/>
                </a:moveTo>
                <a:lnTo>
                  <a:pt x="2209" y="4140"/>
                </a:lnTo>
                <a:lnTo>
                  <a:pt x="2209" y="4130"/>
                </a:lnTo>
                <a:lnTo>
                  <a:pt x="2248" y="4130"/>
                </a:lnTo>
                <a:lnTo>
                  <a:pt x="2248" y="4140"/>
                </a:lnTo>
                <a:close/>
                <a:moveTo>
                  <a:pt x="2180" y="4140"/>
                </a:moveTo>
                <a:lnTo>
                  <a:pt x="2142" y="4140"/>
                </a:lnTo>
                <a:lnTo>
                  <a:pt x="2142" y="4130"/>
                </a:lnTo>
                <a:lnTo>
                  <a:pt x="2180" y="4130"/>
                </a:lnTo>
                <a:lnTo>
                  <a:pt x="2180" y="4140"/>
                </a:lnTo>
                <a:close/>
                <a:moveTo>
                  <a:pt x="2113" y="4140"/>
                </a:moveTo>
                <a:lnTo>
                  <a:pt x="2075" y="4140"/>
                </a:lnTo>
                <a:lnTo>
                  <a:pt x="2075" y="4130"/>
                </a:lnTo>
                <a:lnTo>
                  <a:pt x="2113" y="4130"/>
                </a:lnTo>
                <a:lnTo>
                  <a:pt x="2113" y="4140"/>
                </a:lnTo>
                <a:close/>
                <a:moveTo>
                  <a:pt x="2046" y="4140"/>
                </a:moveTo>
                <a:lnTo>
                  <a:pt x="2008" y="4140"/>
                </a:lnTo>
                <a:lnTo>
                  <a:pt x="2008" y="4130"/>
                </a:lnTo>
                <a:lnTo>
                  <a:pt x="2046" y="4130"/>
                </a:lnTo>
                <a:lnTo>
                  <a:pt x="2046" y="4140"/>
                </a:lnTo>
                <a:close/>
                <a:moveTo>
                  <a:pt x="1979" y="4140"/>
                </a:moveTo>
                <a:lnTo>
                  <a:pt x="1941" y="4140"/>
                </a:lnTo>
                <a:lnTo>
                  <a:pt x="1941" y="4130"/>
                </a:lnTo>
                <a:lnTo>
                  <a:pt x="1979" y="4130"/>
                </a:lnTo>
                <a:lnTo>
                  <a:pt x="1979" y="4140"/>
                </a:lnTo>
                <a:close/>
                <a:moveTo>
                  <a:pt x="1912" y="4140"/>
                </a:moveTo>
                <a:lnTo>
                  <a:pt x="1874" y="4140"/>
                </a:lnTo>
                <a:lnTo>
                  <a:pt x="1874" y="4130"/>
                </a:lnTo>
                <a:lnTo>
                  <a:pt x="1912" y="4130"/>
                </a:lnTo>
                <a:lnTo>
                  <a:pt x="1912" y="4140"/>
                </a:lnTo>
                <a:close/>
                <a:moveTo>
                  <a:pt x="1845" y="4140"/>
                </a:moveTo>
                <a:lnTo>
                  <a:pt x="1807" y="4140"/>
                </a:lnTo>
                <a:lnTo>
                  <a:pt x="1807" y="4130"/>
                </a:lnTo>
                <a:lnTo>
                  <a:pt x="1845" y="4130"/>
                </a:lnTo>
                <a:lnTo>
                  <a:pt x="1845" y="4140"/>
                </a:lnTo>
                <a:close/>
                <a:moveTo>
                  <a:pt x="1778" y="4140"/>
                </a:moveTo>
                <a:lnTo>
                  <a:pt x="1740" y="4140"/>
                </a:lnTo>
                <a:lnTo>
                  <a:pt x="1740" y="4130"/>
                </a:lnTo>
                <a:lnTo>
                  <a:pt x="1778" y="4130"/>
                </a:lnTo>
                <a:lnTo>
                  <a:pt x="1778" y="4140"/>
                </a:lnTo>
                <a:close/>
                <a:moveTo>
                  <a:pt x="1711" y="4140"/>
                </a:moveTo>
                <a:lnTo>
                  <a:pt x="1673" y="4140"/>
                </a:lnTo>
                <a:lnTo>
                  <a:pt x="1673" y="4130"/>
                </a:lnTo>
                <a:lnTo>
                  <a:pt x="1711" y="4130"/>
                </a:lnTo>
                <a:lnTo>
                  <a:pt x="1711" y="4140"/>
                </a:lnTo>
                <a:close/>
                <a:moveTo>
                  <a:pt x="1644" y="4140"/>
                </a:moveTo>
                <a:lnTo>
                  <a:pt x="1606" y="4140"/>
                </a:lnTo>
                <a:lnTo>
                  <a:pt x="1606" y="4130"/>
                </a:lnTo>
                <a:lnTo>
                  <a:pt x="1644" y="4130"/>
                </a:lnTo>
                <a:lnTo>
                  <a:pt x="1644" y="4140"/>
                </a:lnTo>
                <a:close/>
                <a:moveTo>
                  <a:pt x="1577" y="4140"/>
                </a:moveTo>
                <a:lnTo>
                  <a:pt x="1539" y="4140"/>
                </a:lnTo>
                <a:lnTo>
                  <a:pt x="1539" y="4130"/>
                </a:lnTo>
                <a:lnTo>
                  <a:pt x="1577" y="4130"/>
                </a:lnTo>
                <a:lnTo>
                  <a:pt x="1577" y="4140"/>
                </a:lnTo>
                <a:close/>
                <a:moveTo>
                  <a:pt x="1510" y="4140"/>
                </a:moveTo>
                <a:lnTo>
                  <a:pt x="1472" y="4140"/>
                </a:lnTo>
                <a:lnTo>
                  <a:pt x="1472" y="4130"/>
                </a:lnTo>
                <a:lnTo>
                  <a:pt x="1510" y="4130"/>
                </a:lnTo>
                <a:lnTo>
                  <a:pt x="1510" y="4140"/>
                </a:lnTo>
                <a:close/>
                <a:moveTo>
                  <a:pt x="1443" y="4140"/>
                </a:moveTo>
                <a:lnTo>
                  <a:pt x="1405" y="4140"/>
                </a:lnTo>
                <a:lnTo>
                  <a:pt x="1405" y="4130"/>
                </a:lnTo>
                <a:lnTo>
                  <a:pt x="1443" y="4130"/>
                </a:lnTo>
                <a:lnTo>
                  <a:pt x="1443" y="4140"/>
                </a:lnTo>
                <a:close/>
                <a:moveTo>
                  <a:pt x="1376" y="4140"/>
                </a:moveTo>
                <a:lnTo>
                  <a:pt x="1338" y="4140"/>
                </a:lnTo>
                <a:lnTo>
                  <a:pt x="1338" y="4130"/>
                </a:lnTo>
                <a:lnTo>
                  <a:pt x="1376" y="4130"/>
                </a:lnTo>
                <a:lnTo>
                  <a:pt x="1376" y="4140"/>
                </a:lnTo>
                <a:close/>
                <a:moveTo>
                  <a:pt x="1309" y="4140"/>
                </a:moveTo>
                <a:lnTo>
                  <a:pt x="1271" y="4140"/>
                </a:lnTo>
                <a:lnTo>
                  <a:pt x="1271" y="4130"/>
                </a:lnTo>
                <a:lnTo>
                  <a:pt x="1309" y="4130"/>
                </a:lnTo>
                <a:lnTo>
                  <a:pt x="1309" y="4140"/>
                </a:lnTo>
                <a:close/>
                <a:moveTo>
                  <a:pt x="1242" y="4140"/>
                </a:moveTo>
                <a:lnTo>
                  <a:pt x="1204" y="4140"/>
                </a:lnTo>
                <a:lnTo>
                  <a:pt x="1204" y="4130"/>
                </a:lnTo>
                <a:lnTo>
                  <a:pt x="1242" y="4130"/>
                </a:lnTo>
                <a:lnTo>
                  <a:pt x="1242" y="4140"/>
                </a:lnTo>
                <a:close/>
                <a:moveTo>
                  <a:pt x="1175" y="4140"/>
                </a:moveTo>
                <a:lnTo>
                  <a:pt x="1137" y="4140"/>
                </a:lnTo>
                <a:lnTo>
                  <a:pt x="1137" y="4130"/>
                </a:lnTo>
                <a:lnTo>
                  <a:pt x="1175" y="4130"/>
                </a:lnTo>
                <a:lnTo>
                  <a:pt x="1175" y="4140"/>
                </a:lnTo>
                <a:close/>
                <a:moveTo>
                  <a:pt x="1108" y="4140"/>
                </a:moveTo>
                <a:lnTo>
                  <a:pt x="1070" y="4140"/>
                </a:lnTo>
                <a:lnTo>
                  <a:pt x="1070" y="4130"/>
                </a:lnTo>
                <a:lnTo>
                  <a:pt x="1108" y="4130"/>
                </a:lnTo>
                <a:lnTo>
                  <a:pt x="1108" y="4140"/>
                </a:lnTo>
                <a:close/>
                <a:moveTo>
                  <a:pt x="1041" y="4140"/>
                </a:moveTo>
                <a:lnTo>
                  <a:pt x="1002" y="4140"/>
                </a:lnTo>
                <a:lnTo>
                  <a:pt x="1002" y="4130"/>
                </a:lnTo>
                <a:lnTo>
                  <a:pt x="1041" y="4130"/>
                </a:lnTo>
                <a:lnTo>
                  <a:pt x="1041" y="4140"/>
                </a:lnTo>
                <a:close/>
                <a:moveTo>
                  <a:pt x="974" y="4140"/>
                </a:moveTo>
                <a:lnTo>
                  <a:pt x="935" y="4140"/>
                </a:lnTo>
                <a:lnTo>
                  <a:pt x="935" y="4130"/>
                </a:lnTo>
                <a:lnTo>
                  <a:pt x="974" y="4130"/>
                </a:lnTo>
                <a:lnTo>
                  <a:pt x="974" y="4140"/>
                </a:lnTo>
                <a:close/>
                <a:moveTo>
                  <a:pt x="907" y="4140"/>
                </a:moveTo>
                <a:lnTo>
                  <a:pt x="868" y="4140"/>
                </a:lnTo>
                <a:lnTo>
                  <a:pt x="868" y="4130"/>
                </a:lnTo>
                <a:lnTo>
                  <a:pt x="907" y="4130"/>
                </a:lnTo>
                <a:lnTo>
                  <a:pt x="907" y="4140"/>
                </a:lnTo>
                <a:close/>
                <a:moveTo>
                  <a:pt x="840" y="4140"/>
                </a:moveTo>
                <a:lnTo>
                  <a:pt x="801" y="4140"/>
                </a:lnTo>
                <a:lnTo>
                  <a:pt x="801" y="4130"/>
                </a:lnTo>
                <a:lnTo>
                  <a:pt x="840" y="4130"/>
                </a:lnTo>
                <a:lnTo>
                  <a:pt x="840" y="4140"/>
                </a:lnTo>
                <a:close/>
                <a:moveTo>
                  <a:pt x="773" y="4140"/>
                </a:moveTo>
                <a:lnTo>
                  <a:pt x="734" y="4140"/>
                </a:lnTo>
                <a:lnTo>
                  <a:pt x="734" y="4130"/>
                </a:lnTo>
                <a:lnTo>
                  <a:pt x="773" y="4130"/>
                </a:lnTo>
                <a:lnTo>
                  <a:pt x="773" y="4140"/>
                </a:lnTo>
                <a:close/>
                <a:moveTo>
                  <a:pt x="706" y="4140"/>
                </a:moveTo>
                <a:lnTo>
                  <a:pt x="667" y="4140"/>
                </a:lnTo>
                <a:lnTo>
                  <a:pt x="667" y="4130"/>
                </a:lnTo>
                <a:lnTo>
                  <a:pt x="706" y="4130"/>
                </a:lnTo>
                <a:lnTo>
                  <a:pt x="706" y="4140"/>
                </a:lnTo>
                <a:close/>
                <a:moveTo>
                  <a:pt x="639" y="4140"/>
                </a:moveTo>
                <a:lnTo>
                  <a:pt x="600" y="4140"/>
                </a:lnTo>
                <a:lnTo>
                  <a:pt x="600" y="4130"/>
                </a:lnTo>
                <a:lnTo>
                  <a:pt x="639" y="4130"/>
                </a:lnTo>
                <a:lnTo>
                  <a:pt x="639" y="4140"/>
                </a:lnTo>
                <a:close/>
                <a:moveTo>
                  <a:pt x="571" y="4140"/>
                </a:moveTo>
                <a:lnTo>
                  <a:pt x="533" y="4140"/>
                </a:lnTo>
                <a:lnTo>
                  <a:pt x="533" y="4130"/>
                </a:lnTo>
                <a:lnTo>
                  <a:pt x="571" y="4130"/>
                </a:lnTo>
                <a:lnTo>
                  <a:pt x="571" y="4140"/>
                </a:lnTo>
                <a:close/>
                <a:moveTo>
                  <a:pt x="504" y="4140"/>
                </a:moveTo>
                <a:lnTo>
                  <a:pt x="466" y="4140"/>
                </a:lnTo>
                <a:lnTo>
                  <a:pt x="466" y="4130"/>
                </a:lnTo>
                <a:lnTo>
                  <a:pt x="504" y="4130"/>
                </a:lnTo>
                <a:lnTo>
                  <a:pt x="504" y="4140"/>
                </a:lnTo>
                <a:close/>
                <a:moveTo>
                  <a:pt x="437" y="4140"/>
                </a:moveTo>
                <a:lnTo>
                  <a:pt x="399" y="4140"/>
                </a:lnTo>
                <a:lnTo>
                  <a:pt x="399" y="4130"/>
                </a:lnTo>
                <a:lnTo>
                  <a:pt x="437" y="4130"/>
                </a:lnTo>
                <a:lnTo>
                  <a:pt x="437" y="4140"/>
                </a:lnTo>
                <a:close/>
                <a:moveTo>
                  <a:pt x="370" y="4140"/>
                </a:moveTo>
                <a:lnTo>
                  <a:pt x="332" y="4140"/>
                </a:lnTo>
                <a:lnTo>
                  <a:pt x="332" y="4130"/>
                </a:lnTo>
                <a:lnTo>
                  <a:pt x="370" y="4130"/>
                </a:lnTo>
                <a:lnTo>
                  <a:pt x="370" y="4140"/>
                </a:lnTo>
                <a:close/>
                <a:moveTo>
                  <a:pt x="303" y="4140"/>
                </a:moveTo>
                <a:lnTo>
                  <a:pt x="265" y="4140"/>
                </a:lnTo>
                <a:lnTo>
                  <a:pt x="265" y="4130"/>
                </a:lnTo>
                <a:lnTo>
                  <a:pt x="303" y="4130"/>
                </a:lnTo>
                <a:lnTo>
                  <a:pt x="303" y="4140"/>
                </a:lnTo>
                <a:close/>
                <a:moveTo>
                  <a:pt x="236" y="4140"/>
                </a:moveTo>
                <a:lnTo>
                  <a:pt x="198" y="4140"/>
                </a:lnTo>
                <a:lnTo>
                  <a:pt x="198" y="4130"/>
                </a:lnTo>
                <a:lnTo>
                  <a:pt x="236" y="4130"/>
                </a:lnTo>
                <a:lnTo>
                  <a:pt x="236" y="4140"/>
                </a:lnTo>
                <a:close/>
                <a:moveTo>
                  <a:pt x="169" y="4140"/>
                </a:moveTo>
                <a:lnTo>
                  <a:pt x="131" y="4140"/>
                </a:lnTo>
                <a:lnTo>
                  <a:pt x="131" y="4130"/>
                </a:lnTo>
                <a:lnTo>
                  <a:pt x="169" y="4130"/>
                </a:lnTo>
                <a:lnTo>
                  <a:pt x="169" y="4140"/>
                </a:lnTo>
                <a:close/>
                <a:moveTo>
                  <a:pt x="102" y="4140"/>
                </a:moveTo>
                <a:lnTo>
                  <a:pt x="64" y="4140"/>
                </a:lnTo>
                <a:lnTo>
                  <a:pt x="64" y="4130"/>
                </a:lnTo>
                <a:lnTo>
                  <a:pt x="102" y="4130"/>
                </a:lnTo>
                <a:lnTo>
                  <a:pt x="102" y="4140"/>
                </a:lnTo>
                <a:close/>
                <a:moveTo>
                  <a:pt x="35" y="4140"/>
                </a:moveTo>
                <a:lnTo>
                  <a:pt x="4" y="4140"/>
                </a:lnTo>
                <a:lnTo>
                  <a:pt x="4" y="4130"/>
                </a:lnTo>
                <a:lnTo>
                  <a:pt x="35" y="4130"/>
                </a:lnTo>
                <a:lnTo>
                  <a:pt x="35" y="414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DF235-AA8A-48B7-ADE5-87CEF5665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518" y="5318363"/>
            <a:ext cx="2368928" cy="69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Secured Computer Area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(e.g., Machine Room)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C85AEB16-62D7-4AB4-9A76-F61A2C0C9437}"/>
              </a:ext>
            </a:extLst>
          </p:cNvPr>
          <p:cNvSpPr>
            <a:spLocks noEditPoints="1"/>
          </p:cNvSpPr>
          <p:nvPr/>
        </p:nvSpPr>
        <p:spPr bwMode="auto">
          <a:xfrm>
            <a:off x="6745103" y="484909"/>
            <a:ext cx="4852952" cy="5427873"/>
          </a:xfrm>
          <a:custGeom>
            <a:avLst/>
            <a:gdLst>
              <a:gd name="T0" fmla="*/ 0 w 4082"/>
              <a:gd name="T1" fmla="*/ 3934 h 4140"/>
              <a:gd name="T2" fmla="*/ 0 w 4082"/>
              <a:gd name="T3" fmla="*/ 3665 h 4140"/>
              <a:gd name="T4" fmla="*/ 0 w 4082"/>
              <a:gd name="T5" fmla="*/ 3396 h 4140"/>
              <a:gd name="T6" fmla="*/ 0 w 4082"/>
              <a:gd name="T7" fmla="*/ 3127 h 4140"/>
              <a:gd name="T8" fmla="*/ 0 w 4082"/>
              <a:gd name="T9" fmla="*/ 2859 h 4140"/>
              <a:gd name="T10" fmla="*/ 0 w 4082"/>
              <a:gd name="T11" fmla="*/ 2590 h 4140"/>
              <a:gd name="T12" fmla="*/ 0 w 4082"/>
              <a:gd name="T13" fmla="*/ 2321 h 4140"/>
              <a:gd name="T14" fmla="*/ 0 w 4082"/>
              <a:gd name="T15" fmla="*/ 2052 h 4140"/>
              <a:gd name="T16" fmla="*/ 0 w 4082"/>
              <a:gd name="T17" fmla="*/ 1784 h 4140"/>
              <a:gd name="T18" fmla="*/ 0 w 4082"/>
              <a:gd name="T19" fmla="*/ 1515 h 4140"/>
              <a:gd name="T20" fmla="*/ 0 w 4082"/>
              <a:gd name="T21" fmla="*/ 1246 h 4140"/>
              <a:gd name="T22" fmla="*/ 0 w 4082"/>
              <a:gd name="T23" fmla="*/ 978 h 4140"/>
              <a:gd name="T24" fmla="*/ 0 w 4082"/>
              <a:gd name="T25" fmla="*/ 709 h 4140"/>
              <a:gd name="T26" fmla="*/ 0 w 4082"/>
              <a:gd name="T27" fmla="*/ 440 h 4140"/>
              <a:gd name="T28" fmla="*/ 0 w 4082"/>
              <a:gd name="T29" fmla="*/ 171 h 4140"/>
              <a:gd name="T30" fmla="*/ 145 w 4082"/>
              <a:gd name="T31" fmla="*/ 0 h 4140"/>
              <a:gd name="T32" fmla="*/ 413 w 4082"/>
              <a:gd name="T33" fmla="*/ 0 h 4140"/>
              <a:gd name="T34" fmla="*/ 681 w 4082"/>
              <a:gd name="T35" fmla="*/ 0 h 4140"/>
              <a:gd name="T36" fmla="*/ 949 w 4082"/>
              <a:gd name="T37" fmla="*/ 0 h 4140"/>
              <a:gd name="T38" fmla="*/ 1218 w 4082"/>
              <a:gd name="T39" fmla="*/ 0 h 4140"/>
              <a:gd name="T40" fmla="*/ 1486 w 4082"/>
              <a:gd name="T41" fmla="*/ 0 h 4140"/>
              <a:gd name="T42" fmla="*/ 1754 w 4082"/>
              <a:gd name="T43" fmla="*/ 0 h 4140"/>
              <a:gd name="T44" fmla="*/ 2022 w 4082"/>
              <a:gd name="T45" fmla="*/ 0 h 4140"/>
              <a:gd name="T46" fmla="*/ 2290 w 4082"/>
              <a:gd name="T47" fmla="*/ 0 h 4140"/>
              <a:gd name="T48" fmla="*/ 2558 w 4082"/>
              <a:gd name="T49" fmla="*/ 0 h 4140"/>
              <a:gd name="T50" fmla="*/ 2827 w 4082"/>
              <a:gd name="T51" fmla="*/ 0 h 4140"/>
              <a:gd name="T52" fmla="*/ 3095 w 4082"/>
              <a:gd name="T53" fmla="*/ 0 h 4140"/>
              <a:gd name="T54" fmla="*/ 3363 w 4082"/>
              <a:gd name="T55" fmla="*/ 0 h 4140"/>
              <a:gd name="T56" fmla="*/ 3631 w 4082"/>
              <a:gd name="T57" fmla="*/ 0 h 4140"/>
              <a:gd name="T58" fmla="*/ 3899 w 4082"/>
              <a:gd name="T59" fmla="*/ 0 h 4140"/>
              <a:gd name="T60" fmla="*/ 4062 w 4082"/>
              <a:gd name="T61" fmla="*/ 9 h 4140"/>
              <a:gd name="T62" fmla="*/ 4073 w 4082"/>
              <a:gd name="T63" fmla="*/ 258 h 4140"/>
              <a:gd name="T64" fmla="*/ 4073 w 4082"/>
              <a:gd name="T65" fmla="*/ 527 h 4140"/>
              <a:gd name="T66" fmla="*/ 4073 w 4082"/>
              <a:gd name="T67" fmla="*/ 796 h 4140"/>
              <a:gd name="T68" fmla="*/ 4073 w 4082"/>
              <a:gd name="T69" fmla="*/ 1064 h 4140"/>
              <a:gd name="T70" fmla="*/ 4073 w 4082"/>
              <a:gd name="T71" fmla="*/ 1333 h 4140"/>
              <a:gd name="T72" fmla="*/ 4073 w 4082"/>
              <a:gd name="T73" fmla="*/ 1602 h 4140"/>
              <a:gd name="T74" fmla="*/ 4073 w 4082"/>
              <a:gd name="T75" fmla="*/ 1870 h 4140"/>
              <a:gd name="T76" fmla="*/ 4073 w 4082"/>
              <a:gd name="T77" fmla="*/ 2139 h 4140"/>
              <a:gd name="T78" fmla="*/ 4073 w 4082"/>
              <a:gd name="T79" fmla="*/ 2408 h 4140"/>
              <a:gd name="T80" fmla="*/ 4073 w 4082"/>
              <a:gd name="T81" fmla="*/ 2677 h 4140"/>
              <a:gd name="T82" fmla="*/ 4073 w 4082"/>
              <a:gd name="T83" fmla="*/ 2946 h 4140"/>
              <a:gd name="T84" fmla="*/ 4073 w 4082"/>
              <a:gd name="T85" fmla="*/ 3214 h 4140"/>
              <a:gd name="T86" fmla="*/ 4073 w 4082"/>
              <a:gd name="T87" fmla="*/ 3483 h 4140"/>
              <a:gd name="T88" fmla="*/ 4073 w 4082"/>
              <a:gd name="T89" fmla="*/ 3752 h 4140"/>
              <a:gd name="T90" fmla="*/ 4073 w 4082"/>
              <a:gd name="T91" fmla="*/ 4021 h 4140"/>
              <a:gd name="T92" fmla="*/ 3924 w 4082"/>
              <a:gd name="T93" fmla="*/ 4130 h 4140"/>
              <a:gd name="T94" fmla="*/ 3656 w 4082"/>
              <a:gd name="T95" fmla="*/ 4130 h 4140"/>
              <a:gd name="T96" fmla="*/ 3387 w 4082"/>
              <a:gd name="T97" fmla="*/ 4130 h 4140"/>
              <a:gd name="T98" fmla="*/ 3119 w 4082"/>
              <a:gd name="T99" fmla="*/ 4130 h 4140"/>
              <a:gd name="T100" fmla="*/ 2851 w 4082"/>
              <a:gd name="T101" fmla="*/ 4130 h 4140"/>
              <a:gd name="T102" fmla="*/ 2583 w 4082"/>
              <a:gd name="T103" fmla="*/ 4130 h 4140"/>
              <a:gd name="T104" fmla="*/ 2315 w 4082"/>
              <a:gd name="T105" fmla="*/ 4130 h 4140"/>
              <a:gd name="T106" fmla="*/ 2047 w 4082"/>
              <a:gd name="T107" fmla="*/ 4130 h 4140"/>
              <a:gd name="T108" fmla="*/ 1779 w 4082"/>
              <a:gd name="T109" fmla="*/ 4130 h 4140"/>
              <a:gd name="T110" fmla="*/ 1510 w 4082"/>
              <a:gd name="T111" fmla="*/ 4130 h 4140"/>
              <a:gd name="T112" fmla="*/ 1242 w 4082"/>
              <a:gd name="T113" fmla="*/ 4130 h 4140"/>
              <a:gd name="T114" fmla="*/ 974 w 4082"/>
              <a:gd name="T115" fmla="*/ 4130 h 4140"/>
              <a:gd name="T116" fmla="*/ 706 w 4082"/>
              <a:gd name="T117" fmla="*/ 4130 h 4140"/>
              <a:gd name="T118" fmla="*/ 438 w 4082"/>
              <a:gd name="T119" fmla="*/ 4130 h 4140"/>
              <a:gd name="T120" fmla="*/ 170 w 4082"/>
              <a:gd name="T121" fmla="*/ 4130 h 4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82" h="4140">
                <a:moveTo>
                  <a:pt x="0" y="4135"/>
                </a:moveTo>
                <a:lnTo>
                  <a:pt x="0" y="4097"/>
                </a:lnTo>
                <a:lnTo>
                  <a:pt x="9" y="4097"/>
                </a:lnTo>
                <a:lnTo>
                  <a:pt x="9" y="4135"/>
                </a:lnTo>
                <a:lnTo>
                  <a:pt x="0" y="4135"/>
                </a:lnTo>
                <a:close/>
                <a:moveTo>
                  <a:pt x="0" y="4068"/>
                </a:moveTo>
                <a:lnTo>
                  <a:pt x="0" y="4030"/>
                </a:lnTo>
                <a:lnTo>
                  <a:pt x="9" y="4030"/>
                </a:lnTo>
                <a:lnTo>
                  <a:pt x="9" y="4068"/>
                </a:lnTo>
                <a:lnTo>
                  <a:pt x="0" y="4068"/>
                </a:lnTo>
                <a:close/>
                <a:moveTo>
                  <a:pt x="0" y="4001"/>
                </a:moveTo>
                <a:lnTo>
                  <a:pt x="0" y="3962"/>
                </a:lnTo>
                <a:lnTo>
                  <a:pt x="9" y="3962"/>
                </a:lnTo>
                <a:lnTo>
                  <a:pt x="9" y="4001"/>
                </a:lnTo>
                <a:lnTo>
                  <a:pt x="0" y="4001"/>
                </a:lnTo>
                <a:close/>
                <a:moveTo>
                  <a:pt x="0" y="3934"/>
                </a:moveTo>
                <a:lnTo>
                  <a:pt x="0" y="3895"/>
                </a:lnTo>
                <a:lnTo>
                  <a:pt x="9" y="3895"/>
                </a:lnTo>
                <a:lnTo>
                  <a:pt x="9" y="3934"/>
                </a:lnTo>
                <a:lnTo>
                  <a:pt x="0" y="3934"/>
                </a:lnTo>
                <a:close/>
                <a:moveTo>
                  <a:pt x="0" y="3866"/>
                </a:moveTo>
                <a:lnTo>
                  <a:pt x="0" y="3828"/>
                </a:lnTo>
                <a:lnTo>
                  <a:pt x="9" y="3828"/>
                </a:lnTo>
                <a:lnTo>
                  <a:pt x="9" y="3866"/>
                </a:lnTo>
                <a:lnTo>
                  <a:pt x="0" y="3866"/>
                </a:lnTo>
                <a:close/>
                <a:moveTo>
                  <a:pt x="0" y="3799"/>
                </a:moveTo>
                <a:lnTo>
                  <a:pt x="0" y="3761"/>
                </a:lnTo>
                <a:lnTo>
                  <a:pt x="9" y="3761"/>
                </a:lnTo>
                <a:lnTo>
                  <a:pt x="9" y="3799"/>
                </a:lnTo>
                <a:lnTo>
                  <a:pt x="0" y="3799"/>
                </a:lnTo>
                <a:close/>
                <a:moveTo>
                  <a:pt x="0" y="3732"/>
                </a:moveTo>
                <a:lnTo>
                  <a:pt x="0" y="3694"/>
                </a:lnTo>
                <a:lnTo>
                  <a:pt x="9" y="3694"/>
                </a:lnTo>
                <a:lnTo>
                  <a:pt x="9" y="3732"/>
                </a:lnTo>
                <a:lnTo>
                  <a:pt x="0" y="3732"/>
                </a:lnTo>
                <a:close/>
                <a:moveTo>
                  <a:pt x="0" y="3665"/>
                </a:moveTo>
                <a:lnTo>
                  <a:pt x="0" y="3627"/>
                </a:lnTo>
                <a:lnTo>
                  <a:pt x="9" y="3627"/>
                </a:lnTo>
                <a:lnTo>
                  <a:pt x="9" y="3665"/>
                </a:lnTo>
                <a:lnTo>
                  <a:pt x="0" y="3665"/>
                </a:lnTo>
                <a:close/>
                <a:moveTo>
                  <a:pt x="0" y="3598"/>
                </a:moveTo>
                <a:lnTo>
                  <a:pt x="0" y="3559"/>
                </a:lnTo>
                <a:lnTo>
                  <a:pt x="9" y="3559"/>
                </a:lnTo>
                <a:lnTo>
                  <a:pt x="9" y="3598"/>
                </a:lnTo>
                <a:lnTo>
                  <a:pt x="0" y="3598"/>
                </a:lnTo>
                <a:close/>
                <a:moveTo>
                  <a:pt x="0" y="3531"/>
                </a:moveTo>
                <a:lnTo>
                  <a:pt x="0" y="3492"/>
                </a:lnTo>
                <a:lnTo>
                  <a:pt x="9" y="3492"/>
                </a:lnTo>
                <a:lnTo>
                  <a:pt x="9" y="3531"/>
                </a:lnTo>
                <a:lnTo>
                  <a:pt x="0" y="3531"/>
                </a:lnTo>
                <a:close/>
                <a:moveTo>
                  <a:pt x="0" y="3464"/>
                </a:moveTo>
                <a:lnTo>
                  <a:pt x="0" y="3425"/>
                </a:lnTo>
                <a:lnTo>
                  <a:pt x="9" y="3425"/>
                </a:lnTo>
                <a:lnTo>
                  <a:pt x="9" y="3464"/>
                </a:lnTo>
                <a:lnTo>
                  <a:pt x="0" y="3464"/>
                </a:lnTo>
                <a:close/>
                <a:moveTo>
                  <a:pt x="0" y="3396"/>
                </a:moveTo>
                <a:lnTo>
                  <a:pt x="0" y="3358"/>
                </a:lnTo>
                <a:lnTo>
                  <a:pt x="9" y="3358"/>
                </a:lnTo>
                <a:lnTo>
                  <a:pt x="9" y="3396"/>
                </a:lnTo>
                <a:lnTo>
                  <a:pt x="0" y="3396"/>
                </a:lnTo>
                <a:close/>
                <a:moveTo>
                  <a:pt x="0" y="3329"/>
                </a:moveTo>
                <a:lnTo>
                  <a:pt x="0" y="3291"/>
                </a:lnTo>
                <a:lnTo>
                  <a:pt x="9" y="3291"/>
                </a:lnTo>
                <a:lnTo>
                  <a:pt x="9" y="3329"/>
                </a:lnTo>
                <a:lnTo>
                  <a:pt x="0" y="3329"/>
                </a:lnTo>
                <a:close/>
                <a:moveTo>
                  <a:pt x="0" y="3262"/>
                </a:moveTo>
                <a:lnTo>
                  <a:pt x="0" y="3223"/>
                </a:lnTo>
                <a:lnTo>
                  <a:pt x="9" y="3223"/>
                </a:lnTo>
                <a:lnTo>
                  <a:pt x="9" y="3262"/>
                </a:lnTo>
                <a:lnTo>
                  <a:pt x="0" y="3262"/>
                </a:lnTo>
                <a:close/>
                <a:moveTo>
                  <a:pt x="0" y="3195"/>
                </a:moveTo>
                <a:lnTo>
                  <a:pt x="0" y="3156"/>
                </a:lnTo>
                <a:lnTo>
                  <a:pt x="9" y="3156"/>
                </a:lnTo>
                <a:lnTo>
                  <a:pt x="9" y="3195"/>
                </a:lnTo>
                <a:lnTo>
                  <a:pt x="0" y="3195"/>
                </a:lnTo>
                <a:close/>
                <a:moveTo>
                  <a:pt x="0" y="3127"/>
                </a:moveTo>
                <a:lnTo>
                  <a:pt x="0" y="3089"/>
                </a:lnTo>
                <a:lnTo>
                  <a:pt x="9" y="3089"/>
                </a:lnTo>
                <a:lnTo>
                  <a:pt x="9" y="3127"/>
                </a:lnTo>
                <a:lnTo>
                  <a:pt x="0" y="3127"/>
                </a:lnTo>
                <a:close/>
                <a:moveTo>
                  <a:pt x="0" y="3060"/>
                </a:moveTo>
                <a:lnTo>
                  <a:pt x="0" y="3022"/>
                </a:lnTo>
                <a:lnTo>
                  <a:pt x="9" y="3022"/>
                </a:lnTo>
                <a:lnTo>
                  <a:pt x="9" y="3060"/>
                </a:lnTo>
                <a:lnTo>
                  <a:pt x="0" y="3060"/>
                </a:lnTo>
                <a:close/>
                <a:moveTo>
                  <a:pt x="0" y="2993"/>
                </a:moveTo>
                <a:lnTo>
                  <a:pt x="0" y="2955"/>
                </a:lnTo>
                <a:lnTo>
                  <a:pt x="9" y="2955"/>
                </a:lnTo>
                <a:lnTo>
                  <a:pt x="9" y="2993"/>
                </a:lnTo>
                <a:lnTo>
                  <a:pt x="0" y="2993"/>
                </a:lnTo>
                <a:close/>
                <a:moveTo>
                  <a:pt x="0" y="2926"/>
                </a:moveTo>
                <a:lnTo>
                  <a:pt x="0" y="2888"/>
                </a:lnTo>
                <a:lnTo>
                  <a:pt x="9" y="2888"/>
                </a:lnTo>
                <a:lnTo>
                  <a:pt x="9" y="2926"/>
                </a:lnTo>
                <a:lnTo>
                  <a:pt x="0" y="2926"/>
                </a:lnTo>
                <a:close/>
                <a:moveTo>
                  <a:pt x="0" y="2859"/>
                </a:moveTo>
                <a:lnTo>
                  <a:pt x="0" y="2820"/>
                </a:lnTo>
                <a:lnTo>
                  <a:pt x="9" y="2820"/>
                </a:lnTo>
                <a:lnTo>
                  <a:pt x="9" y="2859"/>
                </a:lnTo>
                <a:lnTo>
                  <a:pt x="0" y="2859"/>
                </a:lnTo>
                <a:close/>
                <a:moveTo>
                  <a:pt x="0" y="2792"/>
                </a:moveTo>
                <a:lnTo>
                  <a:pt x="0" y="2753"/>
                </a:lnTo>
                <a:lnTo>
                  <a:pt x="9" y="2753"/>
                </a:lnTo>
                <a:lnTo>
                  <a:pt x="9" y="2792"/>
                </a:lnTo>
                <a:lnTo>
                  <a:pt x="0" y="2792"/>
                </a:lnTo>
                <a:close/>
                <a:moveTo>
                  <a:pt x="0" y="2724"/>
                </a:moveTo>
                <a:lnTo>
                  <a:pt x="0" y="2686"/>
                </a:lnTo>
                <a:lnTo>
                  <a:pt x="9" y="2686"/>
                </a:lnTo>
                <a:lnTo>
                  <a:pt x="9" y="2724"/>
                </a:lnTo>
                <a:lnTo>
                  <a:pt x="0" y="2724"/>
                </a:lnTo>
                <a:close/>
                <a:moveTo>
                  <a:pt x="0" y="2657"/>
                </a:moveTo>
                <a:lnTo>
                  <a:pt x="0" y="2619"/>
                </a:lnTo>
                <a:lnTo>
                  <a:pt x="9" y="2619"/>
                </a:lnTo>
                <a:lnTo>
                  <a:pt x="9" y="2657"/>
                </a:lnTo>
                <a:lnTo>
                  <a:pt x="0" y="2657"/>
                </a:lnTo>
                <a:close/>
                <a:moveTo>
                  <a:pt x="0" y="2590"/>
                </a:moveTo>
                <a:lnTo>
                  <a:pt x="0" y="2552"/>
                </a:lnTo>
                <a:lnTo>
                  <a:pt x="9" y="2552"/>
                </a:lnTo>
                <a:lnTo>
                  <a:pt x="9" y="2590"/>
                </a:lnTo>
                <a:lnTo>
                  <a:pt x="0" y="2590"/>
                </a:lnTo>
                <a:close/>
                <a:moveTo>
                  <a:pt x="0" y="2523"/>
                </a:moveTo>
                <a:lnTo>
                  <a:pt x="0" y="2484"/>
                </a:lnTo>
                <a:lnTo>
                  <a:pt x="9" y="2484"/>
                </a:lnTo>
                <a:lnTo>
                  <a:pt x="9" y="2523"/>
                </a:lnTo>
                <a:lnTo>
                  <a:pt x="0" y="2523"/>
                </a:lnTo>
                <a:close/>
                <a:moveTo>
                  <a:pt x="0" y="2455"/>
                </a:moveTo>
                <a:lnTo>
                  <a:pt x="0" y="2417"/>
                </a:lnTo>
                <a:lnTo>
                  <a:pt x="9" y="2417"/>
                </a:lnTo>
                <a:lnTo>
                  <a:pt x="9" y="2455"/>
                </a:lnTo>
                <a:lnTo>
                  <a:pt x="0" y="2455"/>
                </a:lnTo>
                <a:close/>
                <a:moveTo>
                  <a:pt x="0" y="2388"/>
                </a:moveTo>
                <a:lnTo>
                  <a:pt x="0" y="2350"/>
                </a:lnTo>
                <a:lnTo>
                  <a:pt x="9" y="2350"/>
                </a:lnTo>
                <a:lnTo>
                  <a:pt x="9" y="2388"/>
                </a:lnTo>
                <a:lnTo>
                  <a:pt x="0" y="2388"/>
                </a:lnTo>
                <a:close/>
                <a:moveTo>
                  <a:pt x="0" y="2321"/>
                </a:moveTo>
                <a:lnTo>
                  <a:pt x="0" y="2283"/>
                </a:lnTo>
                <a:lnTo>
                  <a:pt x="9" y="2283"/>
                </a:lnTo>
                <a:lnTo>
                  <a:pt x="9" y="2321"/>
                </a:lnTo>
                <a:lnTo>
                  <a:pt x="0" y="2321"/>
                </a:lnTo>
                <a:close/>
                <a:moveTo>
                  <a:pt x="0" y="2254"/>
                </a:moveTo>
                <a:lnTo>
                  <a:pt x="0" y="2216"/>
                </a:lnTo>
                <a:lnTo>
                  <a:pt x="9" y="2216"/>
                </a:lnTo>
                <a:lnTo>
                  <a:pt x="9" y="2254"/>
                </a:lnTo>
                <a:lnTo>
                  <a:pt x="0" y="2254"/>
                </a:lnTo>
                <a:close/>
                <a:moveTo>
                  <a:pt x="0" y="2187"/>
                </a:moveTo>
                <a:lnTo>
                  <a:pt x="0" y="2148"/>
                </a:lnTo>
                <a:lnTo>
                  <a:pt x="9" y="2148"/>
                </a:lnTo>
                <a:lnTo>
                  <a:pt x="9" y="2187"/>
                </a:lnTo>
                <a:lnTo>
                  <a:pt x="0" y="2187"/>
                </a:lnTo>
                <a:close/>
                <a:moveTo>
                  <a:pt x="0" y="2120"/>
                </a:moveTo>
                <a:lnTo>
                  <a:pt x="0" y="2081"/>
                </a:lnTo>
                <a:lnTo>
                  <a:pt x="9" y="2081"/>
                </a:lnTo>
                <a:lnTo>
                  <a:pt x="9" y="2120"/>
                </a:lnTo>
                <a:lnTo>
                  <a:pt x="0" y="2120"/>
                </a:lnTo>
                <a:close/>
                <a:moveTo>
                  <a:pt x="0" y="2052"/>
                </a:moveTo>
                <a:lnTo>
                  <a:pt x="0" y="2014"/>
                </a:lnTo>
                <a:lnTo>
                  <a:pt x="9" y="2014"/>
                </a:lnTo>
                <a:lnTo>
                  <a:pt x="9" y="2052"/>
                </a:lnTo>
                <a:lnTo>
                  <a:pt x="0" y="2052"/>
                </a:lnTo>
                <a:close/>
                <a:moveTo>
                  <a:pt x="0" y="1985"/>
                </a:moveTo>
                <a:lnTo>
                  <a:pt x="0" y="1947"/>
                </a:lnTo>
                <a:lnTo>
                  <a:pt x="9" y="1947"/>
                </a:lnTo>
                <a:lnTo>
                  <a:pt x="9" y="1985"/>
                </a:lnTo>
                <a:lnTo>
                  <a:pt x="0" y="1985"/>
                </a:lnTo>
                <a:close/>
                <a:moveTo>
                  <a:pt x="0" y="1918"/>
                </a:moveTo>
                <a:lnTo>
                  <a:pt x="0" y="1880"/>
                </a:lnTo>
                <a:lnTo>
                  <a:pt x="9" y="1880"/>
                </a:lnTo>
                <a:lnTo>
                  <a:pt x="9" y="1918"/>
                </a:lnTo>
                <a:lnTo>
                  <a:pt x="0" y="1918"/>
                </a:lnTo>
                <a:close/>
                <a:moveTo>
                  <a:pt x="0" y="1851"/>
                </a:moveTo>
                <a:lnTo>
                  <a:pt x="0" y="1813"/>
                </a:lnTo>
                <a:lnTo>
                  <a:pt x="9" y="1813"/>
                </a:lnTo>
                <a:lnTo>
                  <a:pt x="9" y="1851"/>
                </a:lnTo>
                <a:lnTo>
                  <a:pt x="0" y="1851"/>
                </a:lnTo>
                <a:close/>
                <a:moveTo>
                  <a:pt x="0" y="1784"/>
                </a:moveTo>
                <a:lnTo>
                  <a:pt x="0" y="1745"/>
                </a:lnTo>
                <a:lnTo>
                  <a:pt x="9" y="1745"/>
                </a:lnTo>
                <a:lnTo>
                  <a:pt x="9" y="1784"/>
                </a:lnTo>
                <a:lnTo>
                  <a:pt x="0" y="1784"/>
                </a:lnTo>
                <a:close/>
                <a:moveTo>
                  <a:pt x="0" y="1717"/>
                </a:moveTo>
                <a:lnTo>
                  <a:pt x="0" y="1678"/>
                </a:lnTo>
                <a:lnTo>
                  <a:pt x="9" y="1678"/>
                </a:lnTo>
                <a:lnTo>
                  <a:pt x="9" y="1717"/>
                </a:lnTo>
                <a:lnTo>
                  <a:pt x="0" y="1717"/>
                </a:lnTo>
                <a:close/>
                <a:moveTo>
                  <a:pt x="0" y="1649"/>
                </a:moveTo>
                <a:lnTo>
                  <a:pt x="0" y="1611"/>
                </a:lnTo>
                <a:lnTo>
                  <a:pt x="9" y="1611"/>
                </a:lnTo>
                <a:lnTo>
                  <a:pt x="9" y="1649"/>
                </a:lnTo>
                <a:lnTo>
                  <a:pt x="0" y="1649"/>
                </a:lnTo>
                <a:close/>
                <a:moveTo>
                  <a:pt x="0" y="1582"/>
                </a:moveTo>
                <a:lnTo>
                  <a:pt x="0" y="1544"/>
                </a:lnTo>
                <a:lnTo>
                  <a:pt x="9" y="1544"/>
                </a:lnTo>
                <a:lnTo>
                  <a:pt x="9" y="1582"/>
                </a:lnTo>
                <a:lnTo>
                  <a:pt x="0" y="1582"/>
                </a:lnTo>
                <a:close/>
                <a:moveTo>
                  <a:pt x="0" y="1515"/>
                </a:moveTo>
                <a:lnTo>
                  <a:pt x="0" y="1476"/>
                </a:lnTo>
                <a:lnTo>
                  <a:pt x="9" y="1476"/>
                </a:lnTo>
                <a:lnTo>
                  <a:pt x="9" y="1515"/>
                </a:lnTo>
                <a:lnTo>
                  <a:pt x="0" y="1515"/>
                </a:lnTo>
                <a:close/>
                <a:moveTo>
                  <a:pt x="0" y="1448"/>
                </a:moveTo>
                <a:lnTo>
                  <a:pt x="0" y="1409"/>
                </a:lnTo>
                <a:lnTo>
                  <a:pt x="9" y="1409"/>
                </a:lnTo>
                <a:lnTo>
                  <a:pt x="9" y="1448"/>
                </a:lnTo>
                <a:lnTo>
                  <a:pt x="0" y="1448"/>
                </a:lnTo>
                <a:close/>
                <a:moveTo>
                  <a:pt x="0" y="1381"/>
                </a:moveTo>
                <a:lnTo>
                  <a:pt x="0" y="1342"/>
                </a:lnTo>
                <a:lnTo>
                  <a:pt x="9" y="1342"/>
                </a:lnTo>
                <a:lnTo>
                  <a:pt x="9" y="1381"/>
                </a:lnTo>
                <a:lnTo>
                  <a:pt x="0" y="1381"/>
                </a:lnTo>
                <a:close/>
                <a:moveTo>
                  <a:pt x="0" y="1313"/>
                </a:moveTo>
                <a:lnTo>
                  <a:pt x="0" y="1275"/>
                </a:lnTo>
                <a:lnTo>
                  <a:pt x="9" y="1275"/>
                </a:lnTo>
                <a:lnTo>
                  <a:pt x="9" y="1313"/>
                </a:lnTo>
                <a:lnTo>
                  <a:pt x="0" y="1313"/>
                </a:lnTo>
                <a:close/>
                <a:moveTo>
                  <a:pt x="0" y="1246"/>
                </a:moveTo>
                <a:lnTo>
                  <a:pt x="0" y="1208"/>
                </a:lnTo>
                <a:lnTo>
                  <a:pt x="9" y="1208"/>
                </a:lnTo>
                <a:lnTo>
                  <a:pt x="9" y="1246"/>
                </a:lnTo>
                <a:lnTo>
                  <a:pt x="0" y="1246"/>
                </a:lnTo>
                <a:close/>
                <a:moveTo>
                  <a:pt x="0" y="1179"/>
                </a:moveTo>
                <a:lnTo>
                  <a:pt x="0" y="1141"/>
                </a:lnTo>
                <a:lnTo>
                  <a:pt x="9" y="1141"/>
                </a:lnTo>
                <a:lnTo>
                  <a:pt x="9" y="1179"/>
                </a:lnTo>
                <a:lnTo>
                  <a:pt x="0" y="1179"/>
                </a:lnTo>
                <a:close/>
                <a:moveTo>
                  <a:pt x="0" y="1112"/>
                </a:moveTo>
                <a:lnTo>
                  <a:pt x="0" y="1074"/>
                </a:lnTo>
                <a:lnTo>
                  <a:pt x="9" y="1074"/>
                </a:lnTo>
                <a:lnTo>
                  <a:pt x="9" y="1112"/>
                </a:lnTo>
                <a:lnTo>
                  <a:pt x="0" y="1112"/>
                </a:lnTo>
                <a:close/>
                <a:moveTo>
                  <a:pt x="0" y="1045"/>
                </a:moveTo>
                <a:lnTo>
                  <a:pt x="0" y="1006"/>
                </a:lnTo>
                <a:lnTo>
                  <a:pt x="9" y="1006"/>
                </a:lnTo>
                <a:lnTo>
                  <a:pt x="9" y="1045"/>
                </a:lnTo>
                <a:lnTo>
                  <a:pt x="0" y="1045"/>
                </a:lnTo>
                <a:close/>
                <a:moveTo>
                  <a:pt x="0" y="978"/>
                </a:moveTo>
                <a:lnTo>
                  <a:pt x="0" y="939"/>
                </a:lnTo>
                <a:lnTo>
                  <a:pt x="9" y="939"/>
                </a:lnTo>
                <a:lnTo>
                  <a:pt x="9" y="978"/>
                </a:lnTo>
                <a:lnTo>
                  <a:pt x="0" y="978"/>
                </a:lnTo>
                <a:close/>
                <a:moveTo>
                  <a:pt x="0" y="910"/>
                </a:moveTo>
                <a:lnTo>
                  <a:pt x="0" y="872"/>
                </a:lnTo>
                <a:lnTo>
                  <a:pt x="9" y="872"/>
                </a:lnTo>
                <a:lnTo>
                  <a:pt x="9" y="910"/>
                </a:lnTo>
                <a:lnTo>
                  <a:pt x="0" y="910"/>
                </a:lnTo>
                <a:close/>
                <a:moveTo>
                  <a:pt x="0" y="843"/>
                </a:moveTo>
                <a:lnTo>
                  <a:pt x="0" y="805"/>
                </a:lnTo>
                <a:lnTo>
                  <a:pt x="9" y="805"/>
                </a:lnTo>
                <a:lnTo>
                  <a:pt x="9" y="843"/>
                </a:lnTo>
                <a:lnTo>
                  <a:pt x="0" y="843"/>
                </a:lnTo>
                <a:close/>
                <a:moveTo>
                  <a:pt x="0" y="776"/>
                </a:moveTo>
                <a:lnTo>
                  <a:pt x="0" y="737"/>
                </a:lnTo>
                <a:lnTo>
                  <a:pt x="9" y="737"/>
                </a:lnTo>
                <a:lnTo>
                  <a:pt x="9" y="776"/>
                </a:lnTo>
                <a:lnTo>
                  <a:pt x="0" y="776"/>
                </a:lnTo>
                <a:close/>
                <a:moveTo>
                  <a:pt x="0" y="709"/>
                </a:moveTo>
                <a:lnTo>
                  <a:pt x="0" y="670"/>
                </a:lnTo>
                <a:lnTo>
                  <a:pt x="9" y="670"/>
                </a:lnTo>
                <a:lnTo>
                  <a:pt x="9" y="709"/>
                </a:lnTo>
                <a:lnTo>
                  <a:pt x="0" y="709"/>
                </a:lnTo>
                <a:close/>
                <a:moveTo>
                  <a:pt x="0" y="641"/>
                </a:moveTo>
                <a:lnTo>
                  <a:pt x="0" y="603"/>
                </a:lnTo>
                <a:lnTo>
                  <a:pt x="9" y="603"/>
                </a:lnTo>
                <a:lnTo>
                  <a:pt x="9" y="641"/>
                </a:lnTo>
                <a:lnTo>
                  <a:pt x="0" y="641"/>
                </a:lnTo>
                <a:close/>
                <a:moveTo>
                  <a:pt x="0" y="574"/>
                </a:moveTo>
                <a:lnTo>
                  <a:pt x="0" y="536"/>
                </a:lnTo>
                <a:lnTo>
                  <a:pt x="9" y="536"/>
                </a:lnTo>
                <a:lnTo>
                  <a:pt x="9" y="574"/>
                </a:lnTo>
                <a:lnTo>
                  <a:pt x="0" y="574"/>
                </a:lnTo>
                <a:close/>
                <a:moveTo>
                  <a:pt x="0" y="507"/>
                </a:moveTo>
                <a:lnTo>
                  <a:pt x="0" y="469"/>
                </a:lnTo>
                <a:lnTo>
                  <a:pt x="9" y="469"/>
                </a:lnTo>
                <a:lnTo>
                  <a:pt x="9" y="507"/>
                </a:lnTo>
                <a:lnTo>
                  <a:pt x="0" y="507"/>
                </a:lnTo>
                <a:close/>
                <a:moveTo>
                  <a:pt x="0" y="440"/>
                </a:moveTo>
                <a:lnTo>
                  <a:pt x="0" y="402"/>
                </a:lnTo>
                <a:lnTo>
                  <a:pt x="9" y="402"/>
                </a:lnTo>
                <a:lnTo>
                  <a:pt x="9" y="440"/>
                </a:lnTo>
                <a:lnTo>
                  <a:pt x="0" y="440"/>
                </a:lnTo>
                <a:close/>
                <a:moveTo>
                  <a:pt x="0" y="373"/>
                </a:moveTo>
                <a:lnTo>
                  <a:pt x="0" y="334"/>
                </a:lnTo>
                <a:lnTo>
                  <a:pt x="9" y="334"/>
                </a:lnTo>
                <a:lnTo>
                  <a:pt x="9" y="373"/>
                </a:lnTo>
                <a:lnTo>
                  <a:pt x="0" y="373"/>
                </a:lnTo>
                <a:close/>
                <a:moveTo>
                  <a:pt x="0" y="306"/>
                </a:moveTo>
                <a:lnTo>
                  <a:pt x="0" y="267"/>
                </a:lnTo>
                <a:lnTo>
                  <a:pt x="9" y="267"/>
                </a:lnTo>
                <a:lnTo>
                  <a:pt x="9" y="306"/>
                </a:lnTo>
                <a:lnTo>
                  <a:pt x="0" y="306"/>
                </a:lnTo>
                <a:close/>
                <a:moveTo>
                  <a:pt x="0" y="238"/>
                </a:moveTo>
                <a:lnTo>
                  <a:pt x="0" y="200"/>
                </a:lnTo>
                <a:lnTo>
                  <a:pt x="9" y="200"/>
                </a:lnTo>
                <a:lnTo>
                  <a:pt x="9" y="238"/>
                </a:lnTo>
                <a:lnTo>
                  <a:pt x="0" y="238"/>
                </a:lnTo>
                <a:close/>
                <a:moveTo>
                  <a:pt x="0" y="171"/>
                </a:moveTo>
                <a:lnTo>
                  <a:pt x="0" y="133"/>
                </a:lnTo>
                <a:lnTo>
                  <a:pt x="9" y="133"/>
                </a:lnTo>
                <a:lnTo>
                  <a:pt x="9" y="171"/>
                </a:lnTo>
                <a:lnTo>
                  <a:pt x="0" y="171"/>
                </a:lnTo>
                <a:close/>
                <a:moveTo>
                  <a:pt x="0" y="104"/>
                </a:moveTo>
                <a:lnTo>
                  <a:pt x="0" y="66"/>
                </a:lnTo>
                <a:lnTo>
                  <a:pt x="9" y="66"/>
                </a:lnTo>
                <a:lnTo>
                  <a:pt x="9" y="104"/>
                </a:lnTo>
                <a:lnTo>
                  <a:pt x="0" y="104"/>
                </a:lnTo>
                <a:close/>
                <a:moveTo>
                  <a:pt x="0" y="37"/>
                </a:moveTo>
                <a:lnTo>
                  <a:pt x="0" y="0"/>
                </a:lnTo>
                <a:lnTo>
                  <a:pt x="11" y="0"/>
                </a:lnTo>
                <a:lnTo>
                  <a:pt x="11" y="9"/>
                </a:lnTo>
                <a:lnTo>
                  <a:pt x="5" y="9"/>
                </a:lnTo>
                <a:lnTo>
                  <a:pt x="9" y="5"/>
                </a:lnTo>
                <a:lnTo>
                  <a:pt x="9" y="37"/>
                </a:lnTo>
                <a:lnTo>
                  <a:pt x="0" y="37"/>
                </a:lnTo>
                <a:close/>
                <a:moveTo>
                  <a:pt x="40" y="0"/>
                </a:moveTo>
                <a:lnTo>
                  <a:pt x="78" y="0"/>
                </a:lnTo>
                <a:lnTo>
                  <a:pt x="78" y="9"/>
                </a:lnTo>
                <a:lnTo>
                  <a:pt x="40" y="9"/>
                </a:lnTo>
                <a:lnTo>
                  <a:pt x="40" y="0"/>
                </a:lnTo>
                <a:close/>
                <a:moveTo>
                  <a:pt x="107" y="0"/>
                </a:moveTo>
                <a:lnTo>
                  <a:pt x="145" y="0"/>
                </a:lnTo>
                <a:lnTo>
                  <a:pt x="145" y="9"/>
                </a:lnTo>
                <a:lnTo>
                  <a:pt x="107" y="9"/>
                </a:lnTo>
                <a:lnTo>
                  <a:pt x="107" y="0"/>
                </a:lnTo>
                <a:close/>
                <a:moveTo>
                  <a:pt x="174" y="0"/>
                </a:moveTo>
                <a:lnTo>
                  <a:pt x="212" y="0"/>
                </a:lnTo>
                <a:lnTo>
                  <a:pt x="212" y="9"/>
                </a:lnTo>
                <a:lnTo>
                  <a:pt x="174" y="9"/>
                </a:lnTo>
                <a:lnTo>
                  <a:pt x="174" y="0"/>
                </a:lnTo>
                <a:close/>
                <a:moveTo>
                  <a:pt x="241" y="0"/>
                </a:moveTo>
                <a:lnTo>
                  <a:pt x="279" y="0"/>
                </a:lnTo>
                <a:lnTo>
                  <a:pt x="279" y="9"/>
                </a:lnTo>
                <a:lnTo>
                  <a:pt x="241" y="9"/>
                </a:lnTo>
                <a:lnTo>
                  <a:pt x="241" y="0"/>
                </a:lnTo>
                <a:close/>
                <a:moveTo>
                  <a:pt x="308" y="0"/>
                </a:moveTo>
                <a:lnTo>
                  <a:pt x="346" y="0"/>
                </a:lnTo>
                <a:lnTo>
                  <a:pt x="346" y="9"/>
                </a:lnTo>
                <a:lnTo>
                  <a:pt x="308" y="9"/>
                </a:lnTo>
                <a:lnTo>
                  <a:pt x="308" y="0"/>
                </a:lnTo>
                <a:close/>
                <a:moveTo>
                  <a:pt x="375" y="0"/>
                </a:moveTo>
                <a:lnTo>
                  <a:pt x="413" y="0"/>
                </a:lnTo>
                <a:lnTo>
                  <a:pt x="413" y="9"/>
                </a:lnTo>
                <a:lnTo>
                  <a:pt x="375" y="9"/>
                </a:lnTo>
                <a:lnTo>
                  <a:pt x="375" y="0"/>
                </a:lnTo>
                <a:close/>
                <a:moveTo>
                  <a:pt x="442" y="0"/>
                </a:moveTo>
                <a:lnTo>
                  <a:pt x="480" y="0"/>
                </a:lnTo>
                <a:lnTo>
                  <a:pt x="480" y="9"/>
                </a:lnTo>
                <a:lnTo>
                  <a:pt x="442" y="9"/>
                </a:lnTo>
                <a:lnTo>
                  <a:pt x="442" y="0"/>
                </a:lnTo>
                <a:close/>
                <a:moveTo>
                  <a:pt x="509" y="0"/>
                </a:moveTo>
                <a:lnTo>
                  <a:pt x="547" y="0"/>
                </a:lnTo>
                <a:lnTo>
                  <a:pt x="547" y="9"/>
                </a:lnTo>
                <a:lnTo>
                  <a:pt x="509" y="9"/>
                </a:lnTo>
                <a:lnTo>
                  <a:pt x="509" y="0"/>
                </a:lnTo>
                <a:close/>
                <a:moveTo>
                  <a:pt x="576" y="0"/>
                </a:moveTo>
                <a:lnTo>
                  <a:pt x="614" y="0"/>
                </a:lnTo>
                <a:lnTo>
                  <a:pt x="614" y="9"/>
                </a:lnTo>
                <a:lnTo>
                  <a:pt x="576" y="9"/>
                </a:lnTo>
                <a:lnTo>
                  <a:pt x="576" y="0"/>
                </a:lnTo>
                <a:close/>
                <a:moveTo>
                  <a:pt x="643" y="0"/>
                </a:moveTo>
                <a:lnTo>
                  <a:pt x="681" y="0"/>
                </a:lnTo>
                <a:lnTo>
                  <a:pt x="681" y="9"/>
                </a:lnTo>
                <a:lnTo>
                  <a:pt x="643" y="9"/>
                </a:lnTo>
                <a:lnTo>
                  <a:pt x="643" y="0"/>
                </a:lnTo>
                <a:close/>
                <a:moveTo>
                  <a:pt x="710" y="0"/>
                </a:moveTo>
                <a:lnTo>
                  <a:pt x="748" y="0"/>
                </a:lnTo>
                <a:lnTo>
                  <a:pt x="748" y="9"/>
                </a:lnTo>
                <a:lnTo>
                  <a:pt x="710" y="9"/>
                </a:lnTo>
                <a:lnTo>
                  <a:pt x="710" y="0"/>
                </a:lnTo>
                <a:close/>
                <a:moveTo>
                  <a:pt x="777" y="0"/>
                </a:moveTo>
                <a:lnTo>
                  <a:pt x="815" y="0"/>
                </a:lnTo>
                <a:lnTo>
                  <a:pt x="815" y="9"/>
                </a:lnTo>
                <a:lnTo>
                  <a:pt x="777" y="9"/>
                </a:lnTo>
                <a:lnTo>
                  <a:pt x="777" y="0"/>
                </a:lnTo>
                <a:close/>
                <a:moveTo>
                  <a:pt x="844" y="0"/>
                </a:moveTo>
                <a:lnTo>
                  <a:pt x="882" y="0"/>
                </a:lnTo>
                <a:lnTo>
                  <a:pt x="882" y="9"/>
                </a:lnTo>
                <a:lnTo>
                  <a:pt x="844" y="9"/>
                </a:lnTo>
                <a:lnTo>
                  <a:pt x="844" y="0"/>
                </a:lnTo>
                <a:close/>
                <a:moveTo>
                  <a:pt x="911" y="0"/>
                </a:moveTo>
                <a:lnTo>
                  <a:pt x="949" y="0"/>
                </a:lnTo>
                <a:lnTo>
                  <a:pt x="949" y="9"/>
                </a:lnTo>
                <a:lnTo>
                  <a:pt x="911" y="9"/>
                </a:lnTo>
                <a:lnTo>
                  <a:pt x="911" y="0"/>
                </a:lnTo>
                <a:close/>
                <a:moveTo>
                  <a:pt x="978" y="0"/>
                </a:moveTo>
                <a:lnTo>
                  <a:pt x="1017" y="0"/>
                </a:lnTo>
                <a:lnTo>
                  <a:pt x="1017" y="9"/>
                </a:lnTo>
                <a:lnTo>
                  <a:pt x="978" y="9"/>
                </a:lnTo>
                <a:lnTo>
                  <a:pt x="978" y="0"/>
                </a:lnTo>
                <a:close/>
                <a:moveTo>
                  <a:pt x="1045" y="0"/>
                </a:moveTo>
                <a:lnTo>
                  <a:pt x="1084" y="0"/>
                </a:lnTo>
                <a:lnTo>
                  <a:pt x="1084" y="9"/>
                </a:lnTo>
                <a:lnTo>
                  <a:pt x="1045" y="9"/>
                </a:lnTo>
                <a:lnTo>
                  <a:pt x="1045" y="0"/>
                </a:lnTo>
                <a:close/>
                <a:moveTo>
                  <a:pt x="1112" y="0"/>
                </a:moveTo>
                <a:lnTo>
                  <a:pt x="1151" y="0"/>
                </a:lnTo>
                <a:lnTo>
                  <a:pt x="1151" y="9"/>
                </a:lnTo>
                <a:lnTo>
                  <a:pt x="1112" y="9"/>
                </a:lnTo>
                <a:lnTo>
                  <a:pt x="1112" y="0"/>
                </a:lnTo>
                <a:close/>
                <a:moveTo>
                  <a:pt x="1179" y="0"/>
                </a:moveTo>
                <a:lnTo>
                  <a:pt x="1218" y="0"/>
                </a:lnTo>
                <a:lnTo>
                  <a:pt x="1218" y="9"/>
                </a:lnTo>
                <a:lnTo>
                  <a:pt x="1179" y="9"/>
                </a:lnTo>
                <a:lnTo>
                  <a:pt x="1179" y="0"/>
                </a:lnTo>
                <a:close/>
                <a:moveTo>
                  <a:pt x="1246" y="0"/>
                </a:moveTo>
                <a:lnTo>
                  <a:pt x="1285" y="0"/>
                </a:lnTo>
                <a:lnTo>
                  <a:pt x="1285" y="9"/>
                </a:lnTo>
                <a:lnTo>
                  <a:pt x="1246" y="9"/>
                </a:lnTo>
                <a:lnTo>
                  <a:pt x="1246" y="0"/>
                </a:lnTo>
                <a:close/>
                <a:moveTo>
                  <a:pt x="1313" y="0"/>
                </a:moveTo>
                <a:lnTo>
                  <a:pt x="1352" y="0"/>
                </a:lnTo>
                <a:lnTo>
                  <a:pt x="1352" y="9"/>
                </a:lnTo>
                <a:lnTo>
                  <a:pt x="1313" y="9"/>
                </a:lnTo>
                <a:lnTo>
                  <a:pt x="1313" y="0"/>
                </a:lnTo>
                <a:close/>
                <a:moveTo>
                  <a:pt x="1380" y="0"/>
                </a:moveTo>
                <a:lnTo>
                  <a:pt x="1419" y="0"/>
                </a:lnTo>
                <a:lnTo>
                  <a:pt x="1419" y="9"/>
                </a:lnTo>
                <a:lnTo>
                  <a:pt x="1380" y="9"/>
                </a:lnTo>
                <a:lnTo>
                  <a:pt x="1380" y="0"/>
                </a:lnTo>
                <a:close/>
                <a:moveTo>
                  <a:pt x="1447" y="0"/>
                </a:moveTo>
                <a:lnTo>
                  <a:pt x="1486" y="0"/>
                </a:lnTo>
                <a:lnTo>
                  <a:pt x="1486" y="9"/>
                </a:lnTo>
                <a:lnTo>
                  <a:pt x="1447" y="9"/>
                </a:lnTo>
                <a:lnTo>
                  <a:pt x="1447" y="0"/>
                </a:lnTo>
                <a:close/>
                <a:moveTo>
                  <a:pt x="1515" y="0"/>
                </a:moveTo>
                <a:lnTo>
                  <a:pt x="1553" y="0"/>
                </a:lnTo>
                <a:lnTo>
                  <a:pt x="1553" y="9"/>
                </a:lnTo>
                <a:lnTo>
                  <a:pt x="1515" y="9"/>
                </a:lnTo>
                <a:lnTo>
                  <a:pt x="1515" y="0"/>
                </a:lnTo>
                <a:close/>
                <a:moveTo>
                  <a:pt x="1582" y="0"/>
                </a:moveTo>
                <a:lnTo>
                  <a:pt x="1620" y="0"/>
                </a:lnTo>
                <a:lnTo>
                  <a:pt x="1620" y="9"/>
                </a:lnTo>
                <a:lnTo>
                  <a:pt x="1582" y="9"/>
                </a:lnTo>
                <a:lnTo>
                  <a:pt x="1582" y="0"/>
                </a:lnTo>
                <a:close/>
                <a:moveTo>
                  <a:pt x="1649" y="0"/>
                </a:moveTo>
                <a:lnTo>
                  <a:pt x="1687" y="0"/>
                </a:lnTo>
                <a:lnTo>
                  <a:pt x="1687" y="9"/>
                </a:lnTo>
                <a:lnTo>
                  <a:pt x="1649" y="9"/>
                </a:lnTo>
                <a:lnTo>
                  <a:pt x="1649" y="0"/>
                </a:lnTo>
                <a:close/>
                <a:moveTo>
                  <a:pt x="1716" y="0"/>
                </a:moveTo>
                <a:lnTo>
                  <a:pt x="1754" y="0"/>
                </a:lnTo>
                <a:lnTo>
                  <a:pt x="1754" y="9"/>
                </a:lnTo>
                <a:lnTo>
                  <a:pt x="1716" y="9"/>
                </a:lnTo>
                <a:lnTo>
                  <a:pt x="1716" y="0"/>
                </a:lnTo>
                <a:close/>
                <a:moveTo>
                  <a:pt x="1783" y="0"/>
                </a:moveTo>
                <a:lnTo>
                  <a:pt x="1821" y="0"/>
                </a:lnTo>
                <a:lnTo>
                  <a:pt x="1821" y="9"/>
                </a:lnTo>
                <a:lnTo>
                  <a:pt x="1783" y="9"/>
                </a:lnTo>
                <a:lnTo>
                  <a:pt x="1783" y="0"/>
                </a:lnTo>
                <a:close/>
                <a:moveTo>
                  <a:pt x="1850" y="0"/>
                </a:moveTo>
                <a:lnTo>
                  <a:pt x="1888" y="0"/>
                </a:lnTo>
                <a:lnTo>
                  <a:pt x="1888" y="9"/>
                </a:lnTo>
                <a:lnTo>
                  <a:pt x="1850" y="9"/>
                </a:lnTo>
                <a:lnTo>
                  <a:pt x="1850" y="0"/>
                </a:lnTo>
                <a:close/>
                <a:moveTo>
                  <a:pt x="1917" y="0"/>
                </a:moveTo>
                <a:lnTo>
                  <a:pt x="1955" y="0"/>
                </a:lnTo>
                <a:lnTo>
                  <a:pt x="1955" y="9"/>
                </a:lnTo>
                <a:lnTo>
                  <a:pt x="1917" y="9"/>
                </a:lnTo>
                <a:lnTo>
                  <a:pt x="1917" y="0"/>
                </a:lnTo>
                <a:close/>
                <a:moveTo>
                  <a:pt x="1984" y="0"/>
                </a:moveTo>
                <a:lnTo>
                  <a:pt x="2022" y="0"/>
                </a:lnTo>
                <a:lnTo>
                  <a:pt x="2022" y="9"/>
                </a:lnTo>
                <a:lnTo>
                  <a:pt x="1984" y="9"/>
                </a:lnTo>
                <a:lnTo>
                  <a:pt x="1984" y="0"/>
                </a:lnTo>
                <a:close/>
                <a:moveTo>
                  <a:pt x="2051" y="0"/>
                </a:moveTo>
                <a:lnTo>
                  <a:pt x="2089" y="0"/>
                </a:lnTo>
                <a:lnTo>
                  <a:pt x="2089" y="9"/>
                </a:lnTo>
                <a:lnTo>
                  <a:pt x="2051" y="9"/>
                </a:lnTo>
                <a:lnTo>
                  <a:pt x="2051" y="0"/>
                </a:lnTo>
                <a:close/>
                <a:moveTo>
                  <a:pt x="2118" y="0"/>
                </a:moveTo>
                <a:lnTo>
                  <a:pt x="2156" y="0"/>
                </a:lnTo>
                <a:lnTo>
                  <a:pt x="2156" y="9"/>
                </a:lnTo>
                <a:lnTo>
                  <a:pt x="2118" y="9"/>
                </a:lnTo>
                <a:lnTo>
                  <a:pt x="2118" y="0"/>
                </a:lnTo>
                <a:close/>
                <a:moveTo>
                  <a:pt x="2185" y="0"/>
                </a:moveTo>
                <a:lnTo>
                  <a:pt x="2223" y="0"/>
                </a:lnTo>
                <a:lnTo>
                  <a:pt x="2223" y="9"/>
                </a:lnTo>
                <a:lnTo>
                  <a:pt x="2185" y="9"/>
                </a:lnTo>
                <a:lnTo>
                  <a:pt x="2185" y="0"/>
                </a:lnTo>
                <a:close/>
                <a:moveTo>
                  <a:pt x="2252" y="0"/>
                </a:moveTo>
                <a:lnTo>
                  <a:pt x="2290" y="0"/>
                </a:lnTo>
                <a:lnTo>
                  <a:pt x="2290" y="9"/>
                </a:lnTo>
                <a:lnTo>
                  <a:pt x="2252" y="9"/>
                </a:lnTo>
                <a:lnTo>
                  <a:pt x="2252" y="0"/>
                </a:lnTo>
                <a:close/>
                <a:moveTo>
                  <a:pt x="2319" y="0"/>
                </a:moveTo>
                <a:lnTo>
                  <a:pt x="2357" y="0"/>
                </a:lnTo>
                <a:lnTo>
                  <a:pt x="2357" y="9"/>
                </a:lnTo>
                <a:lnTo>
                  <a:pt x="2319" y="9"/>
                </a:lnTo>
                <a:lnTo>
                  <a:pt x="2319" y="0"/>
                </a:lnTo>
                <a:close/>
                <a:moveTo>
                  <a:pt x="2386" y="0"/>
                </a:moveTo>
                <a:lnTo>
                  <a:pt x="2424" y="0"/>
                </a:lnTo>
                <a:lnTo>
                  <a:pt x="2424" y="9"/>
                </a:lnTo>
                <a:lnTo>
                  <a:pt x="2386" y="9"/>
                </a:lnTo>
                <a:lnTo>
                  <a:pt x="2386" y="0"/>
                </a:lnTo>
                <a:close/>
                <a:moveTo>
                  <a:pt x="2453" y="0"/>
                </a:moveTo>
                <a:lnTo>
                  <a:pt x="2491" y="0"/>
                </a:lnTo>
                <a:lnTo>
                  <a:pt x="2491" y="9"/>
                </a:lnTo>
                <a:lnTo>
                  <a:pt x="2453" y="9"/>
                </a:lnTo>
                <a:lnTo>
                  <a:pt x="2453" y="0"/>
                </a:lnTo>
                <a:close/>
                <a:moveTo>
                  <a:pt x="2520" y="0"/>
                </a:moveTo>
                <a:lnTo>
                  <a:pt x="2558" y="0"/>
                </a:lnTo>
                <a:lnTo>
                  <a:pt x="2558" y="9"/>
                </a:lnTo>
                <a:lnTo>
                  <a:pt x="2520" y="9"/>
                </a:lnTo>
                <a:lnTo>
                  <a:pt x="2520" y="0"/>
                </a:lnTo>
                <a:close/>
                <a:moveTo>
                  <a:pt x="2587" y="0"/>
                </a:moveTo>
                <a:lnTo>
                  <a:pt x="2625" y="0"/>
                </a:lnTo>
                <a:lnTo>
                  <a:pt x="2625" y="9"/>
                </a:lnTo>
                <a:lnTo>
                  <a:pt x="2587" y="9"/>
                </a:lnTo>
                <a:lnTo>
                  <a:pt x="2587" y="0"/>
                </a:lnTo>
                <a:close/>
                <a:moveTo>
                  <a:pt x="2654" y="0"/>
                </a:moveTo>
                <a:lnTo>
                  <a:pt x="2693" y="0"/>
                </a:lnTo>
                <a:lnTo>
                  <a:pt x="2693" y="9"/>
                </a:lnTo>
                <a:lnTo>
                  <a:pt x="2654" y="9"/>
                </a:lnTo>
                <a:lnTo>
                  <a:pt x="2654" y="0"/>
                </a:lnTo>
                <a:close/>
                <a:moveTo>
                  <a:pt x="2721" y="0"/>
                </a:moveTo>
                <a:lnTo>
                  <a:pt x="2760" y="0"/>
                </a:lnTo>
                <a:lnTo>
                  <a:pt x="2760" y="9"/>
                </a:lnTo>
                <a:lnTo>
                  <a:pt x="2721" y="9"/>
                </a:lnTo>
                <a:lnTo>
                  <a:pt x="2721" y="0"/>
                </a:lnTo>
                <a:close/>
                <a:moveTo>
                  <a:pt x="2788" y="0"/>
                </a:moveTo>
                <a:lnTo>
                  <a:pt x="2827" y="0"/>
                </a:lnTo>
                <a:lnTo>
                  <a:pt x="2827" y="9"/>
                </a:lnTo>
                <a:lnTo>
                  <a:pt x="2788" y="9"/>
                </a:lnTo>
                <a:lnTo>
                  <a:pt x="2788" y="0"/>
                </a:lnTo>
                <a:close/>
                <a:moveTo>
                  <a:pt x="2855" y="0"/>
                </a:moveTo>
                <a:lnTo>
                  <a:pt x="2894" y="0"/>
                </a:lnTo>
                <a:lnTo>
                  <a:pt x="2894" y="9"/>
                </a:lnTo>
                <a:lnTo>
                  <a:pt x="2855" y="9"/>
                </a:lnTo>
                <a:lnTo>
                  <a:pt x="2855" y="0"/>
                </a:lnTo>
                <a:close/>
                <a:moveTo>
                  <a:pt x="2922" y="0"/>
                </a:moveTo>
                <a:lnTo>
                  <a:pt x="2961" y="0"/>
                </a:lnTo>
                <a:lnTo>
                  <a:pt x="2961" y="9"/>
                </a:lnTo>
                <a:lnTo>
                  <a:pt x="2922" y="9"/>
                </a:lnTo>
                <a:lnTo>
                  <a:pt x="2922" y="0"/>
                </a:lnTo>
                <a:close/>
                <a:moveTo>
                  <a:pt x="2989" y="0"/>
                </a:moveTo>
                <a:lnTo>
                  <a:pt x="3028" y="0"/>
                </a:lnTo>
                <a:lnTo>
                  <a:pt x="3028" y="9"/>
                </a:lnTo>
                <a:lnTo>
                  <a:pt x="2989" y="9"/>
                </a:lnTo>
                <a:lnTo>
                  <a:pt x="2989" y="0"/>
                </a:lnTo>
                <a:close/>
                <a:moveTo>
                  <a:pt x="3056" y="0"/>
                </a:moveTo>
                <a:lnTo>
                  <a:pt x="3095" y="0"/>
                </a:lnTo>
                <a:lnTo>
                  <a:pt x="3095" y="9"/>
                </a:lnTo>
                <a:lnTo>
                  <a:pt x="3056" y="9"/>
                </a:lnTo>
                <a:lnTo>
                  <a:pt x="3056" y="0"/>
                </a:lnTo>
                <a:close/>
                <a:moveTo>
                  <a:pt x="3124" y="0"/>
                </a:moveTo>
                <a:lnTo>
                  <a:pt x="3162" y="0"/>
                </a:lnTo>
                <a:lnTo>
                  <a:pt x="3162" y="9"/>
                </a:lnTo>
                <a:lnTo>
                  <a:pt x="3124" y="9"/>
                </a:lnTo>
                <a:lnTo>
                  <a:pt x="3124" y="0"/>
                </a:lnTo>
                <a:close/>
                <a:moveTo>
                  <a:pt x="3191" y="0"/>
                </a:moveTo>
                <a:lnTo>
                  <a:pt x="3229" y="0"/>
                </a:lnTo>
                <a:lnTo>
                  <a:pt x="3229" y="9"/>
                </a:lnTo>
                <a:lnTo>
                  <a:pt x="3191" y="9"/>
                </a:lnTo>
                <a:lnTo>
                  <a:pt x="3191" y="0"/>
                </a:lnTo>
                <a:close/>
                <a:moveTo>
                  <a:pt x="3258" y="0"/>
                </a:moveTo>
                <a:lnTo>
                  <a:pt x="3296" y="0"/>
                </a:lnTo>
                <a:lnTo>
                  <a:pt x="3296" y="9"/>
                </a:lnTo>
                <a:lnTo>
                  <a:pt x="3258" y="9"/>
                </a:lnTo>
                <a:lnTo>
                  <a:pt x="3258" y="0"/>
                </a:lnTo>
                <a:close/>
                <a:moveTo>
                  <a:pt x="3325" y="0"/>
                </a:moveTo>
                <a:lnTo>
                  <a:pt x="3363" y="0"/>
                </a:lnTo>
                <a:lnTo>
                  <a:pt x="3363" y="9"/>
                </a:lnTo>
                <a:lnTo>
                  <a:pt x="3325" y="9"/>
                </a:lnTo>
                <a:lnTo>
                  <a:pt x="3325" y="0"/>
                </a:lnTo>
                <a:close/>
                <a:moveTo>
                  <a:pt x="3392" y="0"/>
                </a:moveTo>
                <a:lnTo>
                  <a:pt x="3430" y="0"/>
                </a:lnTo>
                <a:lnTo>
                  <a:pt x="3430" y="9"/>
                </a:lnTo>
                <a:lnTo>
                  <a:pt x="3392" y="9"/>
                </a:lnTo>
                <a:lnTo>
                  <a:pt x="3392" y="0"/>
                </a:lnTo>
                <a:close/>
                <a:moveTo>
                  <a:pt x="3459" y="0"/>
                </a:moveTo>
                <a:lnTo>
                  <a:pt x="3497" y="0"/>
                </a:lnTo>
                <a:lnTo>
                  <a:pt x="3497" y="9"/>
                </a:lnTo>
                <a:lnTo>
                  <a:pt x="3459" y="9"/>
                </a:lnTo>
                <a:lnTo>
                  <a:pt x="3459" y="0"/>
                </a:lnTo>
                <a:close/>
                <a:moveTo>
                  <a:pt x="3526" y="0"/>
                </a:moveTo>
                <a:lnTo>
                  <a:pt x="3564" y="0"/>
                </a:lnTo>
                <a:lnTo>
                  <a:pt x="3564" y="9"/>
                </a:lnTo>
                <a:lnTo>
                  <a:pt x="3526" y="9"/>
                </a:lnTo>
                <a:lnTo>
                  <a:pt x="3526" y="0"/>
                </a:lnTo>
                <a:close/>
                <a:moveTo>
                  <a:pt x="3593" y="0"/>
                </a:moveTo>
                <a:lnTo>
                  <a:pt x="3631" y="0"/>
                </a:lnTo>
                <a:lnTo>
                  <a:pt x="3631" y="9"/>
                </a:lnTo>
                <a:lnTo>
                  <a:pt x="3593" y="9"/>
                </a:lnTo>
                <a:lnTo>
                  <a:pt x="3593" y="0"/>
                </a:lnTo>
                <a:close/>
                <a:moveTo>
                  <a:pt x="3660" y="0"/>
                </a:moveTo>
                <a:lnTo>
                  <a:pt x="3698" y="0"/>
                </a:lnTo>
                <a:lnTo>
                  <a:pt x="3698" y="9"/>
                </a:lnTo>
                <a:lnTo>
                  <a:pt x="3660" y="9"/>
                </a:lnTo>
                <a:lnTo>
                  <a:pt x="3660" y="0"/>
                </a:lnTo>
                <a:close/>
                <a:moveTo>
                  <a:pt x="3727" y="0"/>
                </a:moveTo>
                <a:lnTo>
                  <a:pt x="3765" y="0"/>
                </a:lnTo>
                <a:lnTo>
                  <a:pt x="3765" y="9"/>
                </a:lnTo>
                <a:lnTo>
                  <a:pt x="3727" y="9"/>
                </a:lnTo>
                <a:lnTo>
                  <a:pt x="3727" y="0"/>
                </a:lnTo>
                <a:close/>
                <a:moveTo>
                  <a:pt x="3794" y="0"/>
                </a:moveTo>
                <a:lnTo>
                  <a:pt x="3832" y="0"/>
                </a:lnTo>
                <a:lnTo>
                  <a:pt x="3832" y="9"/>
                </a:lnTo>
                <a:lnTo>
                  <a:pt x="3794" y="9"/>
                </a:lnTo>
                <a:lnTo>
                  <a:pt x="3794" y="0"/>
                </a:lnTo>
                <a:close/>
                <a:moveTo>
                  <a:pt x="3861" y="0"/>
                </a:moveTo>
                <a:lnTo>
                  <a:pt x="3899" y="0"/>
                </a:lnTo>
                <a:lnTo>
                  <a:pt x="3899" y="9"/>
                </a:lnTo>
                <a:lnTo>
                  <a:pt x="3861" y="9"/>
                </a:lnTo>
                <a:lnTo>
                  <a:pt x="3861" y="0"/>
                </a:lnTo>
                <a:close/>
                <a:moveTo>
                  <a:pt x="3928" y="0"/>
                </a:moveTo>
                <a:lnTo>
                  <a:pt x="3966" y="0"/>
                </a:lnTo>
                <a:lnTo>
                  <a:pt x="3966" y="9"/>
                </a:lnTo>
                <a:lnTo>
                  <a:pt x="3928" y="9"/>
                </a:lnTo>
                <a:lnTo>
                  <a:pt x="3928" y="0"/>
                </a:lnTo>
                <a:close/>
                <a:moveTo>
                  <a:pt x="3995" y="0"/>
                </a:moveTo>
                <a:lnTo>
                  <a:pt x="4033" y="0"/>
                </a:lnTo>
                <a:lnTo>
                  <a:pt x="4033" y="9"/>
                </a:lnTo>
                <a:lnTo>
                  <a:pt x="3995" y="9"/>
                </a:lnTo>
                <a:lnTo>
                  <a:pt x="3995" y="0"/>
                </a:lnTo>
                <a:close/>
                <a:moveTo>
                  <a:pt x="4062" y="0"/>
                </a:moveTo>
                <a:lnTo>
                  <a:pt x="4082" y="0"/>
                </a:lnTo>
                <a:lnTo>
                  <a:pt x="4082" y="28"/>
                </a:lnTo>
                <a:lnTo>
                  <a:pt x="4073" y="28"/>
                </a:lnTo>
                <a:lnTo>
                  <a:pt x="4073" y="5"/>
                </a:lnTo>
                <a:lnTo>
                  <a:pt x="4077" y="9"/>
                </a:lnTo>
                <a:lnTo>
                  <a:pt x="4062" y="9"/>
                </a:lnTo>
                <a:lnTo>
                  <a:pt x="4062" y="0"/>
                </a:lnTo>
                <a:close/>
                <a:moveTo>
                  <a:pt x="4082" y="56"/>
                </a:moveTo>
                <a:lnTo>
                  <a:pt x="4082" y="95"/>
                </a:lnTo>
                <a:lnTo>
                  <a:pt x="4073" y="95"/>
                </a:lnTo>
                <a:lnTo>
                  <a:pt x="4073" y="56"/>
                </a:lnTo>
                <a:lnTo>
                  <a:pt x="4082" y="56"/>
                </a:lnTo>
                <a:close/>
                <a:moveTo>
                  <a:pt x="4082" y="124"/>
                </a:moveTo>
                <a:lnTo>
                  <a:pt x="4082" y="162"/>
                </a:lnTo>
                <a:lnTo>
                  <a:pt x="4073" y="162"/>
                </a:lnTo>
                <a:lnTo>
                  <a:pt x="4073" y="124"/>
                </a:lnTo>
                <a:lnTo>
                  <a:pt x="4082" y="124"/>
                </a:lnTo>
                <a:close/>
                <a:moveTo>
                  <a:pt x="4082" y="191"/>
                </a:moveTo>
                <a:lnTo>
                  <a:pt x="4082" y="229"/>
                </a:lnTo>
                <a:lnTo>
                  <a:pt x="4073" y="229"/>
                </a:lnTo>
                <a:lnTo>
                  <a:pt x="4073" y="191"/>
                </a:lnTo>
                <a:lnTo>
                  <a:pt x="4082" y="191"/>
                </a:lnTo>
                <a:close/>
                <a:moveTo>
                  <a:pt x="4082" y="258"/>
                </a:moveTo>
                <a:lnTo>
                  <a:pt x="4082" y="296"/>
                </a:lnTo>
                <a:lnTo>
                  <a:pt x="4073" y="296"/>
                </a:lnTo>
                <a:lnTo>
                  <a:pt x="4073" y="258"/>
                </a:lnTo>
                <a:lnTo>
                  <a:pt x="4082" y="258"/>
                </a:lnTo>
                <a:close/>
                <a:moveTo>
                  <a:pt x="4082" y="325"/>
                </a:moveTo>
                <a:lnTo>
                  <a:pt x="4082" y="364"/>
                </a:lnTo>
                <a:lnTo>
                  <a:pt x="4073" y="364"/>
                </a:lnTo>
                <a:lnTo>
                  <a:pt x="4073" y="325"/>
                </a:lnTo>
                <a:lnTo>
                  <a:pt x="4082" y="325"/>
                </a:lnTo>
                <a:close/>
                <a:moveTo>
                  <a:pt x="4082" y="393"/>
                </a:moveTo>
                <a:lnTo>
                  <a:pt x="4082" y="431"/>
                </a:lnTo>
                <a:lnTo>
                  <a:pt x="4073" y="431"/>
                </a:lnTo>
                <a:lnTo>
                  <a:pt x="4073" y="393"/>
                </a:lnTo>
                <a:lnTo>
                  <a:pt x="4082" y="393"/>
                </a:lnTo>
                <a:close/>
                <a:moveTo>
                  <a:pt x="4082" y="460"/>
                </a:moveTo>
                <a:lnTo>
                  <a:pt x="4082" y="498"/>
                </a:lnTo>
                <a:lnTo>
                  <a:pt x="4073" y="498"/>
                </a:lnTo>
                <a:lnTo>
                  <a:pt x="4073" y="460"/>
                </a:lnTo>
                <a:lnTo>
                  <a:pt x="4082" y="460"/>
                </a:lnTo>
                <a:close/>
                <a:moveTo>
                  <a:pt x="4082" y="527"/>
                </a:moveTo>
                <a:lnTo>
                  <a:pt x="4082" y="565"/>
                </a:lnTo>
                <a:lnTo>
                  <a:pt x="4073" y="565"/>
                </a:lnTo>
                <a:lnTo>
                  <a:pt x="4073" y="527"/>
                </a:lnTo>
                <a:lnTo>
                  <a:pt x="4082" y="527"/>
                </a:lnTo>
                <a:close/>
                <a:moveTo>
                  <a:pt x="4082" y="594"/>
                </a:moveTo>
                <a:lnTo>
                  <a:pt x="4082" y="632"/>
                </a:lnTo>
                <a:lnTo>
                  <a:pt x="4073" y="632"/>
                </a:lnTo>
                <a:lnTo>
                  <a:pt x="4073" y="594"/>
                </a:lnTo>
                <a:lnTo>
                  <a:pt x="4082" y="594"/>
                </a:lnTo>
                <a:close/>
                <a:moveTo>
                  <a:pt x="4082" y="661"/>
                </a:moveTo>
                <a:lnTo>
                  <a:pt x="4082" y="700"/>
                </a:lnTo>
                <a:lnTo>
                  <a:pt x="4073" y="700"/>
                </a:lnTo>
                <a:lnTo>
                  <a:pt x="4073" y="661"/>
                </a:lnTo>
                <a:lnTo>
                  <a:pt x="4082" y="661"/>
                </a:lnTo>
                <a:close/>
                <a:moveTo>
                  <a:pt x="4082" y="728"/>
                </a:moveTo>
                <a:lnTo>
                  <a:pt x="4082" y="767"/>
                </a:lnTo>
                <a:lnTo>
                  <a:pt x="4073" y="767"/>
                </a:lnTo>
                <a:lnTo>
                  <a:pt x="4073" y="728"/>
                </a:lnTo>
                <a:lnTo>
                  <a:pt x="4082" y="728"/>
                </a:lnTo>
                <a:close/>
                <a:moveTo>
                  <a:pt x="4082" y="796"/>
                </a:moveTo>
                <a:lnTo>
                  <a:pt x="4082" y="834"/>
                </a:lnTo>
                <a:lnTo>
                  <a:pt x="4073" y="834"/>
                </a:lnTo>
                <a:lnTo>
                  <a:pt x="4073" y="796"/>
                </a:lnTo>
                <a:lnTo>
                  <a:pt x="4082" y="796"/>
                </a:lnTo>
                <a:close/>
                <a:moveTo>
                  <a:pt x="4082" y="863"/>
                </a:moveTo>
                <a:lnTo>
                  <a:pt x="4082" y="901"/>
                </a:lnTo>
                <a:lnTo>
                  <a:pt x="4073" y="901"/>
                </a:lnTo>
                <a:lnTo>
                  <a:pt x="4073" y="863"/>
                </a:lnTo>
                <a:lnTo>
                  <a:pt x="4082" y="863"/>
                </a:lnTo>
                <a:close/>
                <a:moveTo>
                  <a:pt x="4082" y="930"/>
                </a:moveTo>
                <a:lnTo>
                  <a:pt x="4082" y="968"/>
                </a:lnTo>
                <a:lnTo>
                  <a:pt x="4073" y="968"/>
                </a:lnTo>
                <a:lnTo>
                  <a:pt x="4073" y="930"/>
                </a:lnTo>
                <a:lnTo>
                  <a:pt x="4082" y="930"/>
                </a:lnTo>
                <a:close/>
                <a:moveTo>
                  <a:pt x="4082" y="997"/>
                </a:moveTo>
                <a:lnTo>
                  <a:pt x="4082" y="1035"/>
                </a:lnTo>
                <a:lnTo>
                  <a:pt x="4073" y="1035"/>
                </a:lnTo>
                <a:lnTo>
                  <a:pt x="4073" y="997"/>
                </a:lnTo>
                <a:lnTo>
                  <a:pt x="4082" y="997"/>
                </a:lnTo>
                <a:close/>
                <a:moveTo>
                  <a:pt x="4082" y="1064"/>
                </a:moveTo>
                <a:lnTo>
                  <a:pt x="4082" y="1103"/>
                </a:lnTo>
                <a:lnTo>
                  <a:pt x="4073" y="1103"/>
                </a:lnTo>
                <a:lnTo>
                  <a:pt x="4073" y="1064"/>
                </a:lnTo>
                <a:lnTo>
                  <a:pt x="4082" y="1064"/>
                </a:lnTo>
                <a:close/>
                <a:moveTo>
                  <a:pt x="4082" y="1131"/>
                </a:moveTo>
                <a:lnTo>
                  <a:pt x="4082" y="1170"/>
                </a:lnTo>
                <a:lnTo>
                  <a:pt x="4073" y="1170"/>
                </a:lnTo>
                <a:lnTo>
                  <a:pt x="4073" y="1131"/>
                </a:lnTo>
                <a:lnTo>
                  <a:pt x="4082" y="1131"/>
                </a:lnTo>
                <a:close/>
                <a:moveTo>
                  <a:pt x="4082" y="1199"/>
                </a:moveTo>
                <a:lnTo>
                  <a:pt x="4082" y="1237"/>
                </a:lnTo>
                <a:lnTo>
                  <a:pt x="4073" y="1237"/>
                </a:lnTo>
                <a:lnTo>
                  <a:pt x="4073" y="1199"/>
                </a:lnTo>
                <a:lnTo>
                  <a:pt x="4082" y="1199"/>
                </a:lnTo>
                <a:close/>
                <a:moveTo>
                  <a:pt x="4082" y="1266"/>
                </a:moveTo>
                <a:lnTo>
                  <a:pt x="4082" y="1304"/>
                </a:lnTo>
                <a:lnTo>
                  <a:pt x="4073" y="1304"/>
                </a:lnTo>
                <a:lnTo>
                  <a:pt x="4073" y="1266"/>
                </a:lnTo>
                <a:lnTo>
                  <a:pt x="4082" y="1266"/>
                </a:lnTo>
                <a:close/>
                <a:moveTo>
                  <a:pt x="4082" y="1333"/>
                </a:moveTo>
                <a:lnTo>
                  <a:pt x="4082" y="1372"/>
                </a:lnTo>
                <a:lnTo>
                  <a:pt x="4073" y="1372"/>
                </a:lnTo>
                <a:lnTo>
                  <a:pt x="4073" y="1333"/>
                </a:lnTo>
                <a:lnTo>
                  <a:pt x="4082" y="1333"/>
                </a:lnTo>
                <a:close/>
                <a:moveTo>
                  <a:pt x="4082" y="1400"/>
                </a:moveTo>
                <a:lnTo>
                  <a:pt x="4082" y="1439"/>
                </a:lnTo>
                <a:lnTo>
                  <a:pt x="4073" y="1439"/>
                </a:lnTo>
                <a:lnTo>
                  <a:pt x="4073" y="1400"/>
                </a:lnTo>
                <a:lnTo>
                  <a:pt x="4082" y="1400"/>
                </a:lnTo>
                <a:close/>
                <a:moveTo>
                  <a:pt x="4082" y="1467"/>
                </a:moveTo>
                <a:lnTo>
                  <a:pt x="4082" y="1506"/>
                </a:lnTo>
                <a:lnTo>
                  <a:pt x="4073" y="1506"/>
                </a:lnTo>
                <a:lnTo>
                  <a:pt x="4073" y="1467"/>
                </a:lnTo>
                <a:lnTo>
                  <a:pt x="4082" y="1467"/>
                </a:lnTo>
                <a:close/>
                <a:moveTo>
                  <a:pt x="4082" y="1535"/>
                </a:moveTo>
                <a:lnTo>
                  <a:pt x="4082" y="1573"/>
                </a:lnTo>
                <a:lnTo>
                  <a:pt x="4073" y="1573"/>
                </a:lnTo>
                <a:lnTo>
                  <a:pt x="4073" y="1535"/>
                </a:lnTo>
                <a:lnTo>
                  <a:pt x="4082" y="1535"/>
                </a:lnTo>
                <a:close/>
                <a:moveTo>
                  <a:pt x="4082" y="1602"/>
                </a:moveTo>
                <a:lnTo>
                  <a:pt x="4082" y="1640"/>
                </a:lnTo>
                <a:lnTo>
                  <a:pt x="4073" y="1640"/>
                </a:lnTo>
                <a:lnTo>
                  <a:pt x="4073" y="1602"/>
                </a:lnTo>
                <a:lnTo>
                  <a:pt x="4082" y="1602"/>
                </a:lnTo>
                <a:close/>
                <a:moveTo>
                  <a:pt x="4082" y="1669"/>
                </a:moveTo>
                <a:lnTo>
                  <a:pt x="4082" y="1707"/>
                </a:lnTo>
                <a:lnTo>
                  <a:pt x="4073" y="1707"/>
                </a:lnTo>
                <a:lnTo>
                  <a:pt x="4073" y="1669"/>
                </a:lnTo>
                <a:lnTo>
                  <a:pt x="4082" y="1669"/>
                </a:lnTo>
                <a:close/>
                <a:moveTo>
                  <a:pt x="4082" y="1736"/>
                </a:moveTo>
                <a:lnTo>
                  <a:pt x="4082" y="1775"/>
                </a:lnTo>
                <a:lnTo>
                  <a:pt x="4073" y="1775"/>
                </a:lnTo>
                <a:lnTo>
                  <a:pt x="4073" y="1736"/>
                </a:lnTo>
                <a:lnTo>
                  <a:pt x="4082" y="1736"/>
                </a:lnTo>
                <a:close/>
                <a:moveTo>
                  <a:pt x="4082" y="1803"/>
                </a:moveTo>
                <a:lnTo>
                  <a:pt x="4082" y="1842"/>
                </a:lnTo>
                <a:lnTo>
                  <a:pt x="4073" y="1842"/>
                </a:lnTo>
                <a:lnTo>
                  <a:pt x="4073" y="1803"/>
                </a:lnTo>
                <a:lnTo>
                  <a:pt x="4082" y="1803"/>
                </a:lnTo>
                <a:close/>
                <a:moveTo>
                  <a:pt x="4082" y="1870"/>
                </a:moveTo>
                <a:lnTo>
                  <a:pt x="4082" y="1909"/>
                </a:lnTo>
                <a:lnTo>
                  <a:pt x="4073" y="1909"/>
                </a:lnTo>
                <a:lnTo>
                  <a:pt x="4073" y="1870"/>
                </a:lnTo>
                <a:lnTo>
                  <a:pt x="4082" y="1870"/>
                </a:lnTo>
                <a:close/>
                <a:moveTo>
                  <a:pt x="4082" y="1938"/>
                </a:moveTo>
                <a:lnTo>
                  <a:pt x="4082" y="1976"/>
                </a:lnTo>
                <a:lnTo>
                  <a:pt x="4073" y="1976"/>
                </a:lnTo>
                <a:lnTo>
                  <a:pt x="4073" y="1938"/>
                </a:lnTo>
                <a:lnTo>
                  <a:pt x="4082" y="1938"/>
                </a:lnTo>
                <a:close/>
                <a:moveTo>
                  <a:pt x="4082" y="2005"/>
                </a:moveTo>
                <a:lnTo>
                  <a:pt x="4082" y="2043"/>
                </a:lnTo>
                <a:lnTo>
                  <a:pt x="4073" y="2043"/>
                </a:lnTo>
                <a:lnTo>
                  <a:pt x="4073" y="2005"/>
                </a:lnTo>
                <a:lnTo>
                  <a:pt x="4082" y="2005"/>
                </a:lnTo>
                <a:close/>
                <a:moveTo>
                  <a:pt x="4082" y="2072"/>
                </a:moveTo>
                <a:lnTo>
                  <a:pt x="4082" y="2111"/>
                </a:lnTo>
                <a:lnTo>
                  <a:pt x="4073" y="2111"/>
                </a:lnTo>
                <a:lnTo>
                  <a:pt x="4073" y="2072"/>
                </a:lnTo>
                <a:lnTo>
                  <a:pt x="4082" y="2072"/>
                </a:lnTo>
                <a:close/>
                <a:moveTo>
                  <a:pt x="4082" y="2139"/>
                </a:moveTo>
                <a:lnTo>
                  <a:pt x="4082" y="2178"/>
                </a:lnTo>
                <a:lnTo>
                  <a:pt x="4073" y="2178"/>
                </a:lnTo>
                <a:lnTo>
                  <a:pt x="4073" y="2139"/>
                </a:lnTo>
                <a:lnTo>
                  <a:pt x="4082" y="2139"/>
                </a:lnTo>
                <a:close/>
                <a:moveTo>
                  <a:pt x="4082" y="2207"/>
                </a:moveTo>
                <a:lnTo>
                  <a:pt x="4082" y="2245"/>
                </a:lnTo>
                <a:lnTo>
                  <a:pt x="4073" y="2245"/>
                </a:lnTo>
                <a:lnTo>
                  <a:pt x="4073" y="2207"/>
                </a:lnTo>
                <a:lnTo>
                  <a:pt x="4082" y="2207"/>
                </a:lnTo>
                <a:close/>
                <a:moveTo>
                  <a:pt x="4082" y="2274"/>
                </a:moveTo>
                <a:lnTo>
                  <a:pt x="4082" y="2312"/>
                </a:lnTo>
                <a:lnTo>
                  <a:pt x="4073" y="2312"/>
                </a:lnTo>
                <a:lnTo>
                  <a:pt x="4073" y="2274"/>
                </a:lnTo>
                <a:lnTo>
                  <a:pt x="4082" y="2274"/>
                </a:lnTo>
                <a:close/>
                <a:moveTo>
                  <a:pt x="4082" y="2341"/>
                </a:moveTo>
                <a:lnTo>
                  <a:pt x="4082" y="2379"/>
                </a:lnTo>
                <a:lnTo>
                  <a:pt x="4073" y="2379"/>
                </a:lnTo>
                <a:lnTo>
                  <a:pt x="4073" y="2341"/>
                </a:lnTo>
                <a:lnTo>
                  <a:pt x="4082" y="2341"/>
                </a:lnTo>
                <a:close/>
                <a:moveTo>
                  <a:pt x="4082" y="2408"/>
                </a:moveTo>
                <a:lnTo>
                  <a:pt x="4082" y="2446"/>
                </a:lnTo>
                <a:lnTo>
                  <a:pt x="4073" y="2446"/>
                </a:lnTo>
                <a:lnTo>
                  <a:pt x="4073" y="2408"/>
                </a:lnTo>
                <a:lnTo>
                  <a:pt x="4082" y="2408"/>
                </a:lnTo>
                <a:close/>
                <a:moveTo>
                  <a:pt x="4082" y="2475"/>
                </a:moveTo>
                <a:lnTo>
                  <a:pt x="4082" y="2514"/>
                </a:lnTo>
                <a:lnTo>
                  <a:pt x="4073" y="2514"/>
                </a:lnTo>
                <a:lnTo>
                  <a:pt x="4073" y="2475"/>
                </a:lnTo>
                <a:lnTo>
                  <a:pt x="4082" y="2475"/>
                </a:lnTo>
                <a:close/>
                <a:moveTo>
                  <a:pt x="4082" y="2542"/>
                </a:moveTo>
                <a:lnTo>
                  <a:pt x="4082" y="2581"/>
                </a:lnTo>
                <a:lnTo>
                  <a:pt x="4073" y="2581"/>
                </a:lnTo>
                <a:lnTo>
                  <a:pt x="4073" y="2542"/>
                </a:lnTo>
                <a:lnTo>
                  <a:pt x="4082" y="2542"/>
                </a:lnTo>
                <a:close/>
                <a:moveTo>
                  <a:pt x="4082" y="2610"/>
                </a:moveTo>
                <a:lnTo>
                  <a:pt x="4082" y="2648"/>
                </a:lnTo>
                <a:lnTo>
                  <a:pt x="4073" y="2648"/>
                </a:lnTo>
                <a:lnTo>
                  <a:pt x="4073" y="2610"/>
                </a:lnTo>
                <a:lnTo>
                  <a:pt x="4082" y="2610"/>
                </a:lnTo>
                <a:close/>
                <a:moveTo>
                  <a:pt x="4082" y="2677"/>
                </a:moveTo>
                <a:lnTo>
                  <a:pt x="4082" y="2715"/>
                </a:lnTo>
                <a:lnTo>
                  <a:pt x="4073" y="2715"/>
                </a:lnTo>
                <a:lnTo>
                  <a:pt x="4073" y="2677"/>
                </a:lnTo>
                <a:lnTo>
                  <a:pt x="4082" y="2677"/>
                </a:lnTo>
                <a:close/>
                <a:moveTo>
                  <a:pt x="4082" y="2744"/>
                </a:moveTo>
                <a:lnTo>
                  <a:pt x="4082" y="2782"/>
                </a:lnTo>
                <a:lnTo>
                  <a:pt x="4073" y="2782"/>
                </a:lnTo>
                <a:lnTo>
                  <a:pt x="4073" y="2744"/>
                </a:lnTo>
                <a:lnTo>
                  <a:pt x="4082" y="2744"/>
                </a:lnTo>
                <a:close/>
                <a:moveTo>
                  <a:pt x="4082" y="2811"/>
                </a:moveTo>
                <a:lnTo>
                  <a:pt x="4082" y="2850"/>
                </a:lnTo>
                <a:lnTo>
                  <a:pt x="4073" y="2850"/>
                </a:lnTo>
                <a:lnTo>
                  <a:pt x="4073" y="2811"/>
                </a:lnTo>
                <a:lnTo>
                  <a:pt x="4082" y="2811"/>
                </a:lnTo>
                <a:close/>
                <a:moveTo>
                  <a:pt x="4082" y="2879"/>
                </a:moveTo>
                <a:lnTo>
                  <a:pt x="4082" y="2917"/>
                </a:lnTo>
                <a:lnTo>
                  <a:pt x="4073" y="2917"/>
                </a:lnTo>
                <a:lnTo>
                  <a:pt x="4073" y="2879"/>
                </a:lnTo>
                <a:lnTo>
                  <a:pt x="4082" y="2879"/>
                </a:lnTo>
                <a:close/>
                <a:moveTo>
                  <a:pt x="4082" y="2946"/>
                </a:moveTo>
                <a:lnTo>
                  <a:pt x="4082" y="2984"/>
                </a:lnTo>
                <a:lnTo>
                  <a:pt x="4073" y="2984"/>
                </a:lnTo>
                <a:lnTo>
                  <a:pt x="4073" y="2946"/>
                </a:lnTo>
                <a:lnTo>
                  <a:pt x="4082" y="2946"/>
                </a:lnTo>
                <a:close/>
                <a:moveTo>
                  <a:pt x="4082" y="3013"/>
                </a:moveTo>
                <a:lnTo>
                  <a:pt x="4082" y="3051"/>
                </a:lnTo>
                <a:lnTo>
                  <a:pt x="4073" y="3051"/>
                </a:lnTo>
                <a:lnTo>
                  <a:pt x="4073" y="3013"/>
                </a:lnTo>
                <a:lnTo>
                  <a:pt x="4082" y="3013"/>
                </a:lnTo>
                <a:close/>
                <a:moveTo>
                  <a:pt x="4082" y="3080"/>
                </a:moveTo>
                <a:lnTo>
                  <a:pt x="4082" y="3118"/>
                </a:lnTo>
                <a:lnTo>
                  <a:pt x="4073" y="3118"/>
                </a:lnTo>
                <a:lnTo>
                  <a:pt x="4073" y="3080"/>
                </a:lnTo>
                <a:lnTo>
                  <a:pt x="4082" y="3080"/>
                </a:lnTo>
                <a:close/>
                <a:moveTo>
                  <a:pt x="4082" y="3147"/>
                </a:moveTo>
                <a:lnTo>
                  <a:pt x="4082" y="3186"/>
                </a:lnTo>
                <a:lnTo>
                  <a:pt x="4073" y="3186"/>
                </a:lnTo>
                <a:lnTo>
                  <a:pt x="4073" y="3147"/>
                </a:lnTo>
                <a:lnTo>
                  <a:pt x="4082" y="3147"/>
                </a:lnTo>
                <a:close/>
                <a:moveTo>
                  <a:pt x="4082" y="3214"/>
                </a:moveTo>
                <a:lnTo>
                  <a:pt x="4082" y="3253"/>
                </a:lnTo>
                <a:lnTo>
                  <a:pt x="4073" y="3253"/>
                </a:lnTo>
                <a:lnTo>
                  <a:pt x="4073" y="3214"/>
                </a:lnTo>
                <a:lnTo>
                  <a:pt x="4082" y="3214"/>
                </a:lnTo>
                <a:close/>
                <a:moveTo>
                  <a:pt x="4082" y="3282"/>
                </a:moveTo>
                <a:lnTo>
                  <a:pt x="4082" y="3320"/>
                </a:lnTo>
                <a:lnTo>
                  <a:pt x="4073" y="3320"/>
                </a:lnTo>
                <a:lnTo>
                  <a:pt x="4073" y="3282"/>
                </a:lnTo>
                <a:lnTo>
                  <a:pt x="4082" y="3282"/>
                </a:lnTo>
                <a:close/>
                <a:moveTo>
                  <a:pt x="4082" y="3349"/>
                </a:moveTo>
                <a:lnTo>
                  <a:pt x="4082" y="3387"/>
                </a:lnTo>
                <a:lnTo>
                  <a:pt x="4073" y="3387"/>
                </a:lnTo>
                <a:lnTo>
                  <a:pt x="4073" y="3349"/>
                </a:lnTo>
                <a:lnTo>
                  <a:pt x="4082" y="3349"/>
                </a:lnTo>
                <a:close/>
                <a:moveTo>
                  <a:pt x="4082" y="3416"/>
                </a:moveTo>
                <a:lnTo>
                  <a:pt x="4082" y="3454"/>
                </a:lnTo>
                <a:lnTo>
                  <a:pt x="4073" y="3454"/>
                </a:lnTo>
                <a:lnTo>
                  <a:pt x="4073" y="3416"/>
                </a:lnTo>
                <a:lnTo>
                  <a:pt x="4082" y="3416"/>
                </a:lnTo>
                <a:close/>
                <a:moveTo>
                  <a:pt x="4082" y="3483"/>
                </a:moveTo>
                <a:lnTo>
                  <a:pt x="4082" y="3521"/>
                </a:lnTo>
                <a:lnTo>
                  <a:pt x="4073" y="3521"/>
                </a:lnTo>
                <a:lnTo>
                  <a:pt x="4073" y="3483"/>
                </a:lnTo>
                <a:lnTo>
                  <a:pt x="4082" y="3483"/>
                </a:lnTo>
                <a:close/>
                <a:moveTo>
                  <a:pt x="4082" y="3550"/>
                </a:moveTo>
                <a:lnTo>
                  <a:pt x="4082" y="3589"/>
                </a:lnTo>
                <a:lnTo>
                  <a:pt x="4073" y="3589"/>
                </a:lnTo>
                <a:lnTo>
                  <a:pt x="4073" y="3550"/>
                </a:lnTo>
                <a:lnTo>
                  <a:pt x="4082" y="3550"/>
                </a:lnTo>
                <a:close/>
                <a:moveTo>
                  <a:pt x="4082" y="3617"/>
                </a:moveTo>
                <a:lnTo>
                  <a:pt x="4082" y="3656"/>
                </a:lnTo>
                <a:lnTo>
                  <a:pt x="4073" y="3656"/>
                </a:lnTo>
                <a:lnTo>
                  <a:pt x="4073" y="3617"/>
                </a:lnTo>
                <a:lnTo>
                  <a:pt x="4082" y="3617"/>
                </a:lnTo>
                <a:close/>
                <a:moveTo>
                  <a:pt x="4082" y="3685"/>
                </a:moveTo>
                <a:lnTo>
                  <a:pt x="4082" y="3723"/>
                </a:lnTo>
                <a:lnTo>
                  <a:pt x="4073" y="3723"/>
                </a:lnTo>
                <a:lnTo>
                  <a:pt x="4073" y="3685"/>
                </a:lnTo>
                <a:lnTo>
                  <a:pt x="4082" y="3685"/>
                </a:lnTo>
                <a:close/>
                <a:moveTo>
                  <a:pt x="4082" y="3752"/>
                </a:moveTo>
                <a:lnTo>
                  <a:pt x="4082" y="3790"/>
                </a:lnTo>
                <a:lnTo>
                  <a:pt x="4073" y="3790"/>
                </a:lnTo>
                <a:lnTo>
                  <a:pt x="4073" y="3752"/>
                </a:lnTo>
                <a:lnTo>
                  <a:pt x="4082" y="3752"/>
                </a:lnTo>
                <a:close/>
                <a:moveTo>
                  <a:pt x="4082" y="3819"/>
                </a:moveTo>
                <a:lnTo>
                  <a:pt x="4082" y="3858"/>
                </a:lnTo>
                <a:lnTo>
                  <a:pt x="4073" y="3858"/>
                </a:lnTo>
                <a:lnTo>
                  <a:pt x="4073" y="3819"/>
                </a:lnTo>
                <a:lnTo>
                  <a:pt x="4082" y="3819"/>
                </a:lnTo>
                <a:close/>
                <a:moveTo>
                  <a:pt x="4082" y="3886"/>
                </a:moveTo>
                <a:lnTo>
                  <a:pt x="4082" y="3925"/>
                </a:lnTo>
                <a:lnTo>
                  <a:pt x="4073" y="3925"/>
                </a:lnTo>
                <a:lnTo>
                  <a:pt x="4073" y="3886"/>
                </a:lnTo>
                <a:lnTo>
                  <a:pt x="4082" y="3886"/>
                </a:lnTo>
                <a:close/>
                <a:moveTo>
                  <a:pt x="4082" y="3953"/>
                </a:moveTo>
                <a:lnTo>
                  <a:pt x="4082" y="3992"/>
                </a:lnTo>
                <a:lnTo>
                  <a:pt x="4073" y="3992"/>
                </a:lnTo>
                <a:lnTo>
                  <a:pt x="4073" y="3953"/>
                </a:lnTo>
                <a:lnTo>
                  <a:pt x="4082" y="3953"/>
                </a:lnTo>
                <a:close/>
                <a:moveTo>
                  <a:pt x="4082" y="4021"/>
                </a:moveTo>
                <a:lnTo>
                  <a:pt x="4082" y="4059"/>
                </a:lnTo>
                <a:lnTo>
                  <a:pt x="4073" y="4059"/>
                </a:lnTo>
                <a:lnTo>
                  <a:pt x="4073" y="4021"/>
                </a:lnTo>
                <a:lnTo>
                  <a:pt x="4082" y="4021"/>
                </a:lnTo>
                <a:close/>
                <a:moveTo>
                  <a:pt x="4082" y="4088"/>
                </a:moveTo>
                <a:lnTo>
                  <a:pt x="4082" y="4126"/>
                </a:lnTo>
                <a:lnTo>
                  <a:pt x="4073" y="4126"/>
                </a:lnTo>
                <a:lnTo>
                  <a:pt x="4073" y="4088"/>
                </a:lnTo>
                <a:lnTo>
                  <a:pt x="4082" y="4088"/>
                </a:lnTo>
                <a:close/>
                <a:moveTo>
                  <a:pt x="4058" y="4140"/>
                </a:moveTo>
                <a:lnTo>
                  <a:pt x="4020" y="4140"/>
                </a:lnTo>
                <a:lnTo>
                  <a:pt x="4020" y="4130"/>
                </a:lnTo>
                <a:lnTo>
                  <a:pt x="4058" y="4130"/>
                </a:lnTo>
                <a:lnTo>
                  <a:pt x="4058" y="4140"/>
                </a:lnTo>
                <a:close/>
                <a:moveTo>
                  <a:pt x="3991" y="4140"/>
                </a:moveTo>
                <a:lnTo>
                  <a:pt x="3953" y="4140"/>
                </a:lnTo>
                <a:lnTo>
                  <a:pt x="3953" y="4130"/>
                </a:lnTo>
                <a:lnTo>
                  <a:pt x="3991" y="4130"/>
                </a:lnTo>
                <a:lnTo>
                  <a:pt x="3991" y="4140"/>
                </a:lnTo>
                <a:close/>
                <a:moveTo>
                  <a:pt x="3924" y="4140"/>
                </a:moveTo>
                <a:lnTo>
                  <a:pt x="3886" y="4140"/>
                </a:lnTo>
                <a:lnTo>
                  <a:pt x="3886" y="4130"/>
                </a:lnTo>
                <a:lnTo>
                  <a:pt x="3924" y="4130"/>
                </a:lnTo>
                <a:lnTo>
                  <a:pt x="3924" y="4140"/>
                </a:lnTo>
                <a:close/>
                <a:moveTo>
                  <a:pt x="3857" y="4140"/>
                </a:moveTo>
                <a:lnTo>
                  <a:pt x="3818" y="4140"/>
                </a:lnTo>
                <a:lnTo>
                  <a:pt x="3818" y="4130"/>
                </a:lnTo>
                <a:lnTo>
                  <a:pt x="3857" y="4130"/>
                </a:lnTo>
                <a:lnTo>
                  <a:pt x="3857" y="4140"/>
                </a:lnTo>
                <a:close/>
                <a:moveTo>
                  <a:pt x="3790" y="4140"/>
                </a:moveTo>
                <a:lnTo>
                  <a:pt x="3751" y="4140"/>
                </a:lnTo>
                <a:lnTo>
                  <a:pt x="3751" y="4130"/>
                </a:lnTo>
                <a:lnTo>
                  <a:pt x="3790" y="4130"/>
                </a:lnTo>
                <a:lnTo>
                  <a:pt x="3790" y="4140"/>
                </a:lnTo>
                <a:close/>
                <a:moveTo>
                  <a:pt x="3723" y="4140"/>
                </a:moveTo>
                <a:lnTo>
                  <a:pt x="3684" y="4140"/>
                </a:lnTo>
                <a:lnTo>
                  <a:pt x="3684" y="4130"/>
                </a:lnTo>
                <a:lnTo>
                  <a:pt x="3723" y="4130"/>
                </a:lnTo>
                <a:lnTo>
                  <a:pt x="3723" y="4140"/>
                </a:lnTo>
                <a:close/>
                <a:moveTo>
                  <a:pt x="3656" y="4140"/>
                </a:moveTo>
                <a:lnTo>
                  <a:pt x="3617" y="4140"/>
                </a:lnTo>
                <a:lnTo>
                  <a:pt x="3617" y="4130"/>
                </a:lnTo>
                <a:lnTo>
                  <a:pt x="3656" y="4130"/>
                </a:lnTo>
                <a:lnTo>
                  <a:pt x="3656" y="4140"/>
                </a:lnTo>
                <a:close/>
                <a:moveTo>
                  <a:pt x="3589" y="4140"/>
                </a:moveTo>
                <a:lnTo>
                  <a:pt x="3550" y="4140"/>
                </a:lnTo>
                <a:lnTo>
                  <a:pt x="3550" y="4130"/>
                </a:lnTo>
                <a:lnTo>
                  <a:pt x="3589" y="4130"/>
                </a:lnTo>
                <a:lnTo>
                  <a:pt x="3589" y="4140"/>
                </a:lnTo>
                <a:close/>
                <a:moveTo>
                  <a:pt x="3522" y="4140"/>
                </a:moveTo>
                <a:lnTo>
                  <a:pt x="3483" y="4140"/>
                </a:lnTo>
                <a:lnTo>
                  <a:pt x="3483" y="4130"/>
                </a:lnTo>
                <a:lnTo>
                  <a:pt x="3522" y="4130"/>
                </a:lnTo>
                <a:lnTo>
                  <a:pt x="3522" y="4140"/>
                </a:lnTo>
                <a:close/>
                <a:moveTo>
                  <a:pt x="3455" y="4140"/>
                </a:moveTo>
                <a:lnTo>
                  <a:pt x="3416" y="4140"/>
                </a:lnTo>
                <a:lnTo>
                  <a:pt x="3416" y="4130"/>
                </a:lnTo>
                <a:lnTo>
                  <a:pt x="3455" y="4130"/>
                </a:lnTo>
                <a:lnTo>
                  <a:pt x="3455" y="4140"/>
                </a:lnTo>
                <a:close/>
                <a:moveTo>
                  <a:pt x="3387" y="4140"/>
                </a:moveTo>
                <a:lnTo>
                  <a:pt x="3349" y="4140"/>
                </a:lnTo>
                <a:lnTo>
                  <a:pt x="3349" y="4130"/>
                </a:lnTo>
                <a:lnTo>
                  <a:pt x="3387" y="4130"/>
                </a:lnTo>
                <a:lnTo>
                  <a:pt x="3387" y="4140"/>
                </a:lnTo>
                <a:close/>
                <a:moveTo>
                  <a:pt x="3320" y="4140"/>
                </a:moveTo>
                <a:lnTo>
                  <a:pt x="3282" y="4140"/>
                </a:lnTo>
                <a:lnTo>
                  <a:pt x="3282" y="4130"/>
                </a:lnTo>
                <a:lnTo>
                  <a:pt x="3320" y="4130"/>
                </a:lnTo>
                <a:lnTo>
                  <a:pt x="3320" y="4140"/>
                </a:lnTo>
                <a:close/>
                <a:moveTo>
                  <a:pt x="3253" y="4140"/>
                </a:moveTo>
                <a:lnTo>
                  <a:pt x="3215" y="4140"/>
                </a:lnTo>
                <a:lnTo>
                  <a:pt x="3215" y="4130"/>
                </a:lnTo>
                <a:lnTo>
                  <a:pt x="3253" y="4130"/>
                </a:lnTo>
                <a:lnTo>
                  <a:pt x="3253" y="4140"/>
                </a:lnTo>
                <a:close/>
                <a:moveTo>
                  <a:pt x="3186" y="4140"/>
                </a:moveTo>
                <a:lnTo>
                  <a:pt x="3148" y="4140"/>
                </a:lnTo>
                <a:lnTo>
                  <a:pt x="3148" y="4130"/>
                </a:lnTo>
                <a:lnTo>
                  <a:pt x="3186" y="4130"/>
                </a:lnTo>
                <a:lnTo>
                  <a:pt x="3186" y="4140"/>
                </a:lnTo>
                <a:close/>
                <a:moveTo>
                  <a:pt x="3119" y="4140"/>
                </a:moveTo>
                <a:lnTo>
                  <a:pt x="3081" y="4140"/>
                </a:lnTo>
                <a:lnTo>
                  <a:pt x="3081" y="4130"/>
                </a:lnTo>
                <a:lnTo>
                  <a:pt x="3119" y="4130"/>
                </a:lnTo>
                <a:lnTo>
                  <a:pt x="3119" y="4140"/>
                </a:lnTo>
                <a:close/>
                <a:moveTo>
                  <a:pt x="3052" y="4140"/>
                </a:moveTo>
                <a:lnTo>
                  <a:pt x="3014" y="4140"/>
                </a:lnTo>
                <a:lnTo>
                  <a:pt x="3014" y="4130"/>
                </a:lnTo>
                <a:lnTo>
                  <a:pt x="3052" y="4130"/>
                </a:lnTo>
                <a:lnTo>
                  <a:pt x="3052" y="4140"/>
                </a:lnTo>
                <a:close/>
                <a:moveTo>
                  <a:pt x="2985" y="4140"/>
                </a:moveTo>
                <a:lnTo>
                  <a:pt x="2947" y="4140"/>
                </a:lnTo>
                <a:lnTo>
                  <a:pt x="2947" y="4130"/>
                </a:lnTo>
                <a:lnTo>
                  <a:pt x="2985" y="4130"/>
                </a:lnTo>
                <a:lnTo>
                  <a:pt x="2985" y="4140"/>
                </a:lnTo>
                <a:close/>
                <a:moveTo>
                  <a:pt x="2918" y="4140"/>
                </a:moveTo>
                <a:lnTo>
                  <a:pt x="2880" y="4140"/>
                </a:lnTo>
                <a:lnTo>
                  <a:pt x="2880" y="4130"/>
                </a:lnTo>
                <a:lnTo>
                  <a:pt x="2918" y="4130"/>
                </a:lnTo>
                <a:lnTo>
                  <a:pt x="2918" y="4140"/>
                </a:lnTo>
                <a:close/>
                <a:moveTo>
                  <a:pt x="2851" y="4140"/>
                </a:moveTo>
                <a:lnTo>
                  <a:pt x="2813" y="4140"/>
                </a:lnTo>
                <a:lnTo>
                  <a:pt x="2813" y="4130"/>
                </a:lnTo>
                <a:lnTo>
                  <a:pt x="2851" y="4130"/>
                </a:lnTo>
                <a:lnTo>
                  <a:pt x="2851" y="4140"/>
                </a:lnTo>
                <a:close/>
                <a:moveTo>
                  <a:pt x="2784" y="4140"/>
                </a:moveTo>
                <a:lnTo>
                  <a:pt x="2746" y="4140"/>
                </a:lnTo>
                <a:lnTo>
                  <a:pt x="2746" y="4130"/>
                </a:lnTo>
                <a:lnTo>
                  <a:pt x="2784" y="4130"/>
                </a:lnTo>
                <a:lnTo>
                  <a:pt x="2784" y="4140"/>
                </a:lnTo>
                <a:close/>
                <a:moveTo>
                  <a:pt x="2717" y="4140"/>
                </a:moveTo>
                <a:lnTo>
                  <a:pt x="2679" y="4140"/>
                </a:lnTo>
                <a:lnTo>
                  <a:pt x="2679" y="4130"/>
                </a:lnTo>
                <a:lnTo>
                  <a:pt x="2717" y="4130"/>
                </a:lnTo>
                <a:lnTo>
                  <a:pt x="2717" y="4140"/>
                </a:lnTo>
                <a:close/>
                <a:moveTo>
                  <a:pt x="2650" y="4140"/>
                </a:moveTo>
                <a:lnTo>
                  <a:pt x="2612" y="4140"/>
                </a:lnTo>
                <a:lnTo>
                  <a:pt x="2612" y="4130"/>
                </a:lnTo>
                <a:lnTo>
                  <a:pt x="2650" y="4130"/>
                </a:lnTo>
                <a:lnTo>
                  <a:pt x="2650" y="4140"/>
                </a:lnTo>
                <a:close/>
                <a:moveTo>
                  <a:pt x="2583" y="4140"/>
                </a:moveTo>
                <a:lnTo>
                  <a:pt x="2545" y="4140"/>
                </a:lnTo>
                <a:lnTo>
                  <a:pt x="2545" y="4130"/>
                </a:lnTo>
                <a:lnTo>
                  <a:pt x="2583" y="4130"/>
                </a:lnTo>
                <a:lnTo>
                  <a:pt x="2583" y="4140"/>
                </a:lnTo>
                <a:close/>
                <a:moveTo>
                  <a:pt x="2516" y="4140"/>
                </a:moveTo>
                <a:lnTo>
                  <a:pt x="2478" y="4140"/>
                </a:lnTo>
                <a:lnTo>
                  <a:pt x="2478" y="4130"/>
                </a:lnTo>
                <a:lnTo>
                  <a:pt x="2516" y="4130"/>
                </a:lnTo>
                <a:lnTo>
                  <a:pt x="2516" y="4140"/>
                </a:lnTo>
                <a:close/>
                <a:moveTo>
                  <a:pt x="2449" y="4140"/>
                </a:moveTo>
                <a:lnTo>
                  <a:pt x="2411" y="4140"/>
                </a:lnTo>
                <a:lnTo>
                  <a:pt x="2411" y="4130"/>
                </a:lnTo>
                <a:lnTo>
                  <a:pt x="2449" y="4130"/>
                </a:lnTo>
                <a:lnTo>
                  <a:pt x="2449" y="4140"/>
                </a:lnTo>
                <a:close/>
                <a:moveTo>
                  <a:pt x="2382" y="4140"/>
                </a:moveTo>
                <a:lnTo>
                  <a:pt x="2344" y="4140"/>
                </a:lnTo>
                <a:lnTo>
                  <a:pt x="2344" y="4130"/>
                </a:lnTo>
                <a:lnTo>
                  <a:pt x="2382" y="4130"/>
                </a:lnTo>
                <a:lnTo>
                  <a:pt x="2382" y="4140"/>
                </a:lnTo>
                <a:close/>
                <a:moveTo>
                  <a:pt x="2315" y="4140"/>
                </a:moveTo>
                <a:lnTo>
                  <a:pt x="2277" y="4140"/>
                </a:lnTo>
                <a:lnTo>
                  <a:pt x="2277" y="4130"/>
                </a:lnTo>
                <a:lnTo>
                  <a:pt x="2315" y="4130"/>
                </a:lnTo>
                <a:lnTo>
                  <a:pt x="2315" y="4140"/>
                </a:lnTo>
                <a:close/>
                <a:moveTo>
                  <a:pt x="2248" y="4140"/>
                </a:moveTo>
                <a:lnTo>
                  <a:pt x="2209" y="4140"/>
                </a:lnTo>
                <a:lnTo>
                  <a:pt x="2209" y="4130"/>
                </a:lnTo>
                <a:lnTo>
                  <a:pt x="2248" y="4130"/>
                </a:lnTo>
                <a:lnTo>
                  <a:pt x="2248" y="4140"/>
                </a:lnTo>
                <a:close/>
                <a:moveTo>
                  <a:pt x="2181" y="4140"/>
                </a:moveTo>
                <a:lnTo>
                  <a:pt x="2142" y="4140"/>
                </a:lnTo>
                <a:lnTo>
                  <a:pt x="2142" y="4130"/>
                </a:lnTo>
                <a:lnTo>
                  <a:pt x="2181" y="4130"/>
                </a:lnTo>
                <a:lnTo>
                  <a:pt x="2181" y="4140"/>
                </a:lnTo>
                <a:close/>
                <a:moveTo>
                  <a:pt x="2114" y="4140"/>
                </a:moveTo>
                <a:lnTo>
                  <a:pt x="2075" y="4140"/>
                </a:lnTo>
                <a:lnTo>
                  <a:pt x="2075" y="4130"/>
                </a:lnTo>
                <a:lnTo>
                  <a:pt x="2114" y="4130"/>
                </a:lnTo>
                <a:lnTo>
                  <a:pt x="2114" y="4140"/>
                </a:lnTo>
                <a:close/>
                <a:moveTo>
                  <a:pt x="2047" y="4140"/>
                </a:moveTo>
                <a:lnTo>
                  <a:pt x="2008" y="4140"/>
                </a:lnTo>
                <a:lnTo>
                  <a:pt x="2008" y="4130"/>
                </a:lnTo>
                <a:lnTo>
                  <a:pt x="2047" y="4130"/>
                </a:lnTo>
                <a:lnTo>
                  <a:pt x="2047" y="4140"/>
                </a:lnTo>
                <a:close/>
                <a:moveTo>
                  <a:pt x="1980" y="4140"/>
                </a:moveTo>
                <a:lnTo>
                  <a:pt x="1941" y="4140"/>
                </a:lnTo>
                <a:lnTo>
                  <a:pt x="1941" y="4130"/>
                </a:lnTo>
                <a:lnTo>
                  <a:pt x="1980" y="4130"/>
                </a:lnTo>
                <a:lnTo>
                  <a:pt x="1980" y="4140"/>
                </a:lnTo>
                <a:close/>
                <a:moveTo>
                  <a:pt x="1913" y="4140"/>
                </a:moveTo>
                <a:lnTo>
                  <a:pt x="1874" y="4140"/>
                </a:lnTo>
                <a:lnTo>
                  <a:pt x="1874" y="4130"/>
                </a:lnTo>
                <a:lnTo>
                  <a:pt x="1913" y="4130"/>
                </a:lnTo>
                <a:lnTo>
                  <a:pt x="1913" y="4140"/>
                </a:lnTo>
                <a:close/>
                <a:moveTo>
                  <a:pt x="1846" y="4140"/>
                </a:moveTo>
                <a:lnTo>
                  <a:pt x="1807" y="4140"/>
                </a:lnTo>
                <a:lnTo>
                  <a:pt x="1807" y="4130"/>
                </a:lnTo>
                <a:lnTo>
                  <a:pt x="1846" y="4130"/>
                </a:lnTo>
                <a:lnTo>
                  <a:pt x="1846" y="4140"/>
                </a:lnTo>
                <a:close/>
                <a:moveTo>
                  <a:pt x="1779" y="4140"/>
                </a:moveTo>
                <a:lnTo>
                  <a:pt x="1740" y="4140"/>
                </a:lnTo>
                <a:lnTo>
                  <a:pt x="1740" y="4130"/>
                </a:lnTo>
                <a:lnTo>
                  <a:pt x="1779" y="4130"/>
                </a:lnTo>
                <a:lnTo>
                  <a:pt x="1779" y="4140"/>
                </a:lnTo>
                <a:close/>
                <a:moveTo>
                  <a:pt x="1711" y="4140"/>
                </a:moveTo>
                <a:lnTo>
                  <a:pt x="1673" y="4140"/>
                </a:lnTo>
                <a:lnTo>
                  <a:pt x="1673" y="4130"/>
                </a:lnTo>
                <a:lnTo>
                  <a:pt x="1711" y="4130"/>
                </a:lnTo>
                <a:lnTo>
                  <a:pt x="1711" y="4140"/>
                </a:lnTo>
                <a:close/>
                <a:moveTo>
                  <a:pt x="1644" y="4140"/>
                </a:moveTo>
                <a:lnTo>
                  <a:pt x="1606" y="4140"/>
                </a:lnTo>
                <a:lnTo>
                  <a:pt x="1606" y="4130"/>
                </a:lnTo>
                <a:lnTo>
                  <a:pt x="1644" y="4130"/>
                </a:lnTo>
                <a:lnTo>
                  <a:pt x="1644" y="4140"/>
                </a:lnTo>
                <a:close/>
                <a:moveTo>
                  <a:pt x="1577" y="4140"/>
                </a:moveTo>
                <a:lnTo>
                  <a:pt x="1539" y="4140"/>
                </a:lnTo>
                <a:lnTo>
                  <a:pt x="1539" y="4130"/>
                </a:lnTo>
                <a:lnTo>
                  <a:pt x="1577" y="4130"/>
                </a:lnTo>
                <a:lnTo>
                  <a:pt x="1577" y="4140"/>
                </a:lnTo>
                <a:close/>
                <a:moveTo>
                  <a:pt x="1510" y="4140"/>
                </a:moveTo>
                <a:lnTo>
                  <a:pt x="1472" y="4140"/>
                </a:lnTo>
                <a:lnTo>
                  <a:pt x="1472" y="4130"/>
                </a:lnTo>
                <a:lnTo>
                  <a:pt x="1510" y="4130"/>
                </a:lnTo>
                <a:lnTo>
                  <a:pt x="1510" y="4140"/>
                </a:lnTo>
                <a:close/>
                <a:moveTo>
                  <a:pt x="1443" y="4140"/>
                </a:moveTo>
                <a:lnTo>
                  <a:pt x="1405" y="4140"/>
                </a:lnTo>
                <a:lnTo>
                  <a:pt x="1405" y="4130"/>
                </a:lnTo>
                <a:lnTo>
                  <a:pt x="1443" y="4130"/>
                </a:lnTo>
                <a:lnTo>
                  <a:pt x="1443" y="4140"/>
                </a:lnTo>
                <a:close/>
                <a:moveTo>
                  <a:pt x="1376" y="4140"/>
                </a:moveTo>
                <a:lnTo>
                  <a:pt x="1338" y="4140"/>
                </a:lnTo>
                <a:lnTo>
                  <a:pt x="1338" y="4130"/>
                </a:lnTo>
                <a:lnTo>
                  <a:pt x="1376" y="4130"/>
                </a:lnTo>
                <a:lnTo>
                  <a:pt x="1376" y="4140"/>
                </a:lnTo>
                <a:close/>
                <a:moveTo>
                  <a:pt x="1309" y="4140"/>
                </a:moveTo>
                <a:lnTo>
                  <a:pt x="1271" y="4140"/>
                </a:lnTo>
                <a:lnTo>
                  <a:pt x="1271" y="4130"/>
                </a:lnTo>
                <a:lnTo>
                  <a:pt x="1309" y="4130"/>
                </a:lnTo>
                <a:lnTo>
                  <a:pt x="1309" y="4140"/>
                </a:lnTo>
                <a:close/>
                <a:moveTo>
                  <a:pt x="1242" y="4140"/>
                </a:moveTo>
                <a:lnTo>
                  <a:pt x="1204" y="4140"/>
                </a:lnTo>
                <a:lnTo>
                  <a:pt x="1204" y="4130"/>
                </a:lnTo>
                <a:lnTo>
                  <a:pt x="1242" y="4130"/>
                </a:lnTo>
                <a:lnTo>
                  <a:pt x="1242" y="4140"/>
                </a:lnTo>
                <a:close/>
                <a:moveTo>
                  <a:pt x="1175" y="4140"/>
                </a:moveTo>
                <a:lnTo>
                  <a:pt x="1137" y="4140"/>
                </a:lnTo>
                <a:lnTo>
                  <a:pt x="1137" y="4130"/>
                </a:lnTo>
                <a:lnTo>
                  <a:pt x="1175" y="4130"/>
                </a:lnTo>
                <a:lnTo>
                  <a:pt x="1175" y="4140"/>
                </a:lnTo>
                <a:close/>
                <a:moveTo>
                  <a:pt x="1108" y="4140"/>
                </a:moveTo>
                <a:lnTo>
                  <a:pt x="1070" y="4140"/>
                </a:lnTo>
                <a:lnTo>
                  <a:pt x="1070" y="4130"/>
                </a:lnTo>
                <a:lnTo>
                  <a:pt x="1108" y="4130"/>
                </a:lnTo>
                <a:lnTo>
                  <a:pt x="1108" y="4140"/>
                </a:lnTo>
                <a:close/>
                <a:moveTo>
                  <a:pt x="1041" y="4140"/>
                </a:moveTo>
                <a:lnTo>
                  <a:pt x="1003" y="4140"/>
                </a:lnTo>
                <a:lnTo>
                  <a:pt x="1003" y="4130"/>
                </a:lnTo>
                <a:lnTo>
                  <a:pt x="1041" y="4130"/>
                </a:lnTo>
                <a:lnTo>
                  <a:pt x="1041" y="4140"/>
                </a:lnTo>
                <a:close/>
                <a:moveTo>
                  <a:pt x="974" y="4140"/>
                </a:moveTo>
                <a:lnTo>
                  <a:pt x="936" y="4140"/>
                </a:lnTo>
                <a:lnTo>
                  <a:pt x="936" y="4130"/>
                </a:lnTo>
                <a:lnTo>
                  <a:pt x="974" y="4130"/>
                </a:lnTo>
                <a:lnTo>
                  <a:pt x="974" y="4140"/>
                </a:lnTo>
                <a:close/>
                <a:moveTo>
                  <a:pt x="907" y="4140"/>
                </a:moveTo>
                <a:lnTo>
                  <a:pt x="869" y="4140"/>
                </a:lnTo>
                <a:lnTo>
                  <a:pt x="869" y="4130"/>
                </a:lnTo>
                <a:lnTo>
                  <a:pt x="907" y="4130"/>
                </a:lnTo>
                <a:lnTo>
                  <a:pt x="907" y="4140"/>
                </a:lnTo>
                <a:close/>
                <a:moveTo>
                  <a:pt x="840" y="4140"/>
                </a:moveTo>
                <a:lnTo>
                  <a:pt x="802" y="4140"/>
                </a:lnTo>
                <a:lnTo>
                  <a:pt x="802" y="4130"/>
                </a:lnTo>
                <a:lnTo>
                  <a:pt x="840" y="4130"/>
                </a:lnTo>
                <a:lnTo>
                  <a:pt x="840" y="4140"/>
                </a:lnTo>
                <a:close/>
                <a:moveTo>
                  <a:pt x="773" y="4140"/>
                </a:moveTo>
                <a:lnTo>
                  <a:pt x="735" y="4140"/>
                </a:lnTo>
                <a:lnTo>
                  <a:pt x="735" y="4130"/>
                </a:lnTo>
                <a:lnTo>
                  <a:pt x="773" y="4130"/>
                </a:lnTo>
                <a:lnTo>
                  <a:pt x="773" y="4140"/>
                </a:lnTo>
                <a:close/>
                <a:moveTo>
                  <a:pt x="706" y="4140"/>
                </a:moveTo>
                <a:lnTo>
                  <a:pt x="668" y="4140"/>
                </a:lnTo>
                <a:lnTo>
                  <a:pt x="668" y="4130"/>
                </a:lnTo>
                <a:lnTo>
                  <a:pt x="706" y="4130"/>
                </a:lnTo>
                <a:lnTo>
                  <a:pt x="706" y="4140"/>
                </a:lnTo>
                <a:close/>
                <a:moveTo>
                  <a:pt x="639" y="4140"/>
                </a:moveTo>
                <a:lnTo>
                  <a:pt x="601" y="4140"/>
                </a:lnTo>
                <a:lnTo>
                  <a:pt x="601" y="4130"/>
                </a:lnTo>
                <a:lnTo>
                  <a:pt x="639" y="4130"/>
                </a:lnTo>
                <a:lnTo>
                  <a:pt x="639" y="4140"/>
                </a:lnTo>
                <a:close/>
                <a:moveTo>
                  <a:pt x="572" y="4140"/>
                </a:moveTo>
                <a:lnTo>
                  <a:pt x="533" y="4140"/>
                </a:lnTo>
                <a:lnTo>
                  <a:pt x="533" y="4130"/>
                </a:lnTo>
                <a:lnTo>
                  <a:pt x="572" y="4130"/>
                </a:lnTo>
                <a:lnTo>
                  <a:pt x="572" y="4140"/>
                </a:lnTo>
                <a:close/>
                <a:moveTo>
                  <a:pt x="505" y="4140"/>
                </a:moveTo>
                <a:lnTo>
                  <a:pt x="466" y="4140"/>
                </a:lnTo>
                <a:lnTo>
                  <a:pt x="466" y="4130"/>
                </a:lnTo>
                <a:lnTo>
                  <a:pt x="505" y="4130"/>
                </a:lnTo>
                <a:lnTo>
                  <a:pt x="505" y="4140"/>
                </a:lnTo>
                <a:close/>
                <a:moveTo>
                  <a:pt x="438" y="4140"/>
                </a:moveTo>
                <a:lnTo>
                  <a:pt x="399" y="4140"/>
                </a:lnTo>
                <a:lnTo>
                  <a:pt x="399" y="4130"/>
                </a:lnTo>
                <a:lnTo>
                  <a:pt x="438" y="4130"/>
                </a:lnTo>
                <a:lnTo>
                  <a:pt x="438" y="4140"/>
                </a:lnTo>
                <a:close/>
                <a:moveTo>
                  <a:pt x="371" y="4140"/>
                </a:moveTo>
                <a:lnTo>
                  <a:pt x="332" y="4140"/>
                </a:lnTo>
                <a:lnTo>
                  <a:pt x="332" y="4130"/>
                </a:lnTo>
                <a:lnTo>
                  <a:pt x="371" y="4130"/>
                </a:lnTo>
                <a:lnTo>
                  <a:pt x="371" y="4140"/>
                </a:lnTo>
                <a:close/>
                <a:moveTo>
                  <a:pt x="304" y="4140"/>
                </a:moveTo>
                <a:lnTo>
                  <a:pt x="265" y="4140"/>
                </a:lnTo>
                <a:lnTo>
                  <a:pt x="265" y="4130"/>
                </a:lnTo>
                <a:lnTo>
                  <a:pt x="304" y="4130"/>
                </a:lnTo>
                <a:lnTo>
                  <a:pt x="304" y="4140"/>
                </a:lnTo>
                <a:close/>
                <a:moveTo>
                  <a:pt x="237" y="4140"/>
                </a:moveTo>
                <a:lnTo>
                  <a:pt x="198" y="4140"/>
                </a:lnTo>
                <a:lnTo>
                  <a:pt x="198" y="4130"/>
                </a:lnTo>
                <a:lnTo>
                  <a:pt x="237" y="4130"/>
                </a:lnTo>
                <a:lnTo>
                  <a:pt x="237" y="4140"/>
                </a:lnTo>
                <a:close/>
                <a:moveTo>
                  <a:pt x="170" y="4140"/>
                </a:moveTo>
                <a:lnTo>
                  <a:pt x="131" y="4140"/>
                </a:lnTo>
                <a:lnTo>
                  <a:pt x="131" y="4130"/>
                </a:lnTo>
                <a:lnTo>
                  <a:pt x="170" y="4130"/>
                </a:lnTo>
                <a:lnTo>
                  <a:pt x="170" y="4140"/>
                </a:lnTo>
                <a:close/>
                <a:moveTo>
                  <a:pt x="102" y="4140"/>
                </a:moveTo>
                <a:lnTo>
                  <a:pt x="64" y="4140"/>
                </a:lnTo>
                <a:lnTo>
                  <a:pt x="64" y="4130"/>
                </a:lnTo>
                <a:lnTo>
                  <a:pt x="102" y="4130"/>
                </a:lnTo>
                <a:lnTo>
                  <a:pt x="102" y="4140"/>
                </a:lnTo>
                <a:close/>
                <a:moveTo>
                  <a:pt x="35" y="4140"/>
                </a:moveTo>
                <a:lnTo>
                  <a:pt x="5" y="4140"/>
                </a:lnTo>
                <a:lnTo>
                  <a:pt x="5" y="4130"/>
                </a:lnTo>
                <a:lnTo>
                  <a:pt x="35" y="4130"/>
                </a:lnTo>
                <a:lnTo>
                  <a:pt x="35" y="414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952C4-E61A-4D6B-A84B-17386D746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579" y="5317672"/>
            <a:ext cx="2321576" cy="71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Secured Manufacturing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etwork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E267EA-A406-46FD-AAF9-D84189E86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869" y="867689"/>
            <a:ext cx="4308840" cy="263047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E00061-1476-4592-9D2A-3BD54EF3A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869" y="867745"/>
            <a:ext cx="4308840" cy="4296410"/>
          </a:xfrm>
          <a:prstGeom prst="rect">
            <a:avLst/>
          </a:prstGeom>
          <a:noFill/>
          <a:ln w="6350" cap="flat">
            <a:solidFill>
              <a:srgbClr val="41719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7915F5-9B47-4061-BFC7-B72CD430D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222" y="1002752"/>
            <a:ext cx="22137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SDO Reseller Tool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C66B84-5EED-4DCF-8C30-DA801CA5C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387" y="1584904"/>
            <a:ext cx="1702457" cy="1447433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5F0475-5AE8-4D00-A600-124608F22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387" y="1507091"/>
            <a:ext cx="1918147" cy="1780121"/>
          </a:xfrm>
          <a:prstGeom prst="rect">
            <a:avLst/>
          </a:prstGeom>
          <a:noFill/>
          <a:ln w="285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A1B3D7-AFAE-4A00-93CD-5A8DC909B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751" y="1574063"/>
            <a:ext cx="16494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Secure Key Storage 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1A8110-06FB-4BF6-ADEF-B82CF43D4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924" y="1793012"/>
            <a:ext cx="9217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(e.g., HSM)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F5FADC10-A338-499A-8CE3-48869A570FB5}"/>
              </a:ext>
            </a:extLst>
          </p:cNvPr>
          <p:cNvSpPr>
            <a:spLocks noEditPoints="1"/>
          </p:cNvSpPr>
          <p:nvPr/>
        </p:nvSpPr>
        <p:spPr bwMode="auto">
          <a:xfrm>
            <a:off x="1289454" y="2134216"/>
            <a:ext cx="3941777" cy="1055918"/>
          </a:xfrm>
          <a:custGeom>
            <a:avLst/>
            <a:gdLst>
              <a:gd name="T0" fmla="*/ 9 w 2662"/>
              <a:gd name="T1" fmla="*/ 511 h 621"/>
              <a:gd name="T2" fmla="*/ 0 w 2662"/>
              <a:gd name="T3" fmla="*/ 415 h 621"/>
              <a:gd name="T4" fmla="*/ 9 w 2662"/>
              <a:gd name="T5" fmla="*/ 348 h 621"/>
              <a:gd name="T6" fmla="*/ 0 w 2662"/>
              <a:gd name="T7" fmla="*/ 175 h 621"/>
              <a:gd name="T8" fmla="*/ 0 w 2662"/>
              <a:gd name="T9" fmla="*/ 146 h 621"/>
              <a:gd name="T10" fmla="*/ 36 w 2662"/>
              <a:gd name="T11" fmla="*/ 0 h 621"/>
              <a:gd name="T12" fmla="*/ 103 w 2662"/>
              <a:gd name="T13" fmla="*/ 10 h 621"/>
              <a:gd name="T14" fmla="*/ 199 w 2662"/>
              <a:gd name="T15" fmla="*/ 0 h 621"/>
              <a:gd name="T16" fmla="*/ 266 w 2662"/>
              <a:gd name="T17" fmla="*/ 10 h 621"/>
              <a:gd name="T18" fmla="*/ 438 w 2662"/>
              <a:gd name="T19" fmla="*/ 0 h 621"/>
              <a:gd name="T20" fmla="*/ 467 w 2662"/>
              <a:gd name="T21" fmla="*/ 0 h 621"/>
              <a:gd name="T22" fmla="*/ 639 w 2662"/>
              <a:gd name="T23" fmla="*/ 10 h 621"/>
              <a:gd name="T24" fmla="*/ 735 w 2662"/>
              <a:gd name="T25" fmla="*/ 0 h 621"/>
              <a:gd name="T26" fmla="*/ 802 w 2662"/>
              <a:gd name="T27" fmla="*/ 10 h 621"/>
              <a:gd name="T28" fmla="*/ 974 w 2662"/>
              <a:gd name="T29" fmla="*/ 0 h 621"/>
              <a:gd name="T30" fmla="*/ 1003 w 2662"/>
              <a:gd name="T31" fmla="*/ 0 h 621"/>
              <a:gd name="T32" fmla="*/ 1176 w 2662"/>
              <a:gd name="T33" fmla="*/ 10 h 621"/>
              <a:gd name="T34" fmla="*/ 1271 w 2662"/>
              <a:gd name="T35" fmla="*/ 0 h 621"/>
              <a:gd name="T36" fmla="*/ 1338 w 2662"/>
              <a:gd name="T37" fmla="*/ 10 h 621"/>
              <a:gd name="T38" fmla="*/ 1511 w 2662"/>
              <a:gd name="T39" fmla="*/ 0 h 621"/>
              <a:gd name="T40" fmla="*/ 1539 w 2662"/>
              <a:gd name="T41" fmla="*/ 0 h 621"/>
              <a:gd name="T42" fmla="*/ 1712 w 2662"/>
              <a:gd name="T43" fmla="*/ 10 h 621"/>
              <a:gd name="T44" fmla="*/ 1808 w 2662"/>
              <a:gd name="T45" fmla="*/ 0 h 621"/>
              <a:gd name="T46" fmla="*/ 1875 w 2662"/>
              <a:gd name="T47" fmla="*/ 10 h 621"/>
              <a:gd name="T48" fmla="*/ 2047 w 2662"/>
              <a:gd name="T49" fmla="*/ 0 h 621"/>
              <a:gd name="T50" fmla="*/ 2076 w 2662"/>
              <a:gd name="T51" fmla="*/ 0 h 621"/>
              <a:gd name="T52" fmla="*/ 2248 w 2662"/>
              <a:gd name="T53" fmla="*/ 10 h 621"/>
              <a:gd name="T54" fmla="*/ 2344 w 2662"/>
              <a:gd name="T55" fmla="*/ 0 h 621"/>
              <a:gd name="T56" fmla="*/ 2411 w 2662"/>
              <a:gd name="T57" fmla="*/ 10 h 621"/>
              <a:gd name="T58" fmla="*/ 2583 w 2662"/>
              <a:gd name="T59" fmla="*/ 0 h 621"/>
              <a:gd name="T60" fmla="*/ 2612 w 2662"/>
              <a:gd name="T61" fmla="*/ 0 h 621"/>
              <a:gd name="T62" fmla="*/ 2653 w 2662"/>
              <a:gd name="T63" fmla="*/ 132 h 621"/>
              <a:gd name="T64" fmla="*/ 2662 w 2662"/>
              <a:gd name="T65" fmla="*/ 228 h 621"/>
              <a:gd name="T66" fmla="*/ 2653 w 2662"/>
              <a:gd name="T67" fmla="*/ 295 h 621"/>
              <a:gd name="T68" fmla="*/ 2662 w 2662"/>
              <a:gd name="T69" fmla="*/ 468 h 621"/>
              <a:gd name="T70" fmla="*/ 2662 w 2662"/>
              <a:gd name="T71" fmla="*/ 497 h 621"/>
              <a:gd name="T72" fmla="*/ 2604 w 2662"/>
              <a:gd name="T73" fmla="*/ 612 h 621"/>
              <a:gd name="T74" fmla="*/ 2509 w 2662"/>
              <a:gd name="T75" fmla="*/ 621 h 621"/>
              <a:gd name="T76" fmla="*/ 2442 w 2662"/>
              <a:gd name="T77" fmla="*/ 612 h 621"/>
              <a:gd name="T78" fmla="*/ 2269 w 2662"/>
              <a:gd name="T79" fmla="*/ 621 h 621"/>
              <a:gd name="T80" fmla="*/ 2240 w 2662"/>
              <a:gd name="T81" fmla="*/ 621 h 621"/>
              <a:gd name="T82" fmla="*/ 2068 w 2662"/>
              <a:gd name="T83" fmla="*/ 612 h 621"/>
              <a:gd name="T84" fmla="*/ 1972 w 2662"/>
              <a:gd name="T85" fmla="*/ 621 h 621"/>
              <a:gd name="T86" fmla="*/ 1905 w 2662"/>
              <a:gd name="T87" fmla="*/ 612 h 621"/>
              <a:gd name="T88" fmla="*/ 1733 w 2662"/>
              <a:gd name="T89" fmla="*/ 621 h 621"/>
              <a:gd name="T90" fmla="*/ 1704 w 2662"/>
              <a:gd name="T91" fmla="*/ 621 h 621"/>
              <a:gd name="T92" fmla="*/ 1532 w 2662"/>
              <a:gd name="T93" fmla="*/ 612 h 621"/>
              <a:gd name="T94" fmla="*/ 1436 w 2662"/>
              <a:gd name="T95" fmla="*/ 621 h 621"/>
              <a:gd name="T96" fmla="*/ 1369 w 2662"/>
              <a:gd name="T97" fmla="*/ 612 h 621"/>
              <a:gd name="T98" fmla="*/ 1196 w 2662"/>
              <a:gd name="T99" fmla="*/ 621 h 621"/>
              <a:gd name="T100" fmla="*/ 1168 w 2662"/>
              <a:gd name="T101" fmla="*/ 621 h 621"/>
              <a:gd name="T102" fmla="*/ 995 w 2662"/>
              <a:gd name="T103" fmla="*/ 612 h 621"/>
              <a:gd name="T104" fmla="*/ 900 w 2662"/>
              <a:gd name="T105" fmla="*/ 621 h 621"/>
              <a:gd name="T106" fmla="*/ 833 w 2662"/>
              <a:gd name="T107" fmla="*/ 612 h 621"/>
              <a:gd name="T108" fmla="*/ 660 w 2662"/>
              <a:gd name="T109" fmla="*/ 621 h 621"/>
              <a:gd name="T110" fmla="*/ 631 w 2662"/>
              <a:gd name="T111" fmla="*/ 621 h 621"/>
              <a:gd name="T112" fmla="*/ 459 w 2662"/>
              <a:gd name="T113" fmla="*/ 612 h 621"/>
              <a:gd name="T114" fmla="*/ 363 w 2662"/>
              <a:gd name="T115" fmla="*/ 621 h 621"/>
              <a:gd name="T116" fmla="*/ 296 w 2662"/>
              <a:gd name="T117" fmla="*/ 612 h 621"/>
              <a:gd name="T118" fmla="*/ 124 w 2662"/>
              <a:gd name="T119" fmla="*/ 621 h 621"/>
              <a:gd name="T120" fmla="*/ 95 w 2662"/>
              <a:gd name="T121" fmla="*/ 621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662" h="621">
                <a:moveTo>
                  <a:pt x="0" y="617"/>
                </a:moveTo>
                <a:lnTo>
                  <a:pt x="0" y="578"/>
                </a:lnTo>
                <a:lnTo>
                  <a:pt x="9" y="578"/>
                </a:lnTo>
                <a:lnTo>
                  <a:pt x="9" y="617"/>
                </a:lnTo>
                <a:lnTo>
                  <a:pt x="0" y="617"/>
                </a:lnTo>
                <a:close/>
                <a:moveTo>
                  <a:pt x="0" y="549"/>
                </a:moveTo>
                <a:lnTo>
                  <a:pt x="0" y="511"/>
                </a:lnTo>
                <a:lnTo>
                  <a:pt x="9" y="511"/>
                </a:lnTo>
                <a:lnTo>
                  <a:pt x="9" y="549"/>
                </a:lnTo>
                <a:lnTo>
                  <a:pt x="0" y="549"/>
                </a:lnTo>
                <a:close/>
                <a:moveTo>
                  <a:pt x="0" y="482"/>
                </a:moveTo>
                <a:lnTo>
                  <a:pt x="0" y="444"/>
                </a:lnTo>
                <a:lnTo>
                  <a:pt x="9" y="444"/>
                </a:lnTo>
                <a:lnTo>
                  <a:pt x="9" y="482"/>
                </a:lnTo>
                <a:lnTo>
                  <a:pt x="0" y="482"/>
                </a:lnTo>
                <a:close/>
                <a:moveTo>
                  <a:pt x="0" y="415"/>
                </a:moveTo>
                <a:lnTo>
                  <a:pt x="0" y="377"/>
                </a:lnTo>
                <a:lnTo>
                  <a:pt x="9" y="377"/>
                </a:lnTo>
                <a:lnTo>
                  <a:pt x="9" y="415"/>
                </a:lnTo>
                <a:lnTo>
                  <a:pt x="0" y="415"/>
                </a:lnTo>
                <a:close/>
                <a:moveTo>
                  <a:pt x="0" y="348"/>
                </a:moveTo>
                <a:lnTo>
                  <a:pt x="0" y="310"/>
                </a:lnTo>
                <a:lnTo>
                  <a:pt x="9" y="310"/>
                </a:lnTo>
                <a:lnTo>
                  <a:pt x="9" y="348"/>
                </a:lnTo>
                <a:lnTo>
                  <a:pt x="0" y="348"/>
                </a:lnTo>
                <a:close/>
                <a:moveTo>
                  <a:pt x="0" y="281"/>
                </a:moveTo>
                <a:lnTo>
                  <a:pt x="0" y="242"/>
                </a:lnTo>
                <a:lnTo>
                  <a:pt x="9" y="242"/>
                </a:lnTo>
                <a:lnTo>
                  <a:pt x="9" y="281"/>
                </a:lnTo>
                <a:lnTo>
                  <a:pt x="0" y="281"/>
                </a:lnTo>
                <a:close/>
                <a:moveTo>
                  <a:pt x="0" y="213"/>
                </a:moveTo>
                <a:lnTo>
                  <a:pt x="0" y="175"/>
                </a:lnTo>
                <a:lnTo>
                  <a:pt x="9" y="175"/>
                </a:lnTo>
                <a:lnTo>
                  <a:pt x="9" y="213"/>
                </a:lnTo>
                <a:lnTo>
                  <a:pt x="0" y="213"/>
                </a:lnTo>
                <a:close/>
                <a:moveTo>
                  <a:pt x="0" y="146"/>
                </a:moveTo>
                <a:lnTo>
                  <a:pt x="0" y="108"/>
                </a:lnTo>
                <a:lnTo>
                  <a:pt x="9" y="108"/>
                </a:lnTo>
                <a:lnTo>
                  <a:pt x="9" y="146"/>
                </a:lnTo>
                <a:lnTo>
                  <a:pt x="0" y="146"/>
                </a:lnTo>
                <a:close/>
                <a:moveTo>
                  <a:pt x="0" y="79"/>
                </a:moveTo>
                <a:lnTo>
                  <a:pt x="0" y="41"/>
                </a:lnTo>
                <a:lnTo>
                  <a:pt x="9" y="41"/>
                </a:lnTo>
                <a:lnTo>
                  <a:pt x="9" y="79"/>
                </a:lnTo>
                <a:lnTo>
                  <a:pt x="0" y="79"/>
                </a:lnTo>
                <a:close/>
                <a:moveTo>
                  <a:pt x="0" y="12"/>
                </a:moveTo>
                <a:lnTo>
                  <a:pt x="0" y="0"/>
                </a:lnTo>
                <a:lnTo>
                  <a:pt x="36" y="0"/>
                </a:lnTo>
                <a:lnTo>
                  <a:pt x="36" y="10"/>
                </a:lnTo>
                <a:lnTo>
                  <a:pt x="4" y="10"/>
                </a:lnTo>
                <a:lnTo>
                  <a:pt x="9" y="5"/>
                </a:lnTo>
                <a:lnTo>
                  <a:pt x="9" y="12"/>
                </a:lnTo>
                <a:lnTo>
                  <a:pt x="0" y="12"/>
                </a:lnTo>
                <a:close/>
                <a:moveTo>
                  <a:pt x="65" y="0"/>
                </a:moveTo>
                <a:lnTo>
                  <a:pt x="103" y="0"/>
                </a:lnTo>
                <a:lnTo>
                  <a:pt x="103" y="10"/>
                </a:lnTo>
                <a:lnTo>
                  <a:pt x="65" y="10"/>
                </a:lnTo>
                <a:lnTo>
                  <a:pt x="65" y="0"/>
                </a:lnTo>
                <a:close/>
                <a:moveTo>
                  <a:pt x="132" y="0"/>
                </a:moveTo>
                <a:lnTo>
                  <a:pt x="170" y="0"/>
                </a:lnTo>
                <a:lnTo>
                  <a:pt x="170" y="10"/>
                </a:lnTo>
                <a:lnTo>
                  <a:pt x="132" y="10"/>
                </a:lnTo>
                <a:lnTo>
                  <a:pt x="132" y="0"/>
                </a:lnTo>
                <a:close/>
                <a:moveTo>
                  <a:pt x="199" y="0"/>
                </a:moveTo>
                <a:lnTo>
                  <a:pt x="237" y="0"/>
                </a:lnTo>
                <a:lnTo>
                  <a:pt x="237" y="10"/>
                </a:lnTo>
                <a:lnTo>
                  <a:pt x="199" y="10"/>
                </a:lnTo>
                <a:lnTo>
                  <a:pt x="199" y="0"/>
                </a:lnTo>
                <a:close/>
                <a:moveTo>
                  <a:pt x="266" y="0"/>
                </a:moveTo>
                <a:lnTo>
                  <a:pt x="304" y="0"/>
                </a:lnTo>
                <a:lnTo>
                  <a:pt x="304" y="10"/>
                </a:lnTo>
                <a:lnTo>
                  <a:pt x="266" y="10"/>
                </a:lnTo>
                <a:lnTo>
                  <a:pt x="266" y="0"/>
                </a:lnTo>
                <a:close/>
                <a:moveTo>
                  <a:pt x="333" y="0"/>
                </a:moveTo>
                <a:lnTo>
                  <a:pt x="371" y="0"/>
                </a:lnTo>
                <a:lnTo>
                  <a:pt x="371" y="10"/>
                </a:lnTo>
                <a:lnTo>
                  <a:pt x="333" y="10"/>
                </a:lnTo>
                <a:lnTo>
                  <a:pt x="333" y="0"/>
                </a:lnTo>
                <a:close/>
                <a:moveTo>
                  <a:pt x="400" y="0"/>
                </a:moveTo>
                <a:lnTo>
                  <a:pt x="438" y="0"/>
                </a:lnTo>
                <a:lnTo>
                  <a:pt x="438" y="10"/>
                </a:lnTo>
                <a:lnTo>
                  <a:pt x="400" y="10"/>
                </a:lnTo>
                <a:lnTo>
                  <a:pt x="400" y="0"/>
                </a:lnTo>
                <a:close/>
                <a:moveTo>
                  <a:pt x="467" y="0"/>
                </a:moveTo>
                <a:lnTo>
                  <a:pt x="505" y="0"/>
                </a:lnTo>
                <a:lnTo>
                  <a:pt x="505" y="10"/>
                </a:lnTo>
                <a:lnTo>
                  <a:pt x="467" y="10"/>
                </a:lnTo>
                <a:lnTo>
                  <a:pt x="467" y="0"/>
                </a:lnTo>
                <a:close/>
                <a:moveTo>
                  <a:pt x="534" y="0"/>
                </a:moveTo>
                <a:lnTo>
                  <a:pt x="572" y="0"/>
                </a:lnTo>
                <a:lnTo>
                  <a:pt x="572" y="10"/>
                </a:lnTo>
                <a:lnTo>
                  <a:pt x="534" y="10"/>
                </a:lnTo>
                <a:lnTo>
                  <a:pt x="534" y="0"/>
                </a:lnTo>
                <a:close/>
                <a:moveTo>
                  <a:pt x="601" y="0"/>
                </a:moveTo>
                <a:lnTo>
                  <a:pt x="639" y="0"/>
                </a:lnTo>
                <a:lnTo>
                  <a:pt x="639" y="10"/>
                </a:lnTo>
                <a:lnTo>
                  <a:pt x="601" y="10"/>
                </a:lnTo>
                <a:lnTo>
                  <a:pt x="601" y="0"/>
                </a:lnTo>
                <a:close/>
                <a:moveTo>
                  <a:pt x="668" y="0"/>
                </a:moveTo>
                <a:lnTo>
                  <a:pt x="706" y="0"/>
                </a:lnTo>
                <a:lnTo>
                  <a:pt x="706" y="10"/>
                </a:lnTo>
                <a:lnTo>
                  <a:pt x="668" y="10"/>
                </a:lnTo>
                <a:lnTo>
                  <a:pt x="668" y="0"/>
                </a:lnTo>
                <a:close/>
                <a:moveTo>
                  <a:pt x="735" y="0"/>
                </a:moveTo>
                <a:lnTo>
                  <a:pt x="773" y="0"/>
                </a:lnTo>
                <a:lnTo>
                  <a:pt x="773" y="10"/>
                </a:lnTo>
                <a:lnTo>
                  <a:pt x="735" y="10"/>
                </a:lnTo>
                <a:lnTo>
                  <a:pt x="735" y="0"/>
                </a:lnTo>
                <a:close/>
                <a:moveTo>
                  <a:pt x="802" y="0"/>
                </a:moveTo>
                <a:lnTo>
                  <a:pt x="840" y="0"/>
                </a:lnTo>
                <a:lnTo>
                  <a:pt x="840" y="10"/>
                </a:lnTo>
                <a:lnTo>
                  <a:pt x="802" y="10"/>
                </a:lnTo>
                <a:lnTo>
                  <a:pt x="802" y="0"/>
                </a:lnTo>
                <a:close/>
                <a:moveTo>
                  <a:pt x="869" y="0"/>
                </a:moveTo>
                <a:lnTo>
                  <a:pt x="907" y="0"/>
                </a:lnTo>
                <a:lnTo>
                  <a:pt x="907" y="10"/>
                </a:lnTo>
                <a:lnTo>
                  <a:pt x="869" y="10"/>
                </a:lnTo>
                <a:lnTo>
                  <a:pt x="869" y="0"/>
                </a:lnTo>
                <a:close/>
                <a:moveTo>
                  <a:pt x="936" y="0"/>
                </a:moveTo>
                <a:lnTo>
                  <a:pt x="974" y="0"/>
                </a:lnTo>
                <a:lnTo>
                  <a:pt x="974" y="10"/>
                </a:lnTo>
                <a:lnTo>
                  <a:pt x="936" y="10"/>
                </a:lnTo>
                <a:lnTo>
                  <a:pt x="936" y="0"/>
                </a:lnTo>
                <a:close/>
                <a:moveTo>
                  <a:pt x="1003" y="0"/>
                </a:moveTo>
                <a:lnTo>
                  <a:pt x="1041" y="0"/>
                </a:lnTo>
                <a:lnTo>
                  <a:pt x="1041" y="10"/>
                </a:lnTo>
                <a:lnTo>
                  <a:pt x="1003" y="10"/>
                </a:lnTo>
                <a:lnTo>
                  <a:pt x="1003" y="0"/>
                </a:lnTo>
                <a:close/>
                <a:moveTo>
                  <a:pt x="1070" y="0"/>
                </a:moveTo>
                <a:lnTo>
                  <a:pt x="1108" y="0"/>
                </a:lnTo>
                <a:lnTo>
                  <a:pt x="1108" y="10"/>
                </a:lnTo>
                <a:lnTo>
                  <a:pt x="1070" y="10"/>
                </a:lnTo>
                <a:lnTo>
                  <a:pt x="1070" y="0"/>
                </a:lnTo>
                <a:close/>
                <a:moveTo>
                  <a:pt x="1137" y="0"/>
                </a:moveTo>
                <a:lnTo>
                  <a:pt x="1176" y="0"/>
                </a:lnTo>
                <a:lnTo>
                  <a:pt x="1176" y="10"/>
                </a:lnTo>
                <a:lnTo>
                  <a:pt x="1137" y="10"/>
                </a:lnTo>
                <a:lnTo>
                  <a:pt x="1137" y="0"/>
                </a:lnTo>
                <a:close/>
                <a:moveTo>
                  <a:pt x="1204" y="0"/>
                </a:moveTo>
                <a:lnTo>
                  <a:pt x="1243" y="0"/>
                </a:lnTo>
                <a:lnTo>
                  <a:pt x="1243" y="10"/>
                </a:lnTo>
                <a:lnTo>
                  <a:pt x="1204" y="10"/>
                </a:lnTo>
                <a:lnTo>
                  <a:pt x="1204" y="0"/>
                </a:lnTo>
                <a:close/>
                <a:moveTo>
                  <a:pt x="1271" y="0"/>
                </a:moveTo>
                <a:lnTo>
                  <a:pt x="1310" y="0"/>
                </a:lnTo>
                <a:lnTo>
                  <a:pt x="1310" y="10"/>
                </a:lnTo>
                <a:lnTo>
                  <a:pt x="1271" y="10"/>
                </a:lnTo>
                <a:lnTo>
                  <a:pt x="1271" y="0"/>
                </a:lnTo>
                <a:close/>
                <a:moveTo>
                  <a:pt x="1338" y="0"/>
                </a:moveTo>
                <a:lnTo>
                  <a:pt x="1377" y="0"/>
                </a:lnTo>
                <a:lnTo>
                  <a:pt x="1377" y="10"/>
                </a:lnTo>
                <a:lnTo>
                  <a:pt x="1338" y="10"/>
                </a:lnTo>
                <a:lnTo>
                  <a:pt x="1338" y="0"/>
                </a:lnTo>
                <a:close/>
                <a:moveTo>
                  <a:pt x="1405" y="0"/>
                </a:moveTo>
                <a:lnTo>
                  <a:pt x="1444" y="0"/>
                </a:lnTo>
                <a:lnTo>
                  <a:pt x="1444" y="10"/>
                </a:lnTo>
                <a:lnTo>
                  <a:pt x="1405" y="10"/>
                </a:lnTo>
                <a:lnTo>
                  <a:pt x="1405" y="0"/>
                </a:lnTo>
                <a:close/>
                <a:moveTo>
                  <a:pt x="1472" y="0"/>
                </a:moveTo>
                <a:lnTo>
                  <a:pt x="1511" y="0"/>
                </a:lnTo>
                <a:lnTo>
                  <a:pt x="1511" y="10"/>
                </a:lnTo>
                <a:lnTo>
                  <a:pt x="1472" y="10"/>
                </a:lnTo>
                <a:lnTo>
                  <a:pt x="1472" y="0"/>
                </a:lnTo>
                <a:close/>
                <a:moveTo>
                  <a:pt x="1539" y="0"/>
                </a:moveTo>
                <a:lnTo>
                  <a:pt x="1578" y="0"/>
                </a:lnTo>
                <a:lnTo>
                  <a:pt x="1578" y="10"/>
                </a:lnTo>
                <a:lnTo>
                  <a:pt x="1539" y="10"/>
                </a:lnTo>
                <a:lnTo>
                  <a:pt x="1539" y="0"/>
                </a:lnTo>
                <a:close/>
                <a:moveTo>
                  <a:pt x="1606" y="0"/>
                </a:moveTo>
                <a:lnTo>
                  <a:pt x="1645" y="0"/>
                </a:lnTo>
                <a:lnTo>
                  <a:pt x="1645" y="10"/>
                </a:lnTo>
                <a:lnTo>
                  <a:pt x="1606" y="10"/>
                </a:lnTo>
                <a:lnTo>
                  <a:pt x="1606" y="0"/>
                </a:lnTo>
                <a:close/>
                <a:moveTo>
                  <a:pt x="1674" y="0"/>
                </a:moveTo>
                <a:lnTo>
                  <a:pt x="1712" y="0"/>
                </a:lnTo>
                <a:lnTo>
                  <a:pt x="1712" y="10"/>
                </a:lnTo>
                <a:lnTo>
                  <a:pt x="1674" y="10"/>
                </a:lnTo>
                <a:lnTo>
                  <a:pt x="1674" y="0"/>
                </a:lnTo>
                <a:close/>
                <a:moveTo>
                  <a:pt x="1741" y="0"/>
                </a:moveTo>
                <a:lnTo>
                  <a:pt x="1779" y="0"/>
                </a:lnTo>
                <a:lnTo>
                  <a:pt x="1779" y="10"/>
                </a:lnTo>
                <a:lnTo>
                  <a:pt x="1741" y="10"/>
                </a:lnTo>
                <a:lnTo>
                  <a:pt x="1741" y="0"/>
                </a:lnTo>
                <a:close/>
                <a:moveTo>
                  <a:pt x="1808" y="0"/>
                </a:moveTo>
                <a:lnTo>
                  <a:pt x="1846" y="0"/>
                </a:lnTo>
                <a:lnTo>
                  <a:pt x="1846" y="10"/>
                </a:lnTo>
                <a:lnTo>
                  <a:pt x="1808" y="10"/>
                </a:lnTo>
                <a:lnTo>
                  <a:pt x="1808" y="0"/>
                </a:lnTo>
                <a:close/>
                <a:moveTo>
                  <a:pt x="1875" y="0"/>
                </a:moveTo>
                <a:lnTo>
                  <a:pt x="1913" y="0"/>
                </a:lnTo>
                <a:lnTo>
                  <a:pt x="1913" y="10"/>
                </a:lnTo>
                <a:lnTo>
                  <a:pt x="1875" y="10"/>
                </a:lnTo>
                <a:lnTo>
                  <a:pt x="1875" y="0"/>
                </a:lnTo>
                <a:close/>
                <a:moveTo>
                  <a:pt x="1942" y="0"/>
                </a:moveTo>
                <a:lnTo>
                  <a:pt x="1980" y="0"/>
                </a:lnTo>
                <a:lnTo>
                  <a:pt x="1980" y="10"/>
                </a:lnTo>
                <a:lnTo>
                  <a:pt x="1942" y="10"/>
                </a:lnTo>
                <a:lnTo>
                  <a:pt x="1942" y="0"/>
                </a:lnTo>
                <a:close/>
                <a:moveTo>
                  <a:pt x="2009" y="0"/>
                </a:moveTo>
                <a:lnTo>
                  <a:pt x="2047" y="0"/>
                </a:lnTo>
                <a:lnTo>
                  <a:pt x="2047" y="10"/>
                </a:lnTo>
                <a:lnTo>
                  <a:pt x="2009" y="10"/>
                </a:lnTo>
                <a:lnTo>
                  <a:pt x="2009" y="0"/>
                </a:lnTo>
                <a:close/>
                <a:moveTo>
                  <a:pt x="2076" y="0"/>
                </a:moveTo>
                <a:lnTo>
                  <a:pt x="2114" y="0"/>
                </a:lnTo>
                <a:lnTo>
                  <a:pt x="2114" y="10"/>
                </a:lnTo>
                <a:lnTo>
                  <a:pt x="2076" y="10"/>
                </a:lnTo>
                <a:lnTo>
                  <a:pt x="2076" y="0"/>
                </a:lnTo>
                <a:close/>
                <a:moveTo>
                  <a:pt x="2143" y="0"/>
                </a:moveTo>
                <a:lnTo>
                  <a:pt x="2181" y="0"/>
                </a:lnTo>
                <a:lnTo>
                  <a:pt x="2181" y="10"/>
                </a:lnTo>
                <a:lnTo>
                  <a:pt x="2143" y="10"/>
                </a:lnTo>
                <a:lnTo>
                  <a:pt x="2143" y="0"/>
                </a:lnTo>
                <a:close/>
                <a:moveTo>
                  <a:pt x="2210" y="0"/>
                </a:moveTo>
                <a:lnTo>
                  <a:pt x="2248" y="0"/>
                </a:lnTo>
                <a:lnTo>
                  <a:pt x="2248" y="10"/>
                </a:lnTo>
                <a:lnTo>
                  <a:pt x="2210" y="10"/>
                </a:lnTo>
                <a:lnTo>
                  <a:pt x="2210" y="0"/>
                </a:lnTo>
                <a:close/>
                <a:moveTo>
                  <a:pt x="2277" y="0"/>
                </a:moveTo>
                <a:lnTo>
                  <a:pt x="2315" y="0"/>
                </a:lnTo>
                <a:lnTo>
                  <a:pt x="2315" y="10"/>
                </a:lnTo>
                <a:lnTo>
                  <a:pt x="2277" y="10"/>
                </a:lnTo>
                <a:lnTo>
                  <a:pt x="2277" y="0"/>
                </a:lnTo>
                <a:close/>
                <a:moveTo>
                  <a:pt x="2344" y="0"/>
                </a:moveTo>
                <a:lnTo>
                  <a:pt x="2382" y="0"/>
                </a:lnTo>
                <a:lnTo>
                  <a:pt x="2382" y="10"/>
                </a:lnTo>
                <a:lnTo>
                  <a:pt x="2344" y="10"/>
                </a:lnTo>
                <a:lnTo>
                  <a:pt x="2344" y="0"/>
                </a:lnTo>
                <a:close/>
                <a:moveTo>
                  <a:pt x="2411" y="0"/>
                </a:moveTo>
                <a:lnTo>
                  <a:pt x="2449" y="0"/>
                </a:lnTo>
                <a:lnTo>
                  <a:pt x="2449" y="10"/>
                </a:lnTo>
                <a:lnTo>
                  <a:pt x="2411" y="10"/>
                </a:lnTo>
                <a:lnTo>
                  <a:pt x="2411" y="0"/>
                </a:lnTo>
                <a:close/>
                <a:moveTo>
                  <a:pt x="2478" y="0"/>
                </a:moveTo>
                <a:lnTo>
                  <a:pt x="2516" y="0"/>
                </a:lnTo>
                <a:lnTo>
                  <a:pt x="2516" y="10"/>
                </a:lnTo>
                <a:lnTo>
                  <a:pt x="2478" y="10"/>
                </a:lnTo>
                <a:lnTo>
                  <a:pt x="2478" y="0"/>
                </a:lnTo>
                <a:close/>
                <a:moveTo>
                  <a:pt x="2545" y="0"/>
                </a:moveTo>
                <a:lnTo>
                  <a:pt x="2583" y="0"/>
                </a:lnTo>
                <a:lnTo>
                  <a:pt x="2583" y="10"/>
                </a:lnTo>
                <a:lnTo>
                  <a:pt x="2545" y="10"/>
                </a:lnTo>
                <a:lnTo>
                  <a:pt x="2545" y="0"/>
                </a:lnTo>
                <a:close/>
                <a:moveTo>
                  <a:pt x="2612" y="0"/>
                </a:moveTo>
                <a:lnTo>
                  <a:pt x="2650" y="0"/>
                </a:lnTo>
                <a:lnTo>
                  <a:pt x="2650" y="10"/>
                </a:lnTo>
                <a:lnTo>
                  <a:pt x="2612" y="10"/>
                </a:lnTo>
                <a:lnTo>
                  <a:pt x="2612" y="0"/>
                </a:lnTo>
                <a:close/>
                <a:moveTo>
                  <a:pt x="2662" y="27"/>
                </a:moveTo>
                <a:lnTo>
                  <a:pt x="2662" y="65"/>
                </a:lnTo>
                <a:lnTo>
                  <a:pt x="2653" y="65"/>
                </a:lnTo>
                <a:lnTo>
                  <a:pt x="2653" y="27"/>
                </a:lnTo>
                <a:lnTo>
                  <a:pt x="2662" y="27"/>
                </a:lnTo>
                <a:close/>
                <a:moveTo>
                  <a:pt x="2662" y="94"/>
                </a:moveTo>
                <a:lnTo>
                  <a:pt x="2662" y="132"/>
                </a:lnTo>
                <a:lnTo>
                  <a:pt x="2653" y="132"/>
                </a:lnTo>
                <a:lnTo>
                  <a:pt x="2653" y="94"/>
                </a:lnTo>
                <a:lnTo>
                  <a:pt x="2662" y="94"/>
                </a:lnTo>
                <a:close/>
                <a:moveTo>
                  <a:pt x="2662" y="161"/>
                </a:moveTo>
                <a:lnTo>
                  <a:pt x="2662" y="200"/>
                </a:lnTo>
                <a:lnTo>
                  <a:pt x="2653" y="200"/>
                </a:lnTo>
                <a:lnTo>
                  <a:pt x="2653" y="161"/>
                </a:lnTo>
                <a:lnTo>
                  <a:pt x="2662" y="161"/>
                </a:lnTo>
                <a:close/>
                <a:moveTo>
                  <a:pt x="2662" y="228"/>
                </a:moveTo>
                <a:lnTo>
                  <a:pt x="2662" y="267"/>
                </a:lnTo>
                <a:lnTo>
                  <a:pt x="2653" y="267"/>
                </a:lnTo>
                <a:lnTo>
                  <a:pt x="2653" y="228"/>
                </a:lnTo>
                <a:lnTo>
                  <a:pt x="2662" y="228"/>
                </a:lnTo>
                <a:close/>
                <a:moveTo>
                  <a:pt x="2662" y="295"/>
                </a:moveTo>
                <a:lnTo>
                  <a:pt x="2662" y="334"/>
                </a:lnTo>
                <a:lnTo>
                  <a:pt x="2653" y="334"/>
                </a:lnTo>
                <a:lnTo>
                  <a:pt x="2653" y="295"/>
                </a:lnTo>
                <a:lnTo>
                  <a:pt x="2662" y="295"/>
                </a:lnTo>
                <a:close/>
                <a:moveTo>
                  <a:pt x="2662" y="363"/>
                </a:moveTo>
                <a:lnTo>
                  <a:pt x="2662" y="401"/>
                </a:lnTo>
                <a:lnTo>
                  <a:pt x="2653" y="401"/>
                </a:lnTo>
                <a:lnTo>
                  <a:pt x="2653" y="363"/>
                </a:lnTo>
                <a:lnTo>
                  <a:pt x="2662" y="363"/>
                </a:lnTo>
                <a:close/>
                <a:moveTo>
                  <a:pt x="2662" y="430"/>
                </a:moveTo>
                <a:lnTo>
                  <a:pt x="2662" y="468"/>
                </a:lnTo>
                <a:lnTo>
                  <a:pt x="2653" y="468"/>
                </a:lnTo>
                <a:lnTo>
                  <a:pt x="2653" y="430"/>
                </a:lnTo>
                <a:lnTo>
                  <a:pt x="2662" y="430"/>
                </a:lnTo>
                <a:close/>
                <a:moveTo>
                  <a:pt x="2662" y="497"/>
                </a:moveTo>
                <a:lnTo>
                  <a:pt x="2662" y="535"/>
                </a:lnTo>
                <a:lnTo>
                  <a:pt x="2653" y="535"/>
                </a:lnTo>
                <a:lnTo>
                  <a:pt x="2653" y="497"/>
                </a:lnTo>
                <a:lnTo>
                  <a:pt x="2662" y="497"/>
                </a:lnTo>
                <a:close/>
                <a:moveTo>
                  <a:pt x="2662" y="564"/>
                </a:moveTo>
                <a:lnTo>
                  <a:pt x="2662" y="603"/>
                </a:lnTo>
                <a:lnTo>
                  <a:pt x="2653" y="603"/>
                </a:lnTo>
                <a:lnTo>
                  <a:pt x="2653" y="564"/>
                </a:lnTo>
                <a:lnTo>
                  <a:pt x="2662" y="564"/>
                </a:lnTo>
                <a:close/>
                <a:moveTo>
                  <a:pt x="2643" y="621"/>
                </a:moveTo>
                <a:lnTo>
                  <a:pt x="2604" y="621"/>
                </a:lnTo>
                <a:lnTo>
                  <a:pt x="2604" y="612"/>
                </a:lnTo>
                <a:lnTo>
                  <a:pt x="2643" y="612"/>
                </a:lnTo>
                <a:lnTo>
                  <a:pt x="2643" y="621"/>
                </a:lnTo>
                <a:close/>
                <a:moveTo>
                  <a:pt x="2576" y="621"/>
                </a:moveTo>
                <a:lnTo>
                  <a:pt x="2537" y="621"/>
                </a:lnTo>
                <a:lnTo>
                  <a:pt x="2537" y="612"/>
                </a:lnTo>
                <a:lnTo>
                  <a:pt x="2576" y="612"/>
                </a:lnTo>
                <a:lnTo>
                  <a:pt x="2576" y="621"/>
                </a:lnTo>
                <a:close/>
                <a:moveTo>
                  <a:pt x="2509" y="621"/>
                </a:moveTo>
                <a:lnTo>
                  <a:pt x="2470" y="621"/>
                </a:lnTo>
                <a:lnTo>
                  <a:pt x="2470" y="612"/>
                </a:lnTo>
                <a:lnTo>
                  <a:pt x="2509" y="612"/>
                </a:lnTo>
                <a:lnTo>
                  <a:pt x="2509" y="621"/>
                </a:lnTo>
                <a:close/>
                <a:moveTo>
                  <a:pt x="2442" y="621"/>
                </a:moveTo>
                <a:lnTo>
                  <a:pt x="2403" y="621"/>
                </a:lnTo>
                <a:lnTo>
                  <a:pt x="2403" y="612"/>
                </a:lnTo>
                <a:lnTo>
                  <a:pt x="2442" y="612"/>
                </a:lnTo>
                <a:lnTo>
                  <a:pt x="2442" y="621"/>
                </a:lnTo>
                <a:close/>
                <a:moveTo>
                  <a:pt x="2374" y="621"/>
                </a:moveTo>
                <a:lnTo>
                  <a:pt x="2336" y="621"/>
                </a:lnTo>
                <a:lnTo>
                  <a:pt x="2336" y="612"/>
                </a:lnTo>
                <a:lnTo>
                  <a:pt x="2374" y="612"/>
                </a:lnTo>
                <a:lnTo>
                  <a:pt x="2374" y="621"/>
                </a:lnTo>
                <a:close/>
                <a:moveTo>
                  <a:pt x="2307" y="621"/>
                </a:moveTo>
                <a:lnTo>
                  <a:pt x="2269" y="621"/>
                </a:lnTo>
                <a:lnTo>
                  <a:pt x="2269" y="612"/>
                </a:lnTo>
                <a:lnTo>
                  <a:pt x="2307" y="612"/>
                </a:lnTo>
                <a:lnTo>
                  <a:pt x="2307" y="621"/>
                </a:lnTo>
                <a:close/>
                <a:moveTo>
                  <a:pt x="2240" y="621"/>
                </a:moveTo>
                <a:lnTo>
                  <a:pt x="2202" y="621"/>
                </a:lnTo>
                <a:lnTo>
                  <a:pt x="2202" y="612"/>
                </a:lnTo>
                <a:lnTo>
                  <a:pt x="2240" y="612"/>
                </a:lnTo>
                <a:lnTo>
                  <a:pt x="2240" y="621"/>
                </a:lnTo>
                <a:close/>
                <a:moveTo>
                  <a:pt x="2173" y="621"/>
                </a:moveTo>
                <a:lnTo>
                  <a:pt x="2135" y="621"/>
                </a:lnTo>
                <a:lnTo>
                  <a:pt x="2135" y="612"/>
                </a:lnTo>
                <a:lnTo>
                  <a:pt x="2173" y="612"/>
                </a:lnTo>
                <a:lnTo>
                  <a:pt x="2173" y="621"/>
                </a:lnTo>
                <a:close/>
                <a:moveTo>
                  <a:pt x="2106" y="621"/>
                </a:moveTo>
                <a:lnTo>
                  <a:pt x="2068" y="621"/>
                </a:lnTo>
                <a:lnTo>
                  <a:pt x="2068" y="612"/>
                </a:lnTo>
                <a:lnTo>
                  <a:pt x="2106" y="612"/>
                </a:lnTo>
                <a:lnTo>
                  <a:pt x="2106" y="621"/>
                </a:lnTo>
                <a:close/>
                <a:moveTo>
                  <a:pt x="2039" y="621"/>
                </a:moveTo>
                <a:lnTo>
                  <a:pt x="2001" y="621"/>
                </a:lnTo>
                <a:lnTo>
                  <a:pt x="2001" y="612"/>
                </a:lnTo>
                <a:lnTo>
                  <a:pt x="2039" y="612"/>
                </a:lnTo>
                <a:lnTo>
                  <a:pt x="2039" y="621"/>
                </a:lnTo>
                <a:close/>
                <a:moveTo>
                  <a:pt x="1972" y="621"/>
                </a:moveTo>
                <a:lnTo>
                  <a:pt x="1934" y="621"/>
                </a:lnTo>
                <a:lnTo>
                  <a:pt x="1934" y="612"/>
                </a:lnTo>
                <a:lnTo>
                  <a:pt x="1972" y="612"/>
                </a:lnTo>
                <a:lnTo>
                  <a:pt x="1972" y="621"/>
                </a:lnTo>
                <a:close/>
                <a:moveTo>
                  <a:pt x="1905" y="621"/>
                </a:moveTo>
                <a:lnTo>
                  <a:pt x="1867" y="621"/>
                </a:lnTo>
                <a:lnTo>
                  <a:pt x="1867" y="612"/>
                </a:lnTo>
                <a:lnTo>
                  <a:pt x="1905" y="612"/>
                </a:lnTo>
                <a:lnTo>
                  <a:pt x="1905" y="621"/>
                </a:lnTo>
                <a:close/>
                <a:moveTo>
                  <a:pt x="1838" y="621"/>
                </a:moveTo>
                <a:lnTo>
                  <a:pt x="1800" y="621"/>
                </a:lnTo>
                <a:lnTo>
                  <a:pt x="1800" y="612"/>
                </a:lnTo>
                <a:lnTo>
                  <a:pt x="1838" y="612"/>
                </a:lnTo>
                <a:lnTo>
                  <a:pt x="1838" y="621"/>
                </a:lnTo>
                <a:close/>
                <a:moveTo>
                  <a:pt x="1771" y="621"/>
                </a:moveTo>
                <a:lnTo>
                  <a:pt x="1733" y="621"/>
                </a:lnTo>
                <a:lnTo>
                  <a:pt x="1733" y="612"/>
                </a:lnTo>
                <a:lnTo>
                  <a:pt x="1771" y="612"/>
                </a:lnTo>
                <a:lnTo>
                  <a:pt x="1771" y="621"/>
                </a:lnTo>
                <a:close/>
                <a:moveTo>
                  <a:pt x="1704" y="621"/>
                </a:moveTo>
                <a:lnTo>
                  <a:pt x="1666" y="621"/>
                </a:lnTo>
                <a:lnTo>
                  <a:pt x="1666" y="612"/>
                </a:lnTo>
                <a:lnTo>
                  <a:pt x="1704" y="612"/>
                </a:lnTo>
                <a:lnTo>
                  <a:pt x="1704" y="621"/>
                </a:lnTo>
                <a:close/>
                <a:moveTo>
                  <a:pt x="1637" y="621"/>
                </a:moveTo>
                <a:lnTo>
                  <a:pt x="1599" y="621"/>
                </a:lnTo>
                <a:lnTo>
                  <a:pt x="1599" y="612"/>
                </a:lnTo>
                <a:lnTo>
                  <a:pt x="1637" y="612"/>
                </a:lnTo>
                <a:lnTo>
                  <a:pt x="1637" y="621"/>
                </a:lnTo>
                <a:close/>
                <a:moveTo>
                  <a:pt x="1570" y="621"/>
                </a:moveTo>
                <a:lnTo>
                  <a:pt x="1532" y="621"/>
                </a:lnTo>
                <a:lnTo>
                  <a:pt x="1532" y="612"/>
                </a:lnTo>
                <a:lnTo>
                  <a:pt x="1570" y="612"/>
                </a:lnTo>
                <a:lnTo>
                  <a:pt x="1570" y="621"/>
                </a:lnTo>
                <a:close/>
                <a:moveTo>
                  <a:pt x="1503" y="621"/>
                </a:moveTo>
                <a:lnTo>
                  <a:pt x="1465" y="621"/>
                </a:lnTo>
                <a:lnTo>
                  <a:pt x="1465" y="612"/>
                </a:lnTo>
                <a:lnTo>
                  <a:pt x="1503" y="612"/>
                </a:lnTo>
                <a:lnTo>
                  <a:pt x="1503" y="621"/>
                </a:lnTo>
                <a:close/>
                <a:moveTo>
                  <a:pt x="1436" y="621"/>
                </a:moveTo>
                <a:lnTo>
                  <a:pt x="1398" y="621"/>
                </a:lnTo>
                <a:lnTo>
                  <a:pt x="1398" y="612"/>
                </a:lnTo>
                <a:lnTo>
                  <a:pt x="1436" y="612"/>
                </a:lnTo>
                <a:lnTo>
                  <a:pt x="1436" y="621"/>
                </a:lnTo>
                <a:close/>
                <a:moveTo>
                  <a:pt x="1369" y="621"/>
                </a:moveTo>
                <a:lnTo>
                  <a:pt x="1331" y="621"/>
                </a:lnTo>
                <a:lnTo>
                  <a:pt x="1331" y="612"/>
                </a:lnTo>
                <a:lnTo>
                  <a:pt x="1369" y="612"/>
                </a:lnTo>
                <a:lnTo>
                  <a:pt x="1369" y="621"/>
                </a:lnTo>
                <a:close/>
                <a:moveTo>
                  <a:pt x="1302" y="621"/>
                </a:moveTo>
                <a:lnTo>
                  <a:pt x="1264" y="621"/>
                </a:lnTo>
                <a:lnTo>
                  <a:pt x="1264" y="612"/>
                </a:lnTo>
                <a:lnTo>
                  <a:pt x="1302" y="612"/>
                </a:lnTo>
                <a:lnTo>
                  <a:pt x="1302" y="621"/>
                </a:lnTo>
                <a:close/>
                <a:moveTo>
                  <a:pt x="1235" y="621"/>
                </a:moveTo>
                <a:lnTo>
                  <a:pt x="1196" y="621"/>
                </a:lnTo>
                <a:lnTo>
                  <a:pt x="1196" y="612"/>
                </a:lnTo>
                <a:lnTo>
                  <a:pt x="1235" y="612"/>
                </a:lnTo>
                <a:lnTo>
                  <a:pt x="1235" y="621"/>
                </a:lnTo>
                <a:close/>
                <a:moveTo>
                  <a:pt x="1168" y="621"/>
                </a:moveTo>
                <a:lnTo>
                  <a:pt x="1129" y="621"/>
                </a:lnTo>
                <a:lnTo>
                  <a:pt x="1129" y="612"/>
                </a:lnTo>
                <a:lnTo>
                  <a:pt x="1168" y="612"/>
                </a:lnTo>
                <a:lnTo>
                  <a:pt x="1168" y="621"/>
                </a:lnTo>
                <a:close/>
                <a:moveTo>
                  <a:pt x="1101" y="621"/>
                </a:moveTo>
                <a:lnTo>
                  <a:pt x="1062" y="621"/>
                </a:lnTo>
                <a:lnTo>
                  <a:pt x="1062" y="612"/>
                </a:lnTo>
                <a:lnTo>
                  <a:pt x="1101" y="612"/>
                </a:lnTo>
                <a:lnTo>
                  <a:pt x="1101" y="621"/>
                </a:lnTo>
                <a:close/>
                <a:moveTo>
                  <a:pt x="1034" y="621"/>
                </a:moveTo>
                <a:lnTo>
                  <a:pt x="995" y="621"/>
                </a:lnTo>
                <a:lnTo>
                  <a:pt x="995" y="612"/>
                </a:lnTo>
                <a:lnTo>
                  <a:pt x="1034" y="612"/>
                </a:lnTo>
                <a:lnTo>
                  <a:pt x="1034" y="621"/>
                </a:lnTo>
                <a:close/>
                <a:moveTo>
                  <a:pt x="967" y="621"/>
                </a:moveTo>
                <a:lnTo>
                  <a:pt x="928" y="621"/>
                </a:lnTo>
                <a:lnTo>
                  <a:pt x="928" y="612"/>
                </a:lnTo>
                <a:lnTo>
                  <a:pt x="967" y="612"/>
                </a:lnTo>
                <a:lnTo>
                  <a:pt x="967" y="621"/>
                </a:lnTo>
                <a:close/>
                <a:moveTo>
                  <a:pt x="900" y="621"/>
                </a:moveTo>
                <a:lnTo>
                  <a:pt x="861" y="621"/>
                </a:lnTo>
                <a:lnTo>
                  <a:pt x="861" y="612"/>
                </a:lnTo>
                <a:lnTo>
                  <a:pt x="900" y="612"/>
                </a:lnTo>
                <a:lnTo>
                  <a:pt x="900" y="621"/>
                </a:lnTo>
                <a:close/>
                <a:moveTo>
                  <a:pt x="833" y="621"/>
                </a:moveTo>
                <a:lnTo>
                  <a:pt x="794" y="621"/>
                </a:lnTo>
                <a:lnTo>
                  <a:pt x="794" y="612"/>
                </a:lnTo>
                <a:lnTo>
                  <a:pt x="833" y="612"/>
                </a:lnTo>
                <a:lnTo>
                  <a:pt x="833" y="621"/>
                </a:lnTo>
                <a:close/>
                <a:moveTo>
                  <a:pt x="765" y="621"/>
                </a:moveTo>
                <a:lnTo>
                  <a:pt x="727" y="621"/>
                </a:lnTo>
                <a:lnTo>
                  <a:pt x="727" y="612"/>
                </a:lnTo>
                <a:lnTo>
                  <a:pt x="765" y="612"/>
                </a:lnTo>
                <a:lnTo>
                  <a:pt x="765" y="621"/>
                </a:lnTo>
                <a:close/>
                <a:moveTo>
                  <a:pt x="698" y="621"/>
                </a:moveTo>
                <a:lnTo>
                  <a:pt x="660" y="621"/>
                </a:lnTo>
                <a:lnTo>
                  <a:pt x="660" y="612"/>
                </a:lnTo>
                <a:lnTo>
                  <a:pt x="698" y="612"/>
                </a:lnTo>
                <a:lnTo>
                  <a:pt x="698" y="621"/>
                </a:lnTo>
                <a:close/>
                <a:moveTo>
                  <a:pt x="631" y="621"/>
                </a:moveTo>
                <a:lnTo>
                  <a:pt x="593" y="621"/>
                </a:lnTo>
                <a:lnTo>
                  <a:pt x="593" y="612"/>
                </a:lnTo>
                <a:lnTo>
                  <a:pt x="631" y="612"/>
                </a:lnTo>
                <a:lnTo>
                  <a:pt x="631" y="621"/>
                </a:lnTo>
                <a:close/>
                <a:moveTo>
                  <a:pt x="565" y="621"/>
                </a:moveTo>
                <a:lnTo>
                  <a:pt x="526" y="621"/>
                </a:lnTo>
                <a:lnTo>
                  <a:pt x="526" y="612"/>
                </a:lnTo>
                <a:lnTo>
                  <a:pt x="565" y="612"/>
                </a:lnTo>
                <a:lnTo>
                  <a:pt x="565" y="621"/>
                </a:lnTo>
                <a:close/>
                <a:moveTo>
                  <a:pt x="497" y="621"/>
                </a:moveTo>
                <a:lnTo>
                  <a:pt x="459" y="621"/>
                </a:lnTo>
                <a:lnTo>
                  <a:pt x="459" y="612"/>
                </a:lnTo>
                <a:lnTo>
                  <a:pt x="497" y="612"/>
                </a:lnTo>
                <a:lnTo>
                  <a:pt x="497" y="621"/>
                </a:lnTo>
                <a:close/>
                <a:moveTo>
                  <a:pt x="430" y="621"/>
                </a:moveTo>
                <a:lnTo>
                  <a:pt x="392" y="621"/>
                </a:lnTo>
                <a:lnTo>
                  <a:pt x="392" y="612"/>
                </a:lnTo>
                <a:lnTo>
                  <a:pt x="430" y="612"/>
                </a:lnTo>
                <a:lnTo>
                  <a:pt x="430" y="621"/>
                </a:lnTo>
                <a:close/>
                <a:moveTo>
                  <a:pt x="363" y="621"/>
                </a:moveTo>
                <a:lnTo>
                  <a:pt x="325" y="621"/>
                </a:lnTo>
                <a:lnTo>
                  <a:pt x="325" y="612"/>
                </a:lnTo>
                <a:lnTo>
                  <a:pt x="363" y="612"/>
                </a:lnTo>
                <a:lnTo>
                  <a:pt x="363" y="621"/>
                </a:lnTo>
                <a:close/>
                <a:moveTo>
                  <a:pt x="296" y="621"/>
                </a:moveTo>
                <a:lnTo>
                  <a:pt x="258" y="621"/>
                </a:lnTo>
                <a:lnTo>
                  <a:pt x="258" y="612"/>
                </a:lnTo>
                <a:lnTo>
                  <a:pt x="296" y="612"/>
                </a:lnTo>
                <a:lnTo>
                  <a:pt x="296" y="621"/>
                </a:lnTo>
                <a:close/>
                <a:moveTo>
                  <a:pt x="229" y="621"/>
                </a:moveTo>
                <a:lnTo>
                  <a:pt x="191" y="621"/>
                </a:lnTo>
                <a:lnTo>
                  <a:pt x="191" y="612"/>
                </a:lnTo>
                <a:lnTo>
                  <a:pt x="229" y="612"/>
                </a:lnTo>
                <a:lnTo>
                  <a:pt x="229" y="621"/>
                </a:lnTo>
                <a:close/>
                <a:moveTo>
                  <a:pt x="162" y="621"/>
                </a:moveTo>
                <a:lnTo>
                  <a:pt x="124" y="621"/>
                </a:lnTo>
                <a:lnTo>
                  <a:pt x="124" y="612"/>
                </a:lnTo>
                <a:lnTo>
                  <a:pt x="162" y="612"/>
                </a:lnTo>
                <a:lnTo>
                  <a:pt x="162" y="621"/>
                </a:lnTo>
                <a:close/>
                <a:moveTo>
                  <a:pt x="95" y="621"/>
                </a:moveTo>
                <a:lnTo>
                  <a:pt x="57" y="621"/>
                </a:lnTo>
                <a:lnTo>
                  <a:pt x="57" y="612"/>
                </a:lnTo>
                <a:lnTo>
                  <a:pt x="95" y="612"/>
                </a:lnTo>
                <a:lnTo>
                  <a:pt x="95" y="621"/>
                </a:lnTo>
                <a:close/>
                <a:moveTo>
                  <a:pt x="28" y="621"/>
                </a:moveTo>
                <a:lnTo>
                  <a:pt x="4" y="621"/>
                </a:lnTo>
                <a:lnTo>
                  <a:pt x="4" y="612"/>
                </a:lnTo>
                <a:lnTo>
                  <a:pt x="28" y="612"/>
                </a:lnTo>
                <a:lnTo>
                  <a:pt x="28" y="621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E4822-B6DB-447B-B43E-E793B8A35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911" y="2663027"/>
            <a:ext cx="13353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Manufacturer’s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pair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E1EF7876-B8F9-4A7D-9B17-B210408475C8}"/>
              </a:ext>
            </a:extLst>
          </p:cNvPr>
          <p:cNvSpPr>
            <a:spLocks/>
          </p:cNvSpPr>
          <p:nvPr/>
        </p:nvSpPr>
        <p:spPr bwMode="auto">
          <a:xfrm>
            <a:off x="1596456" y="2277155"/>
            <a:ext cx="1075924" cy="380214"/>
          </a:xfrm>
          <a:custGeom>
            <a:avLst/>
            <a:gdLst>
              <a:gd name="T0" fmla="*/ 0 w 6048"/>
              <a:gd name="T1" fmla="*/ 323 h 1936"/>
              <a:gd name="T2" fmla="*/ 323 w 6048"/>
              <a:gd name="T3" fmla="*/ 0 h 1936"/>
              <a:gd name="T4" fmla="*/ 5726 w 6048"/>
              <a:gd name="T5" fmla="*/ 0 h 1936"/>
              <a:gd name="T6" fmla="*/ 6048 w 6048"/>
              <a:gd name="T7" fmla="*/ 323 h 1936"/>
              <a:gd name="T8" fmla="*/ 6048 w 6048"/>
              <a:gd name="T9" fmla="*/ 1614 h 1936"/>
              <a:gd name="T10" fmla="*/ 5726 w 6048"/>
              <a:gd name="T11" fmla="*/ 1936 h 1936"/>
              <a:gd name="T12" fmla="*/ 323 w 6048"/>
              <a:gd name="T13" fmla="*/ 1936 h 1936"/>
              <a:gd name="T14" fmla="*/ 0 w 6048"/>
              <a:gd name="T15" fmla="*/ 1614 h 1936"/>
              <a:gd name="T16" fmla="*/ 0 w 6048"/>
              <a:gd name="T17" fmla="*/ 323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48" h="1936">
                <a:moveTo>
                  <a:pt x="0" y="323"/>
                </a:moveTo>
                <a:cubicBezTo>
                  <a:pt x="0" y="145"/>
                  <a:pt x="145" y="0"/>
                  <a:pt x="323" y="0"/>
                </a:cubicBezTo>
                <a:lnTo>
                  <a:pt x="5726" y="0"/>
                </a:lnTo>
                <a:cubicBezTo>
                  <a:pt x="5904" y="0"/>
                  <a:pt x="6048" y="145"/>
                  <a:pt x="6048" y="323"/>
                </a:cubicBezTo>
                <a:lnTo>
                  <a:pt x="6048" y="1614"/>
                </a:lnTo>
                <a:cubicBezTo>
                  <a:pt x="6048" y="1792"/>
                  <a:pt x="5904" y="1936"/>
                  <a:pt x="5726" y="1936"/>
                </a:cubicBezTo>
                <a:lnTo>
                  <a:pt x="323" y="1936"/>
                </a:lnTo>
                <a:cubicBezTo>
                  <a:pt x="145" y="1936"/>
                  <a:pt x="0" y="1792"/>
                  <a:pt x="0" y="1614"/>
                </a:cubicBezTo>
                <a:lnTo>
                  <a:pt x="0" y="323"/>
                </a:lnTo>
                <a:close/>
              </a:path>
            </a:pathLst>
          </a:custGeom>
          <a:solidFill>
            <a:srgbClr val="5B9BD5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22">
            <a:extLst>
              <a:ext uri="{FF2B5EF4-FFF2-40B4-BE49-F238E27FC236}">
                <a16:creationId xmlns:a16="http://schemas.microsoft.com/office/drawing/2014/main" id="{C8BD6E12-B32A-4ECB-A6E4-03A0CC70A425}"/>
              </a:ext>
            </a:extLst>
          </p:cNvPr>
          <p:cNvSpPr>
            <a:spLocks/>
          </p:cNvSpPr>
          <p:nvPr/>
        </p:nvSpPr>
        <p:spPr bwMode="auto">
          <a:xfrm>
            <a:off x="1596456" y="2277155"/>
            <a:ext cx="1075924" cy="380214"/>
          </a:xfrm>
          <a:custGeom>
            <a:avLst/>
            <a:gdLst>
              <a:gd name="T0" fmla="*/ 0 w 6048"/>
              <a:gd name="T1" fmla="*/ 323 h 1936"/>
              <a:gd name="T2" fmla="*/ 323 w 6048"/>
              <a:gd name="T3" fmla="*/ 0 h 1936"/>
              <a:gd name="T4" fmla="*/ 5726 w 6048"/>
              <a:gd name="T5" fmla="*/ 0 h 1936"/>
              <a:gd name="T6" fmla="*/ 6048 w 6048"/>
              <a:gd name="T7" fmla="*/ 323 h 1936"/>
              <a:gd name="T8" fmla="*/ 6048 w 6048"/>
              <a:gd name="T9" fmla="*/ 1614 h 1936"/>
              <a:gd name="T10" fmla="*/ 5726 w 6048"/>
              <a:gd name="T11" fmla="*/ 1936 h 1936"/>
              <a:gd name="T12" fmla="*/ 323 w 6048"/>
              <a:gd name="T13" fmla="*/ 1936 h 1936"/>
              <a:gd name="T14" fmla="*/ 0 w 6048"/>
              <a:gd name="T15" fmla="*/ 1614 h 1936"/>
              <a:gd name="T16" fmla="*/ 0 w 6048"/>
              <a:gd name="T17" fmla="*/ 323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48" h="1936">
                <a:moveTo>
                  <a:pt x="0" y="323"/>
                </a:moveTo>
                <a:cubicBezTo>
                  <a:pt x="0" y="145"/>
                  <a:pt x="145" y="0"/>
                  <a:pt x="323" y="0"/>
                </a:cubicBezTo>
                <a:lnTo>
                  <a:pt x="5726" y="0"/>
                </a:lnTo>
                <a:cubicBezTo>
                  <a:pt x="5904" y="0"/>
                  <a:pt x="6048" y="145"/>
                  <a:pt x="6048" y="323"/>
                </a:cubicBezTo>
                <a:lnTo>
                  <a:pt x="6048" y="1614"/>
                </a:lnTo>
                <a:cubicBezTo>
                  <a:pt x="6048" y="1792"/>
                  <a:pt x="5904" y="1936"/>
                  <a:pt x="5726" y="1936"/>
                </a:cubicBezTo>
                <a:lnTo>
                  <a:pt x="323" y="1936"/>
                </a:lnTo>
                <a:cubicBezTo>
                  <a:pt x="145" y="1936"/>
                  <a:pt x="0" y="1792"/>
                  <a:pt x="0" y="1614"/>
                </a:cubicBezTo>
                <a:lnTo>
                  <a:pt x="0" y="323"/>
                </a:lnTo>
                <a:close/>
              </a:path>
            </a:pathLst>
          </a:custGeom>
          <a:noFill/>
          <a:ln w="63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78F858-FB0E-46B4-A101-9B32FE21D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652" y="2359755"/>
            <a:ext cx="9361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Key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id="{98E0CA6A-EE06-4472-BC11-2CA97DF76CC7}"/>
              </a:ext>
            </a:extLst>
          </p:cNvPr>
          <p:cNvSpPr>
            <a:spLocks/>
          </p:cNvSpPr>
          <p:nvPr/>
        </p:nvSpPr>
        <p:spPr bwMode="auto">
          <a:xfrm>
            <a:off x="3604098" y="2249445"/>
            <a:ext cx="1075924" cy="380214"/>
          </a:xfrm>
          <a:custGeom>
            <a:avLst/>
            <a:gdLst>
              <a:gd name="T0" fmla="*/ 0 w 6048"/>
              <a:gd name="T1" fmla="*/ 323 h 1936"/>
              <a:gd name="T2" fmla="*/ 323 w 6048"/>
              <a:gd name="T3" fmla="*/ 0 h 1936"/>
              <a:gd name="T4" fmla="*/ 5726 w 6048"/>
              <a:gd name="T5" fmla="*/ 0 h 1936"/>
              <a:gd name="T6" fmla="*/ 6048 w 6048"/>
              <a:gd name="T7" fmla="*/ 323 h 1936"/>
              <a:gd name="T8" fmla="*/ 6048 w 6048"/>
              <a:gd name="T9" fmla="*/ 1614 h 1936"/>
              <a:gd name="T10" fmla="*/ 5726 w 6048"/>
              <a:gd name="T11" fmla="*/ 1936 h 1936"/>
              <a:gd name="T12" fmla="*/ 323 w 6048"/>
              <a:gd name="T13" fmla="*/ 1936 h 1936"/>
              <a:gd name="T14" fmla="*/ 0 w 6048"/>
              <a:gd name="T15" fmla="*/ 1614 h 1936"/>
              <a:gd name="T16" fmla="*/ 0 w 6048"/>
              <a:gd name="T17" fmla="*/ 323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48" h="1936">
                <a:moveTo>
                  <a:pt x="0" y="323"/>
                </a:moveTo>
                <a:cubicBezTo>
                  <a:pt x="0" y="145"/>
                  <a:pt x="145" y="0"/>
                  <a:pt x="323" y="0"/>
                </a:cubicBezTo>
                <a:lnTo>
                  <a:pt x="5726" y="0"/>
                </a:lnTo>
                <a:cubicBezTo>
                  <a:pt x="5904" y="0"/>
                  <a:pt x="6048" y="145"/>
                  <a:pt x="6048" y="323"/>
                </a:cubicBezTo>
                <a:lnTo>
                  <a:pt x="6048" y="1614"/>
                </a:lnTo>
                <a:cubicBezTo>
                  <a:pt x="6048" y="1792"/>
                  <a:pt x="5904" y="1936"/>
                  <a:pt x="5726" y="1936"/>
                </a:cubicBezTo>
                <a:lnTo>
                  <a:pt x="323" y="1936"/>
                </a:lnTo>
                <a:cubicBezTo>
                  <a:pt x="145" y="1936"/>
                  <a:pt x="0" y="1792"/>
                  <a:pt x="0" y="1614"/>
                </a:cubicBezTo>
                <a:lnTo>
                  <a:pt x="0" y="323"/>
                </a:lnTo>
                <a:close/>
              </a:path>
            </a:pathLst>
          </a:custGeom>
          <a:noFill/>
          <a:ln w="63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767B2D-638C-4A5E-99EE-11F809D96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807" y="2345431"/>
            <a:ext cx="8495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Key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Freeform 27">
            <a:extLst>
              <a:ext uri="{FF2B5EF4-FFF2-40B4-BE49-F238E27FC236}">
                <a16:creationId xmlns:a16="http://schemas.microsoft.com/office/drawing/2014/main" id="{64254EF1-3297-4CEC-A7D0-792775C4C0E2}"/>
              </a:ext>
            </a:extLst>
          </p:cNvPr>
          <p:cNvSpPr>
            <a:spLocks/>
          </p:cNvSpPr>
          <p:nvPr/>
        </p:nvSpPr>
        <p:spPr bwMode="auto">
          <a:xfrm>
            <a:off x="1718516" y="3596334"/>
            <a:ext cx="2803347" cy="647673"/>
          </a:xfrm>
          <a:custGeom>
            <a:avLst/>
            <a:gdLst>
              <a:gd name="T0" fmla="*/ 0 w 15760"/>
              <a:gd name="T1" fmla="*/ 550 h 3296"/>
              <a:gd name="T2" fmla="*/ 550 w 15760"/>
              <a:gd name="T3" fmla="*/ 0 h 3296"/>
              <a:gd name="T4" fmla="*/ 15211 w 15760"/>
              <a:gd name="T5" fmla="*/ 0 h 3296"/>
              <a:gd name="T6" fmla="*/ 15760 w 15760"/>
              <a:gd name="T7" fmla="*/ 550 h 3296"/>
              <a:gd name="T8" fmla="*/ 15760 w 15760"/>
              <a:gd name="T9" fmla="*/ 2747 h 3296"/>
              <a:gd name="T10" fmla="*/ 15211 w 15760"/>
              <a:gd name="T11" fmla="*/ 3296 h 3296"/>
              <a:gd name="T12" fmla="*/ 550 w 15760"/>
              <a:gd name="T13" fmla="*/ 3296 h 3296"/>
              <a:gd name="T14" fmla="*/ 0 w 15760"/>
              <a:gd name="T15" fmla="*/ 2747 h 3296"/>
              <a:gd name="T16" fmla="*/ 0 w 15760"/>
              <a:gd name="T17" fmla="*/ 550 h 3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60" h="3296">
                <a:moveTo>
                  <a:pt x="0" y="550"/>
                </a:moveTo>
                <a:cubicBezTo>
                  <a:pt x="0" y="246"/>
                  <a:pt x="246" y="0"/>
                  <a:pt x="550" y="0"/>
                </a:cubicBezTo>
                <a:lnTo>
                  <a:pt x="15211" y="0"/>
                </a:lnTo>
                <a:cubicBezTo>
                  <a:pt x="15515" y="0"/>
                  <a:pt x="15760" y="246"/>
                  <a:pt x="15760" y="550"/>
                </a:cubicBezTo>
                <a:lnTo>
                  <a:pt x="15760" y="2747"/>
                </a:lnTo>
                <a:cubicBezTo>
                  <a:pt x="15760" y="3051"/>
                  <a:pt x="15515" y="3296"/>
                  <a:pt x="15211" y="3296"/>
                </a:cubicBezTo>
                <a:lnTo>
                  <a:pt x="550" y="3296"/>
                </a:lnTo>
                <a:cubicBezTo>
                  <a:pt x="246" y="3296"/>
                  <a:pt x="0" y="3051"/>
                  <a:pt x="0" y="2747"/>
                </a:cubicBezTo>
                <a:lnTo>
                  <a:pt x="0" y="550"/>
                </a:lnTo>
                <a:close/>
              </a:path>
            </a:pathLst>
          </a:custGeom>
          <a:solidFill>
            <a:srgbClr val="5B9BD5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FCA11C-B3A8-41B0-9F80-E1DF5D290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954" y="3809633"/>
            <a:ext cx="16302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SDO Credentials DB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Freeform 30">
            <a:extLst>
              <a:ext uri="{FF2B5EF4-FFF2-40B4-BE49-F238E27FC236}">
                <a16:creationId xmlns:a16="http://schemas.microsoft.com/office/drawing/2014/main" id="{8E59687F-5ABC-4A80-9E3E-ED215C5D46CD}"/>
              </a:ext>
            </a:extLst>
          </p:cNvPr>
          <p:cNvSpPr>
            <a:spLocks/>
          </p:cNvSpPr>
          <p:nvPr/>
        </p:nvSpPr>
        <p:spPr bwMode="auto">
          <a:xfrm>
            <a:off x="1739942" y="4457025"/>
            <a:ext cx="2803347" cy="587364"/>
          </a:xfrm>
          <a:custGeom>
            <a:avLst/>
            <a:gdLst>
              <a:gd name="T0" fmla="*/ 0 w 15760"/>
              <a:gd name="T1" fmla="*/ 499 h 2992"/>
              <a:gd name="T2" fmla="*/ 499 w 15760"/>
              <a:gd name="T3" fmla="*/ 0 h 2992"/>
              <a:gd name="T4" fmla="*/ 15262 w 15760"/>
              <a:gd name="T5" fmla="*/ 0 h 2992"/>
              <a:gd name="T6" fmla="*/ 15760 w 15760"/>
              <a:gd name="T7" fmla="*/ 499 h 2992"/>
              <a:gd name="T8" fmla="*/ 15760 w 15760"/>
              <a:gd name="T9" fmla="*/ 2494 h 2992"/>
              <a:gd name="T10" fmla="*/ 15262 w 15760"/>
              <a:gd name="T11" fmla="*/ 2992 h 2992"/>
              <a:gd name="T12" fmla="*/ 499 w 15760"/>
              <a:gd name="T13" fmla="*/ 2992 h 2992"/>
              <a:gd name="T14" fmla="*/ 0 w 15760"/>
              <a:gd name="T15" fmla="*/ 2494 h 2992"/>
              <a:gd name="T16" fmla="*/ 0 w 15760"/>
              <a:gd name="T17" fmla="*/ 499 h 2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60" h="2992">
                <a:moveTo>
                  <a:pt x="0" y="499"/>
                </a:moveTo>
                <a:cubicBezTo>
                  <a:pt x="0" y="224"/>
                  <a:pt x="224" y="0"/>
                  <a:pt x="499" y="0"/>
                </a:cubicBezTo>
                <a:lnTo>
                  <a:pt x="15262" y="0"/>
                </a:lnTo>
                <a:cubicBezTo>
                  <a:pt x="15537" y="0"/>
                  <a:pt x="15760" y="224"/>
                  <a:pt x="15760" y="499"/>
                </a:cubicBezTo>
                <a:lnTo>
                  <a:pt x="15760" y="2494"/>
                </a:lnTo>
                <a:cubicBezTo>
                  <a:pt x="15760" y="2769"/>
                  <a:pt x="15537" y="2992"/>
                  <a:pt x="15262" y="2992"/>
                </a:cubicBezTo>
                <a:lnTo>
                  <a:pt x="499" y="2992"/>
                </a:lnTo>
                <a:cubicBezTo>
                  <a:pt x="224" y="2992"/>
                  <a:pt x="0" y="2769"/>
                  <a:pt x="0" y="2494"/>
                </a:cubicBezTo>
                <a:lnTo>
                  <a:pt x="0" y="499"/>
                </a:lnTo>
                <a:close/>
              </a:path>
            </a:pathLst>
          </a:custGeom>
          <a:solidFill>
            <a:srgbClr val="5B9BD5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0B5839-2B6E-472E-88A0-034C42F8F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388" y="4627596"/>
            <a:ext cx="20213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Ownership Vouchers DB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551D6D-F0FB-4385-85BF-F62EF9A9D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968" y="1795924"/>
            <a:ext cx="2535852" cy="2173840"/>
          </a:xfrm>
          <a:prstGeom prst="rect">
            <a:avLst/>
          </a:prstGeom>
          <a:solidFill>
            <a:srgbClr val="5B9BD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37337A-707D-43B1-A981-A2CDDDBE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968" y="1795924"/>
            <a:ext cx="2535852" cy="2173838"/>
          </a:xfrm>
          <a:prstGeom prst="rect">
            <a:avLst/>
          </a:prstGeom>
          <a:noFill/>
          <a:ln w="6350" cap="flat">
            <a:solidFill>
              <a:srgbClr val="41719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25F8BE-07C0-4CE5-8B0C-1492D1ED5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835" y="1850958"/>
            <a:ext cx="18546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8FC46A-2F58-47C6-9C4F-3E0E0E286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7141" y="984430"/>
            <a:ext cx="1143690" cy="921691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7336AE-41B5-4100-B351-F15541B1B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7141" y="984430"/>
            <a:ext cx="1143690" cy="921691"/>
          </a:xfrm>
          <a:prstGeom prst="rect">
            <a:avLst/>
          </a:prstGeom>
          <a:noFill/>
          <a:ln w="19050" cap="flat">
            <a:solidFill>
              <a:srgbClr val="41719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04AC90-3D88-4F5E-8200-2A24E8D58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8278" y="1169294"/>
            <a:ext cx="40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SDO 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AFC2EC-D4AD-4501-B214-52A8FC9C8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615" y="1440685"/>
            <a:ext cx="956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E0C8F2-7C34-43FF-B38E-90C95EE72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384" y="1139137"/>
            <a:ext cx="1144877" cy="921691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996F1A-840C-42C5-B7E7-172BC272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384" y="1139137"/>
            <a:ext cx="1144877" cy="921691"/>
          </a:xfrm>
          <a:prstGeom prst="rect">
            <a:avLst/>
          </a:prstGeom>
          <a:noFill/>
          <a:ln w="19050" cap="flat">
            <a:solidFill>
              <a:srgbClr val="41719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04EE5C-2035-418E-A3C4-F9DE3E734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1710" y="1322690"/>
            <a:ext cx="40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SDO 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58F0E6-B04D-4ECF-9D55-25618283F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9046" y="1596706"/>
            <a:ext cx="956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84721A-D4FB-4073-B554-AD77C94B2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370" y="1359400"/>
            <a:ext cx="1144877" cy="917756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D745FF-4566-46E5-9C39-C449C951D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370" y="1359400"/>
            <a:ext cx="1144877" cy="917756"/>
          </a:xfrm>
          <a:prstGeom prst="rect">
            <a:avLst/>
          </a:prstGeom>
          <a:noFill/>
          <a:ln w="6350" cap="flat">
            <a:solidFill>
              <a:srgbClr val="41719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EC7BA5-AAEE-4B0D-B712-6BD71BE21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755" y="1471053"/>
            <a:ext cx="60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SDO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92BC53-FEE8-4EE0-B52D-9D7326EC5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0381" y="1814344"/>
            <a:ext cx="9569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" name="Freeform 48">
            <a:extLst>
              <a:ext uri="{FF2B5EF4-FFF2-40B4-BE49-F238E27FC236}">
                <a16:creationId xmlns:a16="http://schemas.microsoft.com/office/drawing/2014/main" id="{F4612FA0-853B-4910-AEF6-FAC745FA2848}"/>
              </a:ext>
            </a:extLst>
          </p:cNvPr>
          <p:cNvSpPr>
            <a:spLocks noEditPoints="1"/>
          </p:cNvSpPr>
          <p:nvPr/>
        </p:nvSpPr>
        <p:spPr bwMode="auto">
          <a:xfrm>
            <a:off x="9638802" y="2278466"/>
            <a:ext cx="1215021" cy="768293"/>
          </a:xfrm>
          <a:custGeom>
            <a:avLst/>
            <a:gdLst>
              <a:gd name="T0" fmla="*/ 0 w 1022"/>
              <a:gd name="T1" fmla="*/ 586 h 586"/>
              <a:gd name="T2" fmla="*/ 1000 w 1022"/>
              <a:gd name="T3" fmla="*/ 586 h 586"/>
              <a:gd name="T4" fmla="*/ 1000 w 1022"/>
              <a:gd name="T5" fmla="*/ 55 h 586"/>
              <a:gd name="T6" fmla="*/ 979 w 1022"/>
              <a:gd name="T7" fmla="*/ 55 h 586"/>
              <a:gd name="T8" fmla="*/ 979 w 1022"/>
              <a:gd name="T9" fmla="*/ 576 h 586"/>
              <a:gd name="T10" fmla="*/ 990 w 1022"/>
              <a:gd name="T11" fmla="*/ 565 h 586"/>
              <a:gd name="T12" fmla="*/ 0 w 1022"/>
              <a:gd name="T13" fmla="*/ 565 h 586"/>
              <a:gd name="T14" fmla="*/ 0 w 1022"/>
              <a:gd name="T15" fmla="*/ 586 h 586"/>
              <a:gd name="T16" fmla="*/ 1022 w 1022"/>
              <a:gd name="T17" fmla="*/ 65 h 586"/>
              <a:gd name="T18" fmla="*/ 990 w 1022"/>
              <a:gd name="T19" fmla="*/ 0 h 586"/>
              <a:gd name="T20" fmla="*/ 957 w 1022"/>
              <a:gd name="T21" fmla="*/ 65 h 586"/>
              <a:gd name="T22" fmla="*/ 1022 w 1022"/>
              <a:gd name="T23" fmla="*/ 65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2" h="586">
                <a:moveTo>
                  <a:pt x="0" y="586"/>
                </a:moveTo>
                <a:lnTo>
                  <a:pt x="1000" y="586"/>
                </a:lnTo>
                <a:lnTo>
                  <a:pt x="1000" y="55"/>
                </a:lnTo>
                <a:lnTo>
                  <a:pt x="979" y="55"/>
                </a:lnTo>
                <a:lnTo>
                  <a:pt x="979" y="576"/>
                </a:lnTo>
                <a:lnTo>
                  <a:pt x="990" y="565"/>
                </a:lnTo>
                <a:lnTo>
                  <a:pt x="0" y="565"/>
                </a:lnTo>
                <a:lnTo>
                  <a:pt x="0" y="586"/>
                </a:lnTo>
                <a:close/>
                <a:moveTo>
                  <a:pt x="1022" y="65"/>
                </a:moveTo>
                <a:lnTo>
                  <a:pt x="990" y="0"/>
                </a:lnTo>
                <a:lnTo>
                  <a:pt x="957" y="65"/>
                </a:lnTo>
                <a:lnTo>
                  <a:pt x="1022" y="65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AD3FCB-953C-4BE7-B1ED-7A1F78DC7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9578" y="3109692"/>
            <a:ext cx="724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SDO DI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B360A0A-F7E0-4515-881B-AE678F98D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9578" y="3383708"/>
            <a:ext cx="1607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(Device Initialize)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A3D922-7EA9-4610-9C3C-755216495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9578" y="3660347"/>
            <a:ext cx="7918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4607E4-1FF8-4D6E-A1F0-5CCB53E3D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62" y="4732977"/>
            <a:ext cx="24670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SDO Manufacturer Tool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30C6FD-F649-4128-B3D8-D49B19D9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873" y="5013907"/>
            <a:ext cx="1447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 Protocol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2" name="Freeform 27">
            <a:extLst>
              <a:ext uri="{FF2B5EF4-FFF2-40B4-BE49-F238E27FC236}">
                <a16:creationId xmlns:a16="http://schemas.microsoft.com/office/drawing/2014/main" id="{97B0D6CB-AC49-4B92-BBAA-619539B60DA7}"/>
              </a:ext>
            </a:extLst>
          </p:cNvPr>
          <p:cNvSpPr>
            <a:spLocks/>
          </p:cNvSpPr>
          <p:nvPr/>
        </p:nvSpPr>
        <p:spPr bwMode="auto">
          <a:xfrm>
            <a:off x="7258001" y="2887400"/>
            <a:ext cx="2287202" cy="659703"/>
          </a:xfrm>
          <a:custGeom>
            <a:avLst/>
            <a:gdLst>
              <a:gd name="T0" fmla="*/ 0 w 15760"/>
              <a:gd name="T1" fmla="*/ 550 h 3296"/>
              <a:gd name="T2" fmla="*/ 550 w 15760"/>
              <a:gd name="T3" fmla="*/ 0 h 3296"/>
              <a:gd name="T4" fmla="*/ 15211 w 15760"/>
              <a:gd name="T5" fmla="*/ 0 h 3296"/>
              <a:gd name="T6" fmla="*/ 15760 w 15760"/>
              <a:gd name="T7" fmla="*/ 550 h 3296"/>
              <a:gd name="T8" fmla="*/ 15760 w 15760"/>
              <a:gd name="T9" fmla="*/ 2747 h 3296"/>
              <a:gd name="T10" fmla="*/ 15211 w 15760"/>
              <a:gd name="T11" fmla="*/ 3296 h 3296"/>
              <a:gd name="T12" fmla="*/ 550 w 15760"/>
              <a:gd name="T13" fmla="*/ 3296 h 3296"/>
              <a:gd name="T14" fmla="*/ 0 w 15760"/>
              <a:gd name="T15" fmla="*/ 2747 h 3296"/>
              <a:gd name="T16" fmla="*/ 0 w 15760"/>
              <a:gd name="T17" fmla="*/ 550 h 3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60" h="3296">
                <a:moveTo>
                  <a:pt x="0" y="550"/>
                </a:moveTo>
                <a:cubicBezTo>
                  <a:pt x="0" y="246"/>
                  <a:pt x="246" y="0"/>
                  <a:pt x="550" y="0"/>
                </a:cubicBezTo>
                <a:lnTo>
                  <a:pt x="15211" y="0"/>
                </a:lnTo>
                <a:cubicBezTo>
                  <a:pt x="15515" y="0"/>
                  <a:pt x="15760" y="246"/>
                  <a:pt x="15760" y="550"/>
                </a:cubicBezTo>
                <a:lnTo>
                  <a:pt x="15760" y="2747"/>
                </a:lnTo>
                <a:cubicBezTo>
                  <a:pt x="15760" y="3051"/>
                  <a:pt x="15515" y="3296"/>
                  <a:pt x="15211" y="3296"/>
                </a:cubicBezTo>
                <a:lnTo>
                  <a:pt x="550" y="3296"/>
                </a:lnTo>
                <a:cubicBezTo>
                  <a:pt x="246" y="3296"/>
                  <a:pt x="0" y="3051"/>
                  <a:pt x="0" y="2747"/>
                </a:cubicBezTo>
                <a:lnTo>
                  <a:pt x="0" y="550"/>
                </a:lnTo>
                <a:close/>
              </a:path>
            </a:pathLst>
          </a:custGeom>
          <a:solidFill>
            <a:srgbClr val="5B9BD5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8F10F3-78D4-4661-8806-F24132D84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560" y="3094140"/>
            <a:ext cx="20646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SDO   Manufacturer Tool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ntel Clear" panose="020B06040202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11A8D0C-C7D4-42BF-9BF0-B521B85EF129}"/>
              </a:ext>
            </a:extLst>
          </p:cNvPr>
          <p:cNvCxnSpPr>
            <a:endCxn id="30" idx="1"/>
          </p:cNvCxnSpPr>
          <p:nvPr/>
        </p:nvCxnSpPr>
        <p:spPr>
          <a:xfrm flipV="1">
            <a:off x="4521863" y="2882843"/>
            <a:ext cx="2578105" cy="1023725"/>
          </a:xfrm>
          <a:prstGeom prst="bentConnector3">
            <a:avLst>
              <a:gd name="adj1" fmla="val 639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7D78E4C-F505-40DE-AB35-AF5D16B6090B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6071367" y="2420259"/>
            <a:ext cx="747024" cy="38460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3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120</Words>
  <Application>Microsoft Office PowerPoint</Application>
  <PresentationFormat>Widescreen</PresentationFormat>
  <Paragraphs>54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Intel Clear</vt:lpstr>
      <vt:lpstr>Times New Roman</vt:lpstr>
      <vt:lpstr>Office Theme</vt:lpstr>
      <vt:lpstr>Security Best Practices Figures</vt:lpstr>
      <vt:lpstr>Figures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Best Practices Figures</dc:title>
  <dc:creator>Barnes, Thomas J</dc:creator>
  <cp:keywords>CTPClassification=CTP_NT</cp:keywords>
  <cp:lastModifiedBy>Barnes, Thomas J</cp:lastModifiedBy>
  <cp:revision>8</cp:revision>
  <dcterms:created xsi:type="dcterms:W3CDTF">2020-03-30T04:42:49Z</dcterms:created>
  <dcterms:modified xsi:type="dcterms:W3CDTF">2020-03-30T18:13:10Z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fa8def8c-708b-4d5c-9f33-0583b04d6e7a</vt:lpwstr>
  </property>
  <property fmtid="{D5CDD505-2E9C-101B-9397-08002B2CF9AE}" pid="3" name="CTP_TimeStamp">
    <vt:lpwstr>2020-03-30 18:13:10Z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