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10"/>
  </p:notesMasterIdLst>
  <p:sldIdLst>
    <p:sldId id="256" r:id="rId2"/>
    <p:sldId id="261" r:id="rId3"/>
    <p:sldId id="258" r:id="rId4"/>
    <p:sldId id="260" r:id="rId5"/>
    <p:sldId id="259" r:id="rId6"/>
    <p:sldId id="25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6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57" autoAdjust="0"/>
  </p:normalViewPr>
  <p:slideViewPr>
    <p:cSldViewPr snapToGrid="0">
      <p:cViewPr varScale="1">
        <p:scale>
          <a:sx n="63" d="100"/>
          <a:sy n="63" d="100"/>
        </p:scale>
        <p:origin x="-43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358-EA2F-4BB5-B672-F3901DA6C92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DCAEAD0-0997-4792-B08F-5B64CFA15D64}">
      <dgm:prSet phldrT="[Text]"/>
      <dgm:spPr/>
      <dgm:t>
        <a:bodyPr/>
        <a:lstStyle/>
        <a:p>
          <a:r>
            <a:rPr lang="en-US" dirty="0" smtClean="0"/>
            <a:t>Home/User Login</a:t>
          </a:r>
          <a:endParaRPr lang="en-US" dirty="0"/>
        </a:p>
      </dgm:t>
    </dgm:pt>
    <dgm:pt modelId="{D4471057-C71F-476B-AB7A-BB3B514E6833}" type="parTrans" cxnId="{E2CF52D3-1858-4FB1-A9FC-4295CC43F5C4}">
      <dgm:prSet/>
      <dgm:spPr/>
      <dgm:t>
        <a:bodyPr/>
        <a:lstStyle/>
        <a:p>
          <a:endParaRPr lang="en-US"/>
        </a:p>
      </dgm:t>
    </dgm:pt>
    <dgm:pt modelId="{3C4F18BB-FF2A-4D58-A1C7-ED4E3AAFC1FB}" type="sibTrans" cxnId="{E2CF52D3-1858-4FB1-A9FC-4295CC43F5C4}">
      <dgm:prSet/>
      <dgm:spPr/>
      <dgm:t>
        <a:bodyPr/>
        <a:lstStyle/>
        <a:p>
          <a:endParaRPr lang="en-US"/>
        </a:p>
      </dgm:t>
    </dgm:pt>
    <dgm:pt modelId="{975A07FC-54AE-434F-BB42-FF025D12E00D}" type="asst">
      <dgm:prSet phldrT="[Text]"/>
      <dgm:spPr/>
      <dgm:t>
        <a:bodyPr/>
        <a:lstStyle/>
        <a:p>
          <a:r>
            <a:rPr lang="en-US" dirty="0"/>
            <a:t>Registration</a:t>
          </a:r>
        </a:p>
      </dgm:t>
    </dgm:pt>
    <dgm:pt modelId="{B3E0E86C-62E8-4813-BA77-F566ABF5644E}" type="parTrans" cxnId="{25D48DD0-9FF5-45C1-B5BA-AA6E504D6B41}">
      <dgm:prSet/>
      <dgm:spPr/>
      <dgm:t>
        <a:bodyPr/>
        <a:lstStyle/>
        <a:p>
          <a:endParaRPr lang="en-US"/>
        </a:p>
      </dgm:t>
    </dgm:pt>
    <dgm:pt modelId="{4AEBD848-8434-4FC9-8569-2AE14B5ACF53}" type="sibTrans" cxnId="{25D48DD0-9FF5-45C1-B5BA-AA6E504D6B41}">
      <dgm:prSet/>
      <dgm:spPr/>
      <dgm:t>
        <a:bodyPr/>
        <a:lstStyle/>
        <a:p>
          <a:endParaRPr lang="en-US"/>
        </a:p>
      </dgm:t>
    </dgm:pt>
    <dgm:pt modelId="{BE0CB87B-5EA2-4B65-978F-1F3F2606237B}" type="asst">
      <dgm:prSet phldrT="[Text]"/>
      <dgm:spPr/>
      <dgm:t>
        <a:bodyPr/>
        <a:lstStyle/>
        <a:p>
          <a:r>
            <a:rPr lang="en-US" dirty="0"/>
            <a:t>Resources</a:t>
          </a:r>
        </a:p>
      </dgm:t>
    </dgm:pt>
    <dgm:pt modelId="{E8F559E0-E518-4C2A-B2F8-4627280A09F4}" type="parTrans" cxnId="{0A465F65-E204-4029-B346-78AEED638414}">
      <dgm:prSet/>
      <dgm:spPr/>
      <dgm:t>
        <a:bodyPr/>
        <a:lstStyle/>
        <a:p>
          <a:endParaRPr lang="en-US"/>
        </a:p>
      </dgm:t>
    </dgm:pt>
    <dgm:pt modelId="{78EA64E7-EC81-4CB2-A6CF-38BA52D353F7}" type="sibTrans" cxnId="{0A465F65-E204-4029-B346-78AEED638414}">
      <dgm:prSet/>
      <dgm:spPr/>
      <dgm:t>
        <a:bodyPr/>
        <a:lstStyle/>
        <a:p>
          <a:endParaRPr lang="en-US"/>
        </a:p>
      </dgm:t>
    </dgm:pt>
    <dgm:pt modelId="{C24A352F-8489-45E0-9455-7579655FBFBF}">
      <dgm:prSet/>
      <dgm:spPr/>
      <dgm:t>
        <a:bodyPr/>
        <a:lstStyle/>
        <a:p>
          <a:r>
            <a:rPr lang="en-US" dirty="0"/>
            <a:t>View Members</a:t>
          </a:r>
        </a:p>
      </dgm:t>
    </dgm:pt>
    <dgm:pt modelId="{3264C905-E5C1-4A9B-9D01-0D70265F6246}" type="parTrans" cxnId="{C2A042B5-EB4B-494A-AD77-F52FA24AF0FC}">
      <dgm:prSet/>
      <dgm:spPr/>
      <dgm:t>
        <a:bodyPr/>
        <a:lstStyle/>
        <a:p>
          <a:endParaRPr lang="en-US"/>
        </a:p>
      </dgm:t>
    </dgm:pt>
    <dgm:pt modelId="{DC42C2FF-5A95-42E0-A5E3-4662119E05EF}" type="sibTrans" cxnId="{C2A042B5-EB4B-494A-AD77-F52FA24AF0FC}">
      <dgm:prSet/>
      <dgm:spPr/>
      <dgm:t>
        <a:bodyPr/>
        <a:lstStyle/>
        <a:p>
          <a:endParaRPr lang="en-US"/>
        </a:p>
      </dgm:t>
    </dgm:pt>
    <dgm:pt modelId="{AA86BBFB-9BC5-43B5-A534-F28A38AF2423}">
      <dgm:prSet/>
      <dgm:spPr/>
      <dgm:t>
        <a:bodyPr/>
        <a:lstStyle/>
        <a:p>
          <a:r>
            <a:rPr lang="en-US" dirty="0" err="1"/>
            <a:t>MeetUp</a:t>
          </a:r>
          <a:endParaRPr lang="en-US" dirty="0"/>
        </a:p>
        <a:p>
          <a:r>
            <a:rPr lang="en-US" dirty="0"/>
            <a:t>Groups</a:t>
          </a:r>
        </a:p>
      </dgm:t>
    </dgm:pt>
    <dgm:pt modelId="{F3D51A4D-6FB5-4504-BFD6-59296C2B7E6D}" type="parTrans" cxnId="{BC493340-6864-411D-8227-C190776E3E9F}">
      <dgm:prSet/>
      <dgm:spPr/>
      <dgm:t>
        <a:bodyPr/>
        <a:lstStyle/>
        <a:p>
          <a:endParaRPr lang="en-US"/>
        </a:p>
      </dgm:t>
    </dgm:pt>
    <dgm:pt modelId="{53C3E8FB-F970-4853-8D1A-CDC8D0C5BE7C}" type="sibTrans" cxnId="{BC493340-6864-411D-8227-C190776E3E9F}">
      <dgm:prSet/>
      <dgm:spPr/>
      <dgm:t>
        <a:bodyPr/>
        <a:lstStyle/>
        <a:p>
          <a:endParaRPr lang="en-US"/>
        </a:p>
      </dgm:t>
    </dgm:pt>
    <dgm:pt modelId="{FA316560-31BF-4DED-9BC6-EFCB1644CA41}">
      <dgm:prSet/>
      <dgm:spPr/>
      <dgm:t>
        <a:bodyPr/>
        <a:lstStyle/>
        <a:p>
          <a:r>
            <a:rPr lang="en-US" dirty="0"/>
            <a:t>Top Rated </a:t>
          </a:r>
          <a:r>
            <a:rPr lang="en-US" dirty="0" smtClean="0"/>
            <a:t>Parks</a:t>
          </a:r>
          <a:endParaRPr lang="en-US" dirty="0"/>
        </a:p>
      </dgm:t>
    </dgm:pt>
    <dgm:pt modelId="{BDE52E20-D3F8-4295-96AD-8A7DBDD6926D}" type="parTrans" cxnId="{C36479B7-EB3A-419D-846C-237C675D4630}">
      <dgm:prSet/>
      <dgm:spPr/>
      <dgm:t>
        <a:bodyPr/>
        <a:lstStyle/>
        <a:p>
          <a:endParaRPr lang="en-US"/>
        </a:p>
      </dgm:t>
    </dgm:pt>
    <dgm:pt modelId="{B8A35A65-E544-4543-AEE7-183B806A4EA2}" type="sibTrans" cxnId="{C36479B7-EB3A-419D-846C-237C675D4630}">
      <dgm:prSet/>
      <dgm:spPr/>
      <dgm:t>
        <a:bodyPr/>
        <a:lstStyle/>
        <a:p>
          <a:endParaRPr lang="en-US"/>
        </a:p>
      </dgm:t>
    </dgm:pt>
    <dgm:pt modelId="{5B3FA25E-7636-40FF-8B40-FDD6A271C5F6}" type="pres">
      <dgm:prSet presAssocID="{1D935358-EA2F-4BB5-B672-F3901DA6C92F}" presName="mainComposite" presStyleCnt="0">
        <dgm:presLayoutVars>
          <dgm:chPref val="1"/>
          <dgm:dir/>
          <dgm:animOne val="branch"/>
          <dgm:animLvl val="lvl"/>
          <dgm:resizeHandles val="exact"/>
        </dgm:presLayoutVars>
      </dgm:prSet>
      <dgm:spPr/>
      <dgm:t>
        <a:bodyPr/>
        <a:lstStyle/>
        <a:p>
          <a:endParaRPr lang="en-US"/>
        </a:p>
      </dgm:t>
    </dgm:pt>
    <dgm:pt modelId="{D3522506-AA8F-46C8-AAD6-D95C2E038575}" type="pres">
      <dgm:prSet presAssocID="{1D935358-EA2F-4BB5-B672-F3901DA6C92F}" presName="hierFlow" presStyleCnt="0"/>
      <dgm:spPr/>
    </dgm:pt>
    <dgm:pt modelId="{9B8B4DBD-B8EE-41EC-ACE5-20B9A0EB70A6}" type="pres">
      <dgm:prSet presAssocID="{1D935358-EA2F-4BB5-B672-F3901DA6C92F}" presName="hierChild1" presStyleCnt="0">
        <dgm:presLayoutVars>
          <dgm:chPref val="1"/>
          <dgm:animOne val="branch"/>
          <dgm:animLvl val="lvl"/>
        </dgm:presLayoutVars>
      </dgm:prSet>
      <dgm:spPr/>
    </dgm:pt>
    <dgm:pt modelId="{C483D252-9426-43E0-8FAB-6712C5B52991}" type="pres">
      <dgm:prSet presAssocID="{6DCAEAD0-0997-4792-B08F-5B64CFA15D64}" presName="Name14" presStyleCnt="0"/>
      <dgm:spPr/>
    </dgm:pt>
    <dgm:pt modelId="{106846B4-C57C-4B4A-8BDC-EA3A01B8B95F}" type="pres">
      <dgm:prSet presAssocID="{6DCAEAD0-0997-4792-B08F-5B64CFA15D64}" presName="level1Shape" presStyleLbl="node0" presStyleIdx="0" presStyleCnt="1" custLinFactNeighborX="42808" custLinFactNeighborY="1752">
        <dgm:presLayoutVars>
          <dgm:chPref val="3"/>
        </dgm:presLayoutVars>
      </dgm:prSet>
      <dgm:spPr/>
      <dgm:t>
        <a:bodyPr/>
        <a:lstStyle/>
        <a:p>
          <a:endParaRPr lang="en-US"/>
        </a:p>
      </dgm:t>
    </dgm:pt>
    <dgm:pt modelId="{3079D60D-FF7B-45A3-A68B-3000601A6A14}" type="pres">
      <dgm:prSet presAssocID="{6DCAEAD0-0997-4792-B08F-5B64CFA15D64}" presName="hierChild2" presStyleCnt="0"/>
      <dgm:spPr/>
    </dgm:pt>
    <dgm:pt modelId="{AFA13D1E-B68F-4E1C-A8A5-C8CBFB686937}" type="pres">
      <dgm:prSet presAssocID="{B3E0E86C-62E8-4813-BA77-F566ABF5644E}" presName="Name19" presStyleLbl="parChTrans1D2" presStyleIdx="0" presStyleCnt="2"/>
      <dgm:spPr/>
      <dgm:t>
        <a:bodyPr/>
        <a:lstStyle/>
        <a:p>
          <a:endParaRPr lang="en-US"/>
        </a:p>
      </dgm:t>
    </dgm:pt>
    <dgm:pt modelId="{DDDE2EF1-5382-4BAD-A8EC-50740DC23D26}" type="pres">
      <dgm:prSet presAssocID="{975A07FC-54AE-434F-BB42-FF025D12E00D}" presName="Name21" presStyleCnt="0"/>
      <dgm:spPr/>
    </dgm:pt>
    <dgm:pt modelId="{21353F14-EF15-4F1A-AD9C-52082FDC1EDE}" type="pres">
      <dgm:prSet presAssocID="{975A07FC-54AE-434F-BB42-FF025D12E00D}" presName="level2Shape" presStyleLbl="asst1" presStyleIdx="0" presStyleCnt="2" custLinFactNeighborX="-6922" custLinFactNeighborY="-10514"/>
      <dgm:spPr/>
      <dgm:t>
        <a:bodyPr/>
        <a:lstStyle/>
        <a:p>
          <a:endParaRPr lang="en-US"/>
        </a:p>
      </dgm:t>
    </dgm:pt>
    <dgm:pt modelId="{A923347D-2DDF-416C-B9F8-CF7C4B904821}" type="pres">
      <dgm:prSet presAssocID="{975A07FC-54AE-434F-BB42-FF025D12E00D}" presName="hierChild3" presStyleCnt="0"/>
      <dgm:spPr/>
    </dgm:pt>
    <dgm:pt modelId="{4B4C13B4-BD1C-43B8-96A8-3016EDC34C57}" type="pres">
      <dgm:prSet presAssocID="{E8F559E0-E518-4C2A-B2F8-4627280A09F4}" presName="Name19" presStyleLbl="parChTrans1D2" presStyleIdx="1" presStyleCnt="2"/>
      <dgm:spPr/>
      <dgm:t>
        <a:bodyPr/>
        <a:lstStyle/>
        <a:p>
          <a:endParaRPr lang="en-US"/>
        </a:p>
      </dgm:t>
    </dgm:pt>
    <dgm:pt modelId="{07083BC4-89E6-41D9-B3C6-6249227DD585}" type="pres">
      <dgm:prSet presAssocID="{BE0CB87B-5EA2-4B65-978F-1F3F2606237B}" presName="Name21" presStyleCnt="0"/>
      <dgm:spPr/>
    </dgm:pt>
    <dgm:pt modelId="{8A4DBA3A-9F9F-428E-A158-D57E8800853A}" type="pres">
      <dgm:prSet presAssocID="{BE0CB87B-5EA2-4B65-978F-1F3F2606237B}" presName="level2Shape" presStyleLbl="asst1" presStyleIdx="1" presStyleCnt="2" custLinFactNeighborX="94655" custLinFactNeighborY="-8763"/>
      <dgm:spPr/>
      <dgm:t>
        <a:bodyPr/>
        <a:lstStyle/>
        <a:p>
          <a:endParaRPr lang="en-US"/>
        </a:p>
      </dgm:t>
    </dgm:pt>
    <dgm:pt modelId="{AFA980AE-46F6-4705-99D3-BD2F6F19448D}" type="pres">
      <dgm:prSet presAssocID="{BE0CB87B-5EA2-4B65-978F-1F3F2606237B}" presName="hierChild3" presStyleCnt="0"/>
      <dgm:spPr/>
    </dgm:pt>
    <dgm:pt modelId="{5532AA10-5880-4269-902B-3B7CF5C0D400}" type="pres">
      <dgm:prSet presAssocID="{3264C905-E5C1-4A9B-9D01-0D70265F6246}" presName="Name19" presStyleLbl="parChTrans1D3" presStyleIdx="0" presStyleCnt="3"/>
      <dgm:spPr/>
      <dgm:t>
        <a:bodyPr/>
        <a:lstStyle/>
        <a:p>
          <a:endParaRPr lang="en-US"/>
        </a:p>
      </dgm:t>
    </dgm:pt>
    <dgm:pt modelId="{EECD7F31-5CCC-4501-8E7E-489DDA92DE9D}" type="pres">
      <dgm:prSet presAssocID="{C24A352F-8489-45E0-9455-7579655FBFBF}" presName="Name21" presStyleCnt="0"/>
      <dgm:spPr/>
    </dgm:pt>
    <dgm:pt modelId="{2C1BBD02-149D-4AEF-8B7C-071D427D6796}" type="pres">
      <dgm:prSet presAssocID="{C24A352F-8489-45E0-9455-7579655FBFBF}" presName="level2Shape" presStyleLbl="node3" presStyleIdx="0" presStyleCnt="3"/>
      <dgm:spPr/>
      <dgm:t>
        <a:bodyPr/>
        <a:lstStyle/>
        <a:p>
          <a:endParaRPr lang="en-US"/>
        </a:p>
      </dgm:t>
    </dgm:pt>
    <dgm:pt modelId="{E194991C-CCA4-43EB-AF06-AC04D062EA54}" type="pres">
      <dgm:prSet presAssocID="{C24A352F-8489-45E0-9455-7579655FBFBF}" presName="hierChild3" presStyleCnt="0"/>
      <dgm:spPr/>
    </dgm:pt>
    <dgm:pt modelId="{75BA6FCF-B20C-4695-AD33-1AC04E6188EF}" type="pres">
      <dgm:prSet presAssocID="{F3D51A4D-6FB5-4504-BFD6-59296C2B7E6D}" presName="Name19" presStyleLbl="parChTrans1D3" presStyleIdx="1" presStyleCnt="3"/>
      <dgm:spPr/>
      <dgm:t>
        <a:bodyPr/>
        <a:lstStyle/>
        <a:p>
          <a:endParaRPr lang="en-US"/>
        </a:p>
      </dgm:t>
    </dgm:pt>
    <dgm:pt modelId="{A97EAC25-02B1-417B-9BBA-61951002933A}" type="pres">
      <dgm:prSet presAssocID="{AA86BBFB-9BC5-43B5-A534-F28A38AF2423}" presName="Name21" presStyleCnt="0"/>
      <dgm:spPr/>
    </dgm:pt>
    <dgm:pt modelId="{D8B091A3-A137-49C1-BBB3-FD15C0D8621B}" type="pres">
      <dgm:prSet presAssocID="{AA86BBFB-9BC5-43B5-A534-F28A38AF2423}" presName="level2Shape" presStyleLbl="node3" presStyleIdx="1" presStyleCnt="3" custLinFactNeighborX="15191"/>
      <dgm:spPr/>
      <dgm:t>
        <a:bodyPr/>
        <a:lstStyle/>
        <a:p>
          <a:endParaRPr lang="en-US"/>
        </a:p>
      </dgm:t>
    </dgm:pt>
    <dgm:pt modelId="{FFD66E22-B15E-4A5E-901C-1B87A3459F36}" type="pres">
      <dgm:prSet presAssocID="{AA86BBFB-9BC5-43B5-A534-F28A38AF2423}" presName="hierChild3" presStyleCnt="0"/>
      <dgm:spPr/>
    </dgm:pt>
    <dgm:pt modelId="{20187EFF-9F54-440A-8907-93C3BB961C65}" type="pres">
      <dgm:prSet presAssocID="{BDE52E20-D3F8-4295-96AD-8A7DBDD6926D}" presName="Name19" presStyleLbl="parChTrans1D3" presStyleIdx="2" presStyleCnt="3"/>
      <dgm:spPr/>
      <dgm:t>
        <a:bodyPr/>
        <a:lstStyle/>
        <a:p>
          <a:endParaRPr lang="en-US"/>
        </a:p>
      </dgm:t>
    </dgm:pt>
    <dgm:pt modelId="{D751619F-D147-4F00-A707-30FE0EC70839}" type="pres">
      <dgm:prSet presAssocID="{FA316560-31BF-4DED-9BC6-EFCB1644CA41}" presName="Name21" presStyleCnt="0"/>
      <dgm:spPr/>
    </dgm:pt>
    <dgm:pt modelId="{4037397F-5207-48DC-BDDE-62634F8E7BCC}" type="pres">
      <dgm:prSet presAssocID="{FA316560-31BF-4DED-9BC6-EFCB1644CA41}" presName="level2Shape" presStyleLbl="node3" presStyleIdx="2" presStyleCnt="3" custLinFactNeighborX="47911" custLinFactNeighborY="1752"/>
      <dgm:spPr/>
      <dgm:t>
        <a:bodyPr/>
        <a:lstStyle/>
        <a:p>
          <a:endParaRPr lang="en-US"/>
        </a:p>
      </dgm:t>
    </dgm:pt>
    <dgm:pt modelId="{C028401B-73EC-4845-9EE0-542223408AF9}" type="pres">
      <dgm:prSet presAssocID="{FA316560-31BF-4DED-9BC6-EFCB1644CA41}" presName="hierChild3" presStyleCnt="0"/>
      <dgm:spPr/>
    </dgm:pt>
    <dgm:pt modelId="{C2C2CF53-A957-4B11-9772-199A0BD321DC}" type="pres">
      <dgm:prSet presAssocID="{1D935358-EA2F-4BB5-B672-F3901DA6C92F}" presName="bgShapesFlow" presStyleCnt="0"/>
      <dgm:spPr/>
    </dgm:pt>
  </dgm:ptLst>
  <dgm:cxnLst>
    <dgm:cxn modelId="{305E9CA2-F900-9E4A-9802-FC39AC082F30}" type="presOf" srcId="{975A07FC-54AE-434F-BB42-FF025D12E00D}" destId="{21353F14-EF15-4F1A-AD9C-52082FDC1EDE}" srcOrd="0" destOrd="0" presId="urn:microsoft.com/office/officeart/2005/8/layout/hierarchy6"/>
    <dgm:cxn modelId="{F8510364-BD0B-A248-B1E9-3C93EE478906}" type="presOf" srcId="{E8F559E0-E518-4C2A-B2F8-4627280A09F4}" destId="{4B4C13B4-BD1C-43B8-96A8-3016EDC34C57}" srcOrd="0" destOrd="0" presId="urn:microsoft.com/office/officeart/2005/8/layout/hierarchy6"/>
    <dgm:cxn modelId="{25D48DD0-9FF5-45C1-B5BA-AA6E504D6B41}" srcId="{6DCAEAD0-0997-4792-B08F-5B64CFA15D64}" destId="{975A07FC-54AE-434F-BB42-FF025D12E00D}" srcOrd="0" destOrd="0" parTransId="{B3E0E86C-62E8-4813-BA77-F566ABF5644E}" sibTransId="{4AEBD848-8434-4FC9-8569-2AE14B5ACF53}"/>
    <dgm:cxn modelId="{B279181F-5A83-D942-8D70-0D24A37C4BD5}" type="presOf" srcId="{F3D51A4D-6FB5-4504-BFD6-59296C2B7E6D}" destId="{75BA6FCF-B20C-4695-AD33-1AC04E6188EF}" srcOrd="0" destOrd="0" presId="urn:microsoft.com/office/officeart/2005/8/layout/hierarchy6"/>
    <dgm:cxn modelId="{BF532D6C-45CD-4040-BE99-56B85F47EFA8}" type="presOf" srcId="{AA86BBFB-9BC5-43B5-A534-F28A38AF2423}" destId="{D8B091A3-A137-49C1-BBB3-FD15C0D8621B}" srcOrd="0" destOrd="0" presId="urn:microsoft.com/office/officeart/2005/8/layout/hierarchy6"/>
    <dgm:cxn modelId="{30E7B328-B729-AD47-A86C-C1365160BC23}" type="presOf" srcId="{B3E0E86C-62E8-4813-BA77-F566ABF5644E}" destId="{AFA13D1E-B68F-4E1C-A8A5-C8CBFB686937}" srcOrd="0" destOrd="0" presId="urn:microsoft.com/office/officeart/2005/8/layout/hierarchy6"/>
    <dgm:cxn modelId="{0A465F65-E204-4029-B346-78AEED638414}" srcId="{6DCAEAD0-0997-4792-B08F-5B64CFA15D64}" destId="{BE0CB87B-5EA2-4B65-978F-1F3F2606237B}" srcOrd="1" destOrd="0" parTransId="{E8F559E0-E518-4C2A-B2F8-4627280A09F4}" sibTransId="{78EA64E7-EC81-4CB2-A6CF-38BA52D353F7}"/>
    <dgm:cxn modelId="{24E3276E-B389-484B-B5F1-6C33BD5E2146}" type="presOf" srcId="{BE0CB87B-5EA2-4B65-978F-1F3F2606237B}" destId="{8A4DBA3A-9F9F-428E-A158-D57E8800853A}" srcOrd="0" destOrd="0" presId="urn:microsoft.com/office/officeart/2005/8/layout/hierarchy6"/>
    <dgm:cxn modelId="{BC493340-6864-411D-8227-C190776E3E9F}" srcId="{BE0CB87B-5EA2-4B65-978F-1F3F2606237B}" destId="{AA86BBFB-9BC5-43B5-A534-F28A38AF2423}" srcOrd="1" destOrd="0" parTransId="{F3D51A4D-6FB5-4504-BFD6-59296C2B7E6D}" sibTransId="{53C3E8FB-F970-4853-8D1A-CDC8D0C5BE7C}"/>
    <dgm:cxn modelId="{C2A042B5-EB4B-494A-AD77-F52FA24AF0FC}" srcId="{BE0CB87B-5EA2-4B65-978F-1F3F2606237B}" destId="{C24A352F-8489-45E0-9455-7579655FBFBF}" srcOrd="0" destOrd="0" parTransId="{3264C905-E5C1-4A9B-9D01-0D70265F6246}" sibTransId="{DC42C2FF-5A95-42E0-A5E3-4662119E05EF}"/>
    <dgm:cxn modelId="{27E807B6-72A8-B444-8AD2-2E9707BFB23F}" type="presOf" srcId="{FA316560-31BF-4DED-9BC6-EFCB1644CA41}" destId="{4037397F-5207-48DC-BDDE-62634F8E7BCC}" srcOrd="0" destOrd="0" presId="urn:microsoft.com/office/officeart/2005/8/layout/hierarchy6"/>
    <dgm:cxn modelId="{2A380937-9846-4E5D-A97A-6DA395F520A5}" type="presOf" srcId="{1D935358-EA2F-4BB5-B672-F3901DA6C92F}" destId="{5B3FA25E-7636-40FF-8B40-FDD6A271C5F6}" srcOrd="0" destOrd="0" presId="urn:microsoft.com/office/officeart/2005/8/layout/hierarchy6"/>
    <dgm:cxn modelId="{C3A1BA40-D9B7-E44B-8E7D-5B4D55E1A934}" type="presOf" srcId="{6DCAEAD0-0997-4792-B08F-5B64CFA15D64}" destId="{106846B4-C57C-4B4A-8BDC-EA3A01B8B95F}" srcOrd="0" destOrd="0" presId="urn:microsoft.com/office/officeart/2005/8/layout/hierarchy6"/>
    <dgm:cxn modelId="{1EC00CFC-CE3B-7546-ADEC-69058AACBCBF}" type="presOf" srcId="{C24A352F-8489-45E0-9455-7579655FBFBF}" destId="{2C1BBD02-149D-4AEF-8B7C-071D427D6796}" srcOrd="0" destOrd="0" presId="urn:microsoft.com/office/officeart/2005/8/layout/hierarchy6"/>
    <dgm:cxn modelId="{C36479B7-EB3A-419D-846C-237C675D4630}" srcId="{BE0CB87B-5EA2-4B65-978F-1F3F2606237B}" destId="{FA316560-31BF-4DED-9BC6-EFCB1644CA41}" srcOrd="2" destOrd="0" parTransId="{BDE52E20-D3F8-4295-96AD-8A7DBDD6926D}" sibTransId="{B8A35A65-E544-4543-AEE7-183B806A4EA2}"/>
    <dgm:cxn modelId="{E2CF52D3-1858-4FB1-A9FC-4295CC43F5C4}" srcId="{1D935358-EA2F-4BB5-B672-F3901DA6C92F}" destId="{6DCAEAD0-0997-4792-B08F-5B64CFA15D64}" srcOrd="0" destOrd="0" parTransId="{D4471057-C71F-476B-AB7A-BB3B514E6833}" sibTransId="{3C4F18BB-FF2A-4D58-A1C7-ED4E3AAFC1FB}"/>
    <dgm:cxn modelId="{42CEC619-CB39-F348-8FE9-413B931B2C75}" type="presOf" srcId="{3264C905-E5C1-4A9B-9D01-0D70265F6246}" destId="{5532AA10-5880-4269-902B-3B7CF5C0D400}" srcOrd="0" destOrd="0" presId="urn:microsoft.com/office/officeart/2005/8/layout/hierarchy6"/>
    <dgm:cxn modelId="{855CAFE8-85B9-664B-8A58-6D5A55547E3D}" type="presOf" srcId="{BDE52E20-D3F8-4295-96AD-8A7DBDD6926D}" destId="{20187EFF-9F54-440A-8907-93C3BB961C65}" srcOrd="0" destOrd="0" presId="urn:microsoft.com/office/officeart/2005/8/layout/hierarchy6"/>
    <dgm:cxn modelId="{A1B1CBFB-EAF1-1F47-B643-0DB67C42159E}" type="presParOf" srcId="{5B3FA25E-7636-40FF-8B40-FDD6A271C5F6}" destId="{D3522506-AA8F-46C8-AAD6-D95C2E038575}" srcOrd="0" destOrd="0" presId="urn:microsoft.com/office/officeart/2005/8/layout/hierarchy6"/>
    <dgm:cxn modelId="{E3F84EB2-CE99-B049-A87B-E8F9966FB7A3}" type="presParOf" srcId="{D3522506-AA8F-46C8-AAD6-D95C2E038575}" destId="{9B8B4DBD-B8EE-41EC-ACE5-20B9A0EB70A6}" srcOrd="0" destOrd="0" presId="urn:microsoft.com/office/officeart/2005/8/layout/hierarchy6"/>
    <dgm:cxn modelId="{B36F1A75-869C-0242-BD72-4DC8A106E45E}" type="presParOf" srcId="{9B8B4DBD-B8EE-41EC-ACE5-20B9A0EB70A6}" destId="{C483D252-9426-43E0-8FAB-6712C5B52991}" srcOrd="0" destOrd="0" presId="urn:microsoft.com/office/officeart/2005/8/layout/hierarchy6"/>
    <dgm:cxn modelId="{8DC4D524-DAC6-8546-A522-608CCDDF99BD}" type="presParOf" srcId="{C483D252-9426-43E0-8FAB-6712C5B52991}" destId="{106846B4-C57C-4B4A-8BDC-EA3A01B8B95F}" srcOrd="0" destOrd="0" presId="urn:microsoft.com/office/officeart/2005/8/layout/hierarchy6"/>
    <dgm:cxn modelId="{01E179AB-4FE3-DD4F-8EDB-C9B29E03525F}" type="presParOf" srcId="{C483D252-9426-43E0-8FAB-6712C5B52991}" destId="{3079D60D-FF7B-45A3-A68B-3000601A6A14}" srcOrd="1" destOrd="0" presId="urn:microsoft.com/office/officeart/2005/8/layout/hierarchy6"/>
    <dgm:cxn modelId="{00DC9CFA-63D8-D740-B31F-44D55C9F99C0}" type="presParOf" srcId="{3079D60D-FF7B-45A3-A68B-3000601A6A14}" destId="{AFA13D1E-B68F-4E1C-A8A5-C8CBFB686937}" srcOrd="0" destOrd="0" presId="urn:microsoft.com/office/officeart/2005/8/layout/hierarchy6"/>
    <dgm:cxn modelId="{9D49AA72-ACA0-8E4F-A6CD-A6EE0D31B6F9}" type="presParOf" srcId="{3079D60D-FF7B-45A3-A68B-3000601A6A14}" destId="{DDDE2EF1-5382-4BAD-A8EC-50740DC23D26}" srcOrd="1" destOrd="0" presId="urn:microsoft.com/office/officeart/2005/8/layout/hierarchy6"/>
    <dgm:cxn modelId="{35CD4D1A-4751-4A42-BD4A-CBBE96AD8BAE}" type="presParOf" srcId="{DDDE2EF1-5382-4BAD-A8EC-50740DC23D26}" destId="{21353F14-EF15-4F1A-AD9C-52082FDC1EDE}" srcOrd="0" destOrd="0" presId="urn:microsoft.com/office/officeart/2005/8/layout/hierarchy6"/>
    <dgm:cxn modelId="{3B520808-3924-4A4B-8C4C-42B885D64251}" type="presParOf" srcId="{DDDE2EF1-5382-4BAD-A8EC-50740DC23D26}" destId="{A923347D-2DDF-416C-B9F8-CF7C4B904821}" srcOrd="1" destOrd="0" presId="urn:microsoft.com/office/officeart/2005/8/layout/hierarchy6"/>
    <dgm:cxn modelId="{59904355-2A71-074B-A4F3-3782F57319E3}" type="presParOf" srcId="{3079D60D-FF7B-45A3-A68B-3000601A6A14}" destId="{4B4C13B4-BD1C-43B8-96A8-3016EDC34C57}" srcOrd="2" destOrd="0" presId="urn:microsoft.com/office/officeart/2005/8/layout/hierarchy6"/>
    <dgm:cxn modelId="{4249E6A4-CC29-0E42-A47C-6B46FB05B01F}" type="presParOf" srcId="{3079D60D-FF7B-45A3-A68B-3000601A6A14}" destId="{07083BC4-89E6-41D9-B3C6-6249227DD585}" srcOrd="3" destOrd="0" presId="urn:microsoft.com/office/officeart/2005/8/layout/hierarchy6"/>
    <dgm:cxn modelId="{A9E7FB74-0DDE-B249-9E6D-3E6839DCD3CE}" type="presParOf" srcId="{07083BC4-89E6-41D9-B3C6-6249227DD585}" destId="{8A4DBA3A-9F9F-428E-A158-D57E8800853A}" srcOrd="0" destOrd="0" presId="urn:microsoft.com/office/officeart/2005/8/layout/hierarchy6"/>
    <dgm:cxn modelId="{FFCA7122-C530-8447-8B5D-841C151F75C5}" type="presParOf" srcId="{07083BC4-89E6-41D9-B3C6-6249227DD585}" destId="{AFA980AE-46F6-4705-99D3-BD2F6F19448D}" srcOrd="1" destOrd="0" presId="urn:microsoft.com/office/officeart/2005/8/layout/hierarchy6"/>
    <dgm:cxn modelId="{3B208872-E327-DA41-B358-EC3975A98D00}" type="presParOf" srcId="{AFA980AE-46F6-4705-99D3-BD2F6F19448D}" destId="{5532AA10-5880-4269-902B-3B7CF5C0D400}" srcOrd="0" destOrd="0" presId="urn:microsoft.com/office/officeart/2005/8/layout/hierarchy6"/>
    <dgm:cxn modelId="{730B77EF-800A-9147-922A-536D4877988C}" type="presParOf" srcId="{AFA980AE-46F6-4705-99D3-BD2F6F19448D}" destId="{EECD7F31-5CCC-4501-8E7E-489DDA92DE9D}" srcOrd="1" destOrd="0" presId="urn:microsoft.com/office/officeart/2005/8/layout/hierarchy6"/>
    <dgm:cxn modelId="{87BC6055-B9AF-8440-BF1B-070B903FCBB6}" type="presParOf" srcId="{EECD7F31-5CCC-4501-8E7E-489DDA92DE9D}" destId="{2C1BBD02-149D-4AEF-8B7C-071D427D6796}" srcOrd="0" destOrd="0" presId="urn:microsoft.com/office/officeart/2005/8/layout/hierarchy6"/>
    <dgm:cxn modelId="{C2D2AFE4-273D-E743-8E82-541BA944A29D}" type="presParOf" srcId="{EECD7F31-5CCC-4501-8E7E-489DDA92DE9D}" destId="{E194991C-CCA4-43EB-AF06-AC04D062EA54}" srcOrd="1" destOrd="0" presId="urn:microsoft.com/office/officeart/2005/8/layout/hierarchy6"/>
    <dgm:cxn modelId="{F7601F3E-14C8-384C-9544-A5D4197A8EE1}" type="presParOf" srcId="{AFA980AE-46F6-4705-99D3-BD2F6F19448D}" destId="{75BA6FCF-B20C-4695-AD33-1AC04E6188EF}" srcOrd="2" destOrd="0" presId="urn:microsoft.com/office/officeart/2005/8/layout/hierarchy6"/>
    <dgm:cxn modelId="{DFC4C641-0538-A349-989D-2CA76C893E66}" type="presParOf" srcId="{AFA980AE-46F6-4705-99D3-BD2F6F19448D}" destId="{A97EAC25-02B1-417B-9BBA-61951002933A}" srcOrd="3" destOrd="0" presId="urn:microsoft.com/office/officeart/2005/8/layout/hierarchy6"/>
    <dgm:cxn modelId="{5471286D-014F-E14C-95A1-8AE06AAC587E}" type="presParOf" srcId="{A97EAC25-02B1-417B-9BBA-61951002933A}" destId="{D8B091A3-A137-49C1-BBB3-FD15C0D8621B}" srcOrd="0" destOrd="0" presId="urn:microsoft.com/office/officeart/2005/8/layout/hierarchy6"/>
    <dgm:cxn modelId="{1056AA7B-75BA-5A49-8C2A-0C62BCA211BC}" type="presParOf" srcId="{A97EAC25-02B1-417B-9BBA-61951002933A}" destId="{FFD66E22-B15E-4A5E-901C-1B87A3459F36}" srcOrd="1" destOrd="0" presId="urn:microsoft.com/office/officeart/2005/8/layout/hierarchy6"/>
    <dgm:cxn modelId="{9F28F2F9-101E-8B4F-AF62-5DF4EF65DD62}" type="presParOf" srcId="{AFA980AE-46F6-4705-99D3-BD2F6F19448D}" destId="{20187EFF-9F54-440A-8907-93C3BB961C65}" srcOrd="4" destOrd="0" presId="urn:microsoft.com/office/officeart/2005/8/layout/hierarchy6"/>
    <dgm:cxn modelId="{F05CD2DD-BA38-6B45-BC5B-2748F4BED7C2}" type="presParOf" srcId="{AFA980AE-46F6-4705-99D3-BD2F6F19448D}" destId="{D751619F-D147-4F00-A707-30FE0EC70839}" srcOrd="5" destOrd="0" presId="urn:microsoft.com/office/officeart/2005/8/layout/hierarchy6"/>
    <dgm:cxn modelId="{EBB43909-AF37-DA4C-84DD-25249E9E00A0}" type="presParOf" srcId="{D751619F-D147-4F00-A707-30FE0EC70839}" destId="{4037397F-5207-48DC-BDDE-62634F8E7BCC}" srcOrd="0" destOrd="0" presId="urn:microsoft.com/office/officeart/2005/8/layout/hierarchy6"/>
    <dgm:cxn modelId="{7ABFFDDA-3967-D948-B04F-D259DAE8F262}" type="presParOf" srcId="{D751619F-D147-4F00-A707-30FE0EC70839}" destId="{C028401B-73EC-4845-9EE0-542223408AF9}" srcOrd="1" destOrd="0" presId="urn:microsoft.com/office/officeart/2005/8/layout/hierarchy6"/>
    <dgm:cxn modelId="{BF6B7275-5E11-9442-82EC-D08F232B6427}" type="presParOf" srcId="{5B3FA25E-7636-40FF-8B40-FDD6A271C5F6}" destId="{C2C2CF53-A957-4B11-9772-199A0BD321D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846B4-C57C-4B4A-8BDC-EA3A01B8B95F}">
      <dsp:nvSpPr>
        <dsp:cNvPr id="0" name=""/>
        <dsp:cNvSpPr/>
      </dsp:nvSpPr>
      <dsp:spPr>
        <a:xfrm>
          <a:off x="4240932" y="21658"/>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Home/User Login</a:t>
          </a:r>
          <a:endParaRPr lang="en-US" sz="2000" kern="1200" dirty="0"/>
        </a:p>
      </dsp:txBody>
      <dsp:txXfrm>
        <a:off x="4274619" y="55345"/>
        <a:ext cx="1657841" cy="1082769"/>
      </dsp:txXfrm>
    </dsp:sp>
    <dsp:sp modelId="{AFA13D1E-B68F-4E1C-A8A5-C8CBFB686937}">
      <dsp:nvSpPr>
        <dsp:cNvPr id="0" name=""/>
        <dsp:cNvSpPr/>
      </dsp:nvSpPr>
      <dsp:spPr>
        <a:xfrm>
          <a:off x="3124200" y="1171802"/>
          <a:ext cx="1979339" cy="318980"/>
        </a:xfrm>
        <a:custGeom>
          <a:avLst/>
          <a:gdLst/>
          <a:ahLst/>
          <a:cxnLst/>
          <a:rect l="0" t="0" r="0" b="0"/>
          <a:pathLst>
            <a:path>
              <a:moveTo>
                <a:pt x="1979339" y="0"/>
              </a:moveTo>
              <a:lnTo>
                <a:pt x="1979339" y="159490"/>
              </a:lnTo>
              <a:lnTo>
                <a:pt x="0" y="159490"/>
              </a:lnTo>
              <a:lnTo>
                <a:pt x="0" y="3189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353F14-EF15-4F1A-AD9C-52082FDC1EDE}">
      <dsp:nvSpPr>
        <dsp:cNvPr id="0" name=""/>
        <dsp:cNvSpPr/>
      </dsp:nvSpPr>
      <dsp:spPr>
        <a:xfrm>
          <a:off x="2261592" y="1490783"/>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Registration</a:t>
          </a:r>
        </a:p>
      </dsp:txBody>
      <dsp:txXfrm>
        <a:off x="2295279" y="1524470"/>
        <a:ext cx="1657841" cy="1082769"/>
      </dsp:txXfrm>
    </dsp:sp>
    <dsp:sp modelId="{4B4C13B4-BD1C-43B8-96A8-3016EDC34C57}">
      <dsp:nvSpPr>
        <dsp:cNvPr id="0" name=""/>
        <dsp:cNvSpPr/>
      </dsp:nvSpPr>
      <dsp:spPr>
        <a:xfrm>
          <a:off x="5103540" y="1171802"/>
          <a:ext cx="2015862" cy="339119"/>
        </a:xfrm>
        <a:custGeom>
          <a:avLst/>
          <a:gdLst/>
          <a:ahLst/>
          <a:cxnLst/>
          <a:rect l="0" t="0" r="0" b="0"/>
          <a:pathLst>
            <a:path>
              <a:moveTo>
                <a:pt x="0" y="0"/>
              </a:moveTo>
              <a:lnTo>
                <a:pt x="0" y="169559"/>
              </a:lnTo>
              <a:lnTo>
                <a:pt x="2015862" y="169559"/>
              </a:lnTo>
              <a:lnTo>
                <a:pt x="2015862" y="3391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DBA3A-9F9F-428E-A158-D57E8800853A}">
      <dsp:nvSpPr>
        <dsp:cNvPr id="0" name=""/>
        <dsp:cNvSpPr/>
      </dsp:nvSpPr>
      <dsp:spPr>
        <a:xfrm>
          <a:off x="6256795" y="1510922"/>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Resources</a:t>
          </a:r>
        </a:p>
      </dsp:txBody>
      <dsp:txXfrm>
        <a:off x="6290482" y="1544609"/>
        <a:ext cx="1657841" cy="1082769"/>
      </dsp:txXfrm>
    </dsp:sp>
    <dsp:sp modelId="{5532AA10-5880-4269-902B-3B7CF5C0D400}">
      <dsp:nvSpPr>
        <dsp:cNvPr id="0" name=""/>
        <dsp:cNvSpPr/>
      </dsp:nvSpPr>
      <dsp:spPr>
        <a:xfrm>
          <a:off x="3243619" y="2661066"/>
          <a:ext cx="3875783" cy="560844"/>
        </a:xfrm>
        <a:custGeom>
          <a:avLst/>
          <a:gdLst/>
          <a:ahLst/>
          <a:cxnLst/>
          <a:rect l="0" t="0" r="0" b="0"/>
          <a:pathLst>
            <a:path>
              <a:moveTo>
                <a:pt x="3875783" y="0"/>
              </a:moveTo>
              <a:lnTo>
                <a:pt x="3875783" y="280422"/>
              </a:lnTo>
              <a:lnTo>
                <a:pt x="0" y="280422"/>
              </a:lnTo>
              <a:lnTo>
                <a:pt x="0" y="5608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1BBD02-149D-4AEF-8B7C-071D427D6796}">
      <dsp:nvSpPr>
        <dsp:cNvPr id="0" name=""/>
        <dsp:cNvSpPr/>
      </dsp:nvSpPr>
      <dsp:spPr>
        <a:xfrm>
          <a:off x="2381011" y="3221910"/>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View Members</a:t>
          </a:r>
        </a:p>
      </dsp:txBody>
      <dsp:txXfrm>
        <a:off x="2414698" y="3255597"/>
        <a:ext cx="1657841" cy="1082769"/>
      </dsp:txXfrm>
    </dsp:sp>
    <dsp:sp modelId="{75BA6FCF-B20C-4695-AD33-1AC04E6188EF}">
      <dsp:nvSpPr>
        <dsp:cNvPr id="0" name=""/>
        <dsp:cNvSpPr/>
      </dsp:nvSpPr>
      <dsp:spPr>
        <a:xfrm>
          <a:off x="5748477" y="2661066"/>
          <a:ext cx="1370925" cy="560844"/>
        </a:xfrm>
        <a:custGeom>
          <a:avLst/>
          <a:gdLst/>
          <a:ahLst/>
          <a:cxnLst/>
          <a:rect l="0" t="0" r="0" b="0"/>
          <a:pathLst>
            <a:path>
              <a:moveTo>
                <a:pt x="1370925" y="0"/>
              </a:moveTo>
              <a:lnTo>
                <a:pt x="1370925" y="280422"/>
              </a:lnTo>
              <a:lnTo>
                <a:pt x="0" y="280422"/>
              </a:lnTo>
              <a:lnTo>
                <a:pt x="0" y="5608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091A3-A137-49C1-BBB3-FD15C0D8621B}">
      <dsp:nvSpPr>
        <dsp:cNvPr id="0" name=""/>
        <dsp:cNvSpPr/>
      </dsp:nvSpPr>
      <dsp:spPr>
        <a:xfrm>
          <a:off x="4885869" y="3221910"/>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a:t>MeetUp</a:t>
          </a:r>
          <a:endParaRPr lang="en-US" sz="2000" kern="1200" dirty="0"/>
        </a:p>
        <a:p>
          <a:pPr lvl="0" algn="ctr" defTabSz="889000">
            <a:lnSpc>
              <a:spcPct val="90000"/>
            </a:lnSpc>
            <a:spcBef>
              <a:spcPct val="0"/>
            </a:spcBef>
            <a:spcAft>
              <a:spcPct val="35000"/>
            </a:spcAft>
          </a:pPr>
          <a:r>
            <a:rPr lang="en-US" sz="2000" kern="1200" dirty="0"/>
            <a:t>Groups</a:t>
          </a:r>
        </a:p>
      </dsp:txBody>
      <dsp:txXfrm>
        <a:off x="4919556" y="3255597"/>
        <a:ext cx="1657841" cy="1082769"/>
      </dsp:txXfrm>
    </dsp:sp>
    <dsp:sp modelId="{20187EFF-9F54-440A-8907-93C3BB961C65}">
      <dsp:nvSpPr>
        <dsp:cNvPr id="0" name=""/>
        <dsp:cNvSpPr/>
      </dsp:nvSpPr>
      <dsp:spPr>
        <a:xfrm>
          <a:off x="7119402" y="2661066"/>
          <a:ext cx="1436345" cy="562352"/>
        </a:xfrm>
        <a:custGeom>
          <a:avLst/>
          <a:gdLst/>
          <a:ahLst/>
          <a:cxnLst/>
          <a:rect l="0" t="0" r="0" b="0"/>
          <a:pathLst>
            <a:path>
              <a:moveTo>
                <a:pt x="0" y="0"/>
              </a:moveTo>
              <a:lnTo>
                <a:pt x="0" y="281176"/>
              </a:lnTo>
              <a:lnTo>
                <a:pt x="1436345" y="281176"/>
              </a:lnTo>
              <a:lnTo>
                <a:pt x="1436345" y="5623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7397F-5207-48DC-BDDE-62634F8E7BCC}">
      <dsp:nvSpPr>
        <dsp:cNvPr id="0" name=""/>
        <dsp:cNvSpPr/>
      </dsp:nvSpPr>
      <dsp:spPr>
        <a:xfrm>
          <a:off x="7693140" y="3223419"/>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Top Rated </a:t>
          </a:r>
          <a:r>
            <a:rPr lang="en-US" sz="2000" kern="1200" dirty="0" smtClean="0"/>
            <a:t>Parks</a:t>
          </a:r>
          <a:endParaRPr lang="en-US" sz="2000" kern="1200" dirty="0"/>
        </a:p>
      </dsp:txBody>
      <dsp:txXfrm>
        <a:off x="7726827" y="3257106"/>
        <a:ext cx="1657841" cy="10827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7E39-3363-4701-A48C-E1ED25F21718}" type="datetimeFigureOut">
              <a:rPr lang="en-US" smtClean="0"/>
              <a:t>7/6/17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E3AD-C7C3-4D95-882C-36B067B4059F}" type="slidenum">
              <a:rPr lang="en-US" smtClean="0"/>
              <a:t>‹#›</a:t>
            </a:fld>
            <a:endParaRPr lang="en-US"/>
          </a:p>
        </p:txBody>
      </p:sp>
    </p:spTree>
    <p:extLst>
      <p:ext uri="{BB962C8B-B14F-4D97-AF65-F5344CB8AC3E}">
        <p14:creationId xmlns:p14="http://schemas.microsoft.com/office/powerpoint/2010/main" val="348984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3</a:t>
            </a:fld>
            <a:endParaRPr lang="en-US"/>
          </a:p>
        </p:txBody>
      </p:sp>
    </p:spTree>
    <p:extLst>
      <p:ext uri="{BB962C8B-B14F-4D97-AF65-F5344CB8AC3E}">
        <p14:creationId xmlns:p14="http://schemas.microsoft.com/office/powerpoint/2010/main" val="41394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5</a:t>
            </a:fld>
            <a:endParaRPr lang="en-US"/>
          </a:p>
        </p:txBody>
      </p:sp>
    </p:spTree>
    <p:extLst>
      <p:ext uri="{BB962C8B-B14F-4D97-AF65-F5344CB8AC3E}">
        <p14:creationId xmlns:p14="http://schemas.microsoft.com/office/powerpoint/2010/main" val="138431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6</a:t>
            </a:fld>
            <a:endParaRPr lang="en-US"/>
          </a:p>
        </p:txBody>
      </p:sp>
    </p:spTree>
    <p:extLst>
      <p:ext uri="{BB962C8B-B14F-4D97-AF65-F5344CB8AC3E}">
        <p14:creationId xmlns:p14="http://schemas.microsoft.com/office/powerpoint/2010/main" val="322689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to site: </a:t>
            </a:r>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7</a:t>
            </a:fld>
            <a:endParaRPr lang="en-US"/>
          </a:p>
        </p:txBody>
      </p:sp>
    </p:spTree>
    <p:extLst>
      <p:ext uri="{BB962C8B-B14F-4D97-AF65-F5344CB8AC3E}">
        <p14:creationId xmlns:p14="http://schemas.microsoft.com/office/powerpoint/2010/main" val="234089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6, 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3A5436FF-98AA-2D48-967D-14B7E1C560CD}" type="slidenum">
              <a:rPr lang="en-US" smtClean="0"/>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July 6, 2017</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DD293B-D8D0-431A-BBD3-F7FF1DD91784}" type="datetimeFigureOut">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D293B-D8D0-431A-BBD3-F7FF1DD91784}" type="datetimeFigureOut">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DD293B-D8D0-431A-BBD3-F7FF1DD91784}" type="datetimeFigureOut">
              <a:rPr lang="en-US" smtClean="0"/>
              <a:t>7/6/17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436FF-98AA-2D48-967D-14B7E1C560CD}" type="slidenum">
              <a:rPr lang="en-US" smtClean="0"/>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7" name="Slide Number Placeholder 6"/>
          <p:cNvSpPr>
            <a:spLocks noGrp="1"/>
          </p:cNvSpPr>
          <p:nvPr>
            <p:ph type="sldNum" sz="quarter" idx="12"/>
          </p:nvPr>
        </p:nvSpPr>
        <p:spPr/>
        <p:txBody>
          <a:bodyPr/>
          <a:lstStyle/>
          <a:p>
            <a:fld id="{2DCCC896-0300-4576-ADB3-6A10FD79B701}" type="slidenum">
              <a:rPr lang="en-US" smtClean="0"/>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58DD293B-D8D0-431A-BBD3-F7FF1DD91784}" type="datetimeFigureOut">
              <a:rPr lang="en-US" smtClean="0"/>
              <a:t>7/6/17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DCCC896-0300-4576-ADB3-6A10FD79B701}" type="slidenum">
              <a:rPr lang="en-US" smtClean="0"/>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9E2EB59-5F60-4AEF-8B17-A621124EF268}"/>
              </a:ext>
            </a:extLst>
          </p:cNvPr>
          <p:cNvSpPr>
            <a:spLocks noGrp="1"/>
          </p:cNvSpPr>
          <p:nvPr>
            <p:ph type="subTitle" idx="1"/>
          </p:nvPr>
        </p:nvSpPr>
        <p:spPr/>
        <p:txBody>
          <a:bodyPr>
            <a:normAutofit fontScale="85000" lnSpcReduction="10000"/>
          </a:bodyPr>
          <a:lstStyle/>
          <a:p>
            <a:r>
              <a:rPr lang="en-US" dirty="0"/>
              <a:t>A site for new Mom’s in Loudoun </a:t>
            </a:r>
            <a:r>
              <a:rPr lang="en-US" dirty="0" smtClean="0"/>
              <a:t>County, VA </a:t>
            </a:r>
            <a:r>
              <a:rPr lang="en-US" dirty="0"/>
              <a:t>to Connect</a:t>
            </a:r>
          </a:p>
        </p:txBody>
      </p:sp>
      <p:sp>
        <p:nvSpPr>
          <p:cNvPr id="2" name="Title 1">
            <a:extLst>
              <a:ext uri="{FF2B5EF4-FFF2-40B4-BE49-F238E27FC236}">
                <a16:creationId xmlns:a16="http://schemas.microsoft.com/office/drawing/2014/main" xmlns="" id="{CCE54435-4469-40B2-8D48-D31D89CB2C23}"/>
              </a:ext>
            </a:extLst>
          </p:cNvPr>
          <p:cNvSpPr>
            <a:spLocks noGrp="1"/>
          </p:cNvSpPr>
          <p:nvPr>
            <p:ph type="ctrTitle"/>
          </p:nvPr>
        </p:nvSpPr>
        <p:spPr/>
        <p:txBody>
          <a:bodyPr/>
          <a:lstStyle/>
          <a:p>
            <a:r>
              <a:rPr lang="en-US" dirty="0"/>
              <a:t>Mom’s </a:t>
            </a:r>
            <a:r>
              <a:rPr lang="en-US" dirty="0" err="1" smtClean="0"/>
              <a:t>ConnecT</a:t>
            </a:r>
            <a:endParaRPr lang="en-US" dirty="0"/>
          </a:p>
        </p:txBody>
      </p:sp>
      <p:pic>
        <p:nvPicPr>
          <p:cNvPr id="7" name="Picture 6"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50" y="3245078"/>
            <a:ext cx="5038293" cy="1289969"/>
          </a:xfrm>
          <a:prstGeom prst="rect">
            <a:avLst/>
          </a:prstGeom>
        </p:spPr>
      </p:pic>
    </p:spTree>
    <p:extLst>
      <p:ext uri="{BB962C8B-B14F-4D97-AF65-F5344CB8AC3E}">
        <p14:creationId xmlns:p14="http://schemas.microsoft.com/office/powerpoint/2010/main" val="3821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1FB1A-C0AB-48E3-9776-78FBEBFA3279}"/>
              </a:ext>
            </a:extLst>
          </p:cNvPr>
          <p:cNvSpPr>
            <a:spLocks noGrp="1"/>
          </p:cNvSpPr>
          <p:nvPr>
            <p:ph type="title"/>
          </p:nvPr>
        </p:nvSpPr>
        <p:spPr/>
        <p:txBody>
          <a:bodyPr/>
          <a:lstStyle/>
          <a:p>
            <a:r>
              <a:rPr lang="en-US" dirty="0" smtClean="0"/>
              <a:t>Team Members</a:t>
            </a:r>
            <a:endParaRPr lang="en-US" dirty="0"/>
          </a:p>
        </p:txBody>
      </p:sp>
      <p:sp>
        <p:nvSpPr>
          <p:cNvPr id="3" name="Content Placeholder 2">
            <a:extLst>
              <a:ext uri="{FF2B5EF4-FFF2-40B4-BE49-F238E27FC236}">
                <a16:creationId xmlns:a16="http://schemas.microsoft.com/office/drawing/2014/main" xmlns="" id="{972DF7F2-6300-4BD8-95EB-692BD23F91B4}"/>
              </a:ext>
            </a:extLst>
          </p:cNvPr>
          <p:cNvSpPr>
            <a:spLocks noGrp="1"/>
          </p:cNvSpPr>
          <p:nvPr>
            <p:ph idx="1"/>
          </p:nvPr>
        </p:nvSpPr>
        <p:spPr/>
        <p:txBody>
          <a:bodyPr/>
          <a:lstStyle/>
          <a:p>
            <a:r>
              <a:rPr lang="en-US" dirty="0"/>
              <a:t>Morgan Chastain</a:t>
            </a:r>
          </a:p>
          <a:p>
            <a:r>
              <a:rPr lang="en-US" dirty="0"/>
              <a:t>Michael </a:t>
            </a:r>
            <a:r>
              <a:rPr lang="en-US" dirty="0" err="1"/>
              <a:t>Megarbane</a:t>
            </a:r>
            <a:endParaRPr lang="en-US" dirty="0"/>
          </a:p>
          <a:p>
            <a:r>
              <a:rPr lang="en-US" dirty="0"/>
              <a:t>Jason Henry</a:t>
            </a:r>
          </a:p>
        </p:txBody>
      </p:sp>
    </p:spTree>
    <p:extLst>
      <p:ext uri="{BB962C8B-B14F-4D97-AF65-F5344CB8AC3E}">
        <p14:creationId xmlns:p14="http://schemas.microsoft.com/office/powerpoint/2010/main" val="554176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EA62E-0AA8-4F10-8C64-F554B39D7A84}"/>
              </a:ext>
            </a:extLst>
          </p:cNvPr>
          <p:cNvSpPr>
            <a:spLocks noGrp="1"/>
          </p:cNvSpPr>
          <p:nvPr>
            <p:ph type="title"/>
          </p:nvPr>
        </p:nvSpPr>
        <p:spPr/>
        <p:txBody>
          <a:bodyPr/>
          <a:lstStyle/>
          <a:p>
            <a:r>
              <a:rPr lang="en-US" dirty="0" smtClean="0"/>
              <a:t>Site concept/scope</a:t>
            </a:r>
            <a:endParaRPr lang="en-US" dirty="0"/>
          </a:p>
        </p:txBody>
      </p:sp>
      <p:sp>
        <p:nvSpPr>
          <p:cNvPr id="3" name="Content Placeholder 2">
            <a:extLst>
              <a:ext uri="{FF2B5EF4-FFF2-40B4-BE49-F238E27FC236}">
                <a16:creationId xmlns:a16="http://schemas.microsoft.com/office/drawing/2014/main" xmlns="" id="{4BCBB2E2-ACE7-433E-A20D-C9C38EBFC7E5}"/>
              </a:ext>
            </a:extLst>
          </p:cNvPr>
          <p:cNvSpPr>
            <a:spLocks noGrp="1"/>
          </p:cNvSpPr>
          <p:nvPr>
            <p:ph idx="1"/>
          </p:nvPr>
        </p:nvSpPr>
        <p:spPr/>
        <p:txBody>
          <a:bodyPr>
            <a:normAutofit fontScale="92500" lnSpcReduction="20000"/>
          </a:bodyPr>
          <a:lstStyle/>
          <a:p>
            <a:pPr marL="0" indent="0">
              <a:buNone/>
            </a:pPr>
            <a:r>
              <a:rPr lang="en-US" b="1" dirty="0" smtClean="0"/>
              <a:t>Concept:</a:t>
            </a:r>
            <a:endParaRPr lang="en-US" b="1" dirty="0"/>
          </a:p>
          <a:p>
            <a:pPr indent="-342900"/>
            <a:r>
              <a:rPr lang="en-US" dirty="0" smtClean="0"/>
              <a:t>To </a:t>
            </a:r>
            <a:r>
              <a:rPr lang="en-US" dirty="0"/>
              <a:t>address a problem many new mothers </a:t>
            </a:r>
            <a:r>
              <a:rPr lang="en-US" dirty="0" smtClean="0"/>
              <a:t>face, </a:t>
            </a:r>
            <a:r>
              <a:rPr lang="en-US" dirty="0" smtClean="0"/>
              <a:t>finding </a:t>
            </a:r>
            <a:r>
              <a:rPr lang="en-US" dirty="0"/>
              <a:t>other new moms to connect with.  </a:t>
            </a:r>
            <a:endParaRPr lang="en-US" dirty="0"/>
          </a:p>
          <a:p>
            <a:pPr indent="-342900"/>
            <a:r>
              <a:rPr lang="en-US" dirty="0" smtClean="0"/>
              <a:t>Becoming </a:t>
            </a:r>
            <a:r>
              <a:rPr lang="en-US" dirty="0"/>
              <a:t>a parent can be exiting and terrifying at the same time.  One of the best ways to navigate this experience is to find other new moms that you can share ideas, challenges, and allow your children to interact. </a:t>
            </a:r>
            <a:endParaRPr lang="en-US" dirty="0" smtClean="0"/>
          </a:p>
          <a:p>
            <a:pPr indent="-342900"/>
            <a:r>
              <a:rPr lang="en-US" dirty="0" smtClean="0"/>
              <a:t>Time </a:t>
            </a:r>
            <a:r>
              <a:rPr lang="en-US" dirty="0"/>
              <a:t>is the one thing that is of short supply when you are a new parent.  This site will allow you to connect with others that are close to you so that logistics are kept simple</a:t>
            </a:r>
            <a:r>
              <a:rPr lang="en-US" dirty="0" smtClean="0"/>
              <a:t>.</a:t>
            </a:r>
            <a:endParaRPr lang="en-US" dirty="0"/>
          </a:p>
          <a:p>
            <a:pPr marL="0" indent="0">
              <a:buNone/>
            </a:pPr>
            <a:r>
              <a:rPr lang="en-US" b="1" dirty="0" smtClean="0"/>
              <a:t>Scope:</a:t>
            </a:r>
            <a:endParaRPr lang="en-US" b="1" dirty="0"/>
          </a:p>
          <a:p>
            <a:r>
              <a:rPr lang="en-US" dirty="0"/>
              <a:t>The first version of the site will be limited to the Loudoun County, VA region</a:t>
            </a:r>
            <a:r>
              <a:rPr lang="en-US" dirty="0" smtClean="0"/>
              <a:t>.</a:t>
            </a:r>
          </a:p>
          <a:p>
            <a:r>
              <a:rPr lang="en-US" dirty="0" smtClean="0"/>
              <a:t>Future versions of the site will include the Northern Virginia area and then expanding even further to the DC metro area.</a:t>
            </a:r>
            <a:endParaRPr lang="en-US" dirty="0" smtClean="0"/>
          </a:p>
          <a:p>
            <a:endParaRPr lang="en-US" dirty="0"/>
          </a:p>
          <a:p>
            <a:endParaRPr lang="en-US" dirty="0"/>
          </a:p>
        </p:txBody>
      </p:sp>
    </p:spTree>
    <p:extLst>
      <p:ext uri="{BB962C8B-B14F-4D97-AF65-F5344CB8AC3E}">
        <p14:creationId xmlns:p14="http://schemas.microsoft.com/office/powerpoint/2010/main" val="648125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1E44F-F2CF-4583-80B8-284F5EF4044F}"/>
              </a:ext>
            </a:extLst>
          </p:cNvPr>
          <p:cNvSpPr>
            <a:spLocks noGrp="1"/>
          </p:cNvSpPr>
          <p:nvPr>
            <p:ph type="title"/>
          </p:nvPr>
        </p:nvSpPr>
        <p:spPr/>
        <p:txBody>
          <a:bodyPr/>
          <a:lstStyle/>
          <a:p>
            <a:r>
              <a:rPr lang="en-US" dirty="0" smtClean="0"/>
              <a:t>Technology </a:t>
            </a:r>
            <a:endParaRPr lang="en-US" dirty="0"/>
          </a:p>
        </p:txBody>
      </p:sp>
      <p:sp>
        <p:nvSpPr>
          <p:cNvPr id="3" name="Content Placeholder 2">
            <a:extLst>
              <a:ext uri="{FF2B5EF4-FFF2-40B4-BE49-F238E27FC236}">
                <a16:creationId xmlns:a16="http://schemas.microsoft.com/office/drawing/2014/main" xmlns="" id="{70BD9D51-78E8-4100-A50D-2369B8F2C276}"/>
              </a:ext>
            </a:extLst>
          </p:cNvPr>
          <p:cNvSpPr>
            <a:spLocks noGrp="1"/>
          </p:cNvSpPr>
          <p:nvPr>
            <p:ph idx="1"/>
          </p:nvPr>
        </p:nvSpPr>
        <p:spPr/>
        <p:txBody>
          <a:bodyPr>
            <a:normAutofit/>
          </a:bodyPr>
          <a:lstStyle/>
          <a:p>
            <a:r>
              <a:rPr lang="en-US" b="1" dirty="0" smtClean="0"/>
              <a:t>HTML</a:t>
            </a:r>
            <a:endParaRPr lang="en-US" b="1" dirty="0"/>
          </a:p>
          <a:p>
            <a:r>
              <a:rPr lang="en-US" b="1" dirty="0" smtClean="0"/>
              <a:t>CSS</a:t>
            </a:r>
            <a:endParaRPr lang="en-US" b="1" dirty="0"/>
          </a:p>
          <a:p>
            <a:r>
              <a:rPr lang="en-US" b="1" dirty="0" err="1" smtClean="0"/>
              <a:t>Bootsrap</a:t>
            </a:r>
            <a:endParaRPr lang="en-US" b="1" dirty="0" smtClean="0"/>
          </a:p>
          <a:p>
            <a:r>
              <a:rPr lang="en-US" b="1" dirty="0" err="1" smtClean="0"/>
              <a:t>Javascript</a:t>
            </a:r>
            <a:r>
              <a:rPr lang="en-US" b="1" dirty="0" smtClean="0"/>
              <a:t>/</a:t>
            </a:r>
            <a:r>
              <a:rPr lang="en-US" b="1" dirty="0" err="1" smtClean="0"/>
              <a:t>JQuery</a:t>
            </a:r>
            <a:endParaRPr lang="en-US" b="1" dirty="0"/>
          </a:p>
          <a:p>
            <a:r>
              <a:rPr lang="en-US" b="1" dirty="0" smtClean="0"/>
              <a:t>Google </a:t>
            </a:r>
            <a:r>
              <a:rPr lang="en-US" b="1" dirty="0"/>
              <a:t>M</a:t>
            </a:r>
            <a:r>
              <a:rPr lang="en-US" b="1" dirty="0" smtClean="0"/>
              <a:t>aps </a:t>
            </a:r>
            <a:r>
              <a:rPr lang="en-US" dirty="0"/>
              <a:t>– Geocoding and </a:t>
            </a:r>
            <a:r>
              <a:rPr lang="en-US" dirty="0" smtClean="0"/>
              <a:t>real time </a:t>
            </a:r>
            <a:r>
              <a:rPr lang="en-US" dirty="0"/>
              <a:t>mapping </a:t>
            </a:r>
            <a:r>
              <a:rPr lang="en-US" dirty="0" smtClean="0"/>
              <a:t>using an API</a:t>
            </a:r>
            <a:endParaRPr lang="en-US" dirty="0"/>
          </a:p>
          <a:p>
            <a:r>
              <a:rPr lang="en-US" b="1" dirty="0" err="1" smtClean="0"/>
              <a:t>Meetup</a:t>
            </a:r>
            <a:r>
              <a:rPr lang="en-US" dirty="0" smtClean="0"/>
              <a:t>- API call to </a:t>
            </a:r>
            <a:r>
              <a:rPr lang="en-US" dirty="0" err="1" smtClean="0"/>
              <a:t>Meetup</a:t>
            </a:r>
            <a:r>
              <a:rPr lang="en-US" dirty="0" smtClean="0"/>
              <a:t> site</a:t>
            </a:r>
          </a:p>
          <a:p>
            <a:r>
              <a:rPr lang="en-US" b="1" dirty="0" smtClean="0"/>
              <a:t>Firebase</a:t>
            </a:r>
            <a:r>
              <a:rPr lang="en-US" dirty="0" smtClean="0"/>
              <a:t> </a:t>
            </a:r>
            <a:r>
              <a:rPr lang="en-US" dirty="0"/>
              <a:t>– </a:t>
            </a:r>
            <a:r>
              <a:rPr lang="en-US" dirty="0" err="1"/>
              <a:t>NoSQL</a:t>
            </a:r>
            <a:r>
              <a:rPr lang="en-US" dirty="0"/>
              <a:t> </a:t>
            </a:r>
            <a:r>
              <a:rPr lang="en-US" dirty="0" smtClean="0"/>
              <a:t>database service</a:t>
            </a:r>
          </a:p>
          <a:p>
            <a:r>
              <a:rPr lang="en-US" b="1" dirty="0" smtClean="0"/>
              <a:t>Cookies</a:t>
            </a:r>
            <a:endParaRPr lang="en-US" b="1" dirty="0"/>
          </a:p>
          <a:p>
            <a:r>
              <a:rPr lang="en-US" b="1" dirty="0" smtClean="0"/>
              <a:t>Collaboration</a:t>
            </a:r>
            <a:r>
              <a:rPr lang="en-US" dirty="0" smtClean="0"/>
              <a:t>:</a:t>
            </a:r>
          </a:p>
          <a:p>
            <a:pPr lvl="1"/>
            <a:r>
              <a:rPr lang="en-US" dirty="0" err="1" smtClean="0"/>
              <a:t>Github</a:t>
            </a:r>
            <a:r>
              <a:rPr lang="en-US" dirty="0"/>
              <a:t>-</a:t>
            </a:r>
            <a:r>
              <a:rPr lang="en-US" dirty="0" smtClean="0"/>
              <a:t>Repository </a:t>
            </a:r>
          </a:p>
        </p:txBody>
      </p:sp>
    </p:spTree>
    <p:extLst>
      <p:ext uri="{BB962C8B-B14F-4D97-AF65-F5344CB8AC3E}">
        <p14:creationId xmlns:p14="http://schemas.microsoft.com/office/powerpoint/2010/main" val="1242047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919E6-0BF8-4421-B485-159BDAE87565}"/>
              </a:ext>
            </a:extLst>
          </p:cNvPr>
          <p:cNvSpPr>
            <a:spLocks noGrp="1"/>
          </p:cNvSpPr>
          <p:nvPr>
            <p:ph type="title"/>
          </p:nvPr>
        </p:nvSpPr>
        <p:spPr/>
        <p:txBody>
          <a:bodyPr/>
          <a:lstStyle/>
          <a:p>
            <a:r>
              <a:rPr lang="en-US" dirty="0" smtClean="0"/>
              <a:t>Features of the site</a:t>
            </a:r>
            <a:endParaRPr lang="en-US" dirty="0"/>
          </a:p>
        </p:txBody>
      </p:sp>
      <p:sp>
        <p:nvSpPr>
          <p:cNvPr id="3" name="Content Placeholder 2">
            <a:extLst>
              <a:ext uri="{FF2B5EF4-FFF2-40B4-BE49-F238E27FC236}">
                <a16:creationId xmlns:a16="http://schemas.microsoft.com/office/drawing/2014/main" xmlns="" id="{59BB8BE1-7858-4662-ACC6-05E9DD89DAEE}"/>
              </a:ext>
            </a:extLst>
          </p:cNvPr>
          <p:cNvSpPr>
            <a:spLocks noGrp="1"/>
          </p:cNvSpPr>
          <p:nvPr>
            <p:ph idx="1"/>
          </p:nvPr>
        </p:nvSpPr>
        <p:spPr/>
        <p:txBody>
          <a:bodyPr>
            <a:normAutofit fontScale="92500" lnSpcReduction="20000"/>
          </a:bodyPr>
          <a:lstStyle/>
          <a:p>
            <a:r>
              <a:rPr lang="en-US" b="1" dirty="0" smtClean="0"/>
              <a:t>User Login </a:t>
            </a:r>
            <a:endParaRPr lang="en-US" b="1" dirty="0"/>
          </a:p>
          <a:p>
            <a:pPr lvl="1"/>
            <a:r>
              <a:rPr lang="en-US" dirty="0" smtClean="0"/>
              <a:t>Validates and stores user information to Firebase data source.</a:t>
            </a:r>
          </a:p>
          <a:p>
            <a:pPr lvl="1"/>
            <a:r>
              <a:rPr lang="en-US" dirty="0" smtClean="0"/>
              <a:t>User stays logged in throughout the site visit.</a:t>
            </a:r>
            <a:endParaRPr lang="en-US" dirty="0"/>
          </a:p>
          <a:p>
            <a:r>
              <a:rPr lang="en-US" b="1" dirty="0" smtClean="0"/>
              <a:t>User Registration</a:t>
            </a:r>
            <a:endParaRPr lang="en-US" b="1" dirty="0"/>
          </a:p>
          <a:p>
            <a:pPr lvl="1"/>
            <a:r>
              <a:rPr lang="en-US" dirty="0"/>
              <a:t>Validates and saves new member information to Firebase data </a:t>
            </a:r>
            <a:r>
              <a:rPr lang="en-US" dirty="0" smtClean="0"/>
              <a:t>source.</a:t>
            </a:r>
            <a:endParaRPr lang="en-US" dirty="0"/>
          </a:p>
          <a:p>
            <a:r>
              <a:rPr lang="en-US" b="1" dirty="0" smtClean="0"/>
              <a:t>View </a:t>
            </a:r>
            <a:r>
              <a:rPr lang="en-US" b="1" dirty="0" smtClean="0"/>
              <a:t>Members</a:t>
            </a:r>
            <a:endParaRPr lang="en-US" b="1" dirty="0" smtClean="0"/>
          </a:p>
          <a:p>
            <a:pPr lvl="1"/>
            <a:r>
              <a:rPr lang="en-US" dirty="0" smtClean="0"/>
              <a:t>Pulls </a:t>
            </a:r>
            <a:r>
              <a:rPr lang="en-US" dirty="0"/>
              <a:t>Mom’s connect members from Firebase for </a:t>
            </a:r>
            <a:r>
              <a:rPr lang="en-US" dirty="0" smtClean="0"/>
              <a:t>review.</a:t>
            </a:r>
            <a:endParaRPr lang="en-US" dirty="0"/>
          </a:p>
          <a:p>
            <a:r>
              <a:rPr lang="en-US" b="1" dirty="0"/>
              <a:t>Parks </a:t>
            </a:r>
            <a:r>
              <a:rPr lang="en-US" b="1" dirty="0" smtClean="0"/>
              <a:t>listing</a:t>
            </a:r>
          </a:p>
          <a:p>
            <a:pPr lvl="1"/>
            <a:r>
              <a:rPr lang="en-US" dirty="0" smtClean="0"/>
              <a:t>Pulls </a:t>
            </a:r>
            <a:r>
              <a:rPr lang="en-US" dirty="0"/>
              <a:t>park information from </a:t>
            </a:r>
            <a:r>
              <a:rPr lang="en-US" dirty="0" smtClean="0"/>
              <a:t>Firebase.</a:t>
            </a:r>
            <a:endParaRPr lang="en-US" dirty="0"/>
          </a:p>
          <a:p>
            <a:pPr lvl="1"/>
            <a:r>
              <a:rPr lang="en-US" dirty="0" smtClean="0"/>
              <a:t>Add a </a:t>
            </a:r>
            <a:r>
              <a:rPr lang="en-US" dirty="0"/>
              <a:t>new park </a:t>
            </a:r>
            <a:r>
              <a:rPr lang="en-US" dirty="0" smtClean="0"/>
              <a:t>feature.</a:t>
            </a:r>
            <a:endParaRPr lang="en-US" dirty="0"/>
          </a:p>
          <a:p>
            <a:pPr lvl="1"/>
            <a:r>
              <a:rPr lang="en-US" dirty="0"/>
              <a:t>Calls google maps API to show location based on geocode reference </a:t>
            </a:r>
            <a:r>
              <a:rPr lang="en-US" dirty="0" smtClean="0"/>
              <a:t>data.</a:t>
            </a:r>
            <a:endParaRPr lang="en-US" dirty="0"/>
          </a:p>
          <a:p>
            <a:r>
              <a:rPr lang="en-US" b="1" dirty="0"/>
              <a:t>Local </a:t>
            </a:r>
            <a:r>
              <a:rPr lang="en-US" b="1" dirty="0" err="1" smtClean="0"/>
              <a:t>Meetup</a:t>
            </a:r>
            <a:r>
              <a:rPr lang="en-US" b="1" dirty="0" smtClean="0"/>
              <a:t> </a:t>
            </a:r>
            <a:r>
              <a:rPr lang="en-US" b="1" dirty="0"/>
              <a:t>Groups</a:t>
            </a:r>
          </a:p>
          <a:p>
            <a:pPr lvl="1"/>
            <a:r>
              <a:rPr lang="en-US" dirty="0"/>
              <a:t>Pulls local group information from API call to </a:t>
            </a:r>
            <a:r>
              <a:rPr lang="en-US" dirty="0" err="1" smtClean="0"/>
              <a:t>MeetUp</a:t>
            </a:r>
            <a:r>
              <a:rPr lang="en-US" dirty="0" smtClean="0"/>
              <a:t>.</a:t>
            </a:r>
            <a:endParaRPr lang="en-US" dirty="0"/>
          </a:p>
        </p:txBody>
      </p:sp>
    </p:spTree>
    <p:extLst>
      <p:ext uri="{BB962C8B-B14F-4D97-AF65-F5344CB8AC3E}">
        <p14:creationId xmlns:p14="http://schemas.microsoft.com/office/powerpoint/2010/main" val="2048087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6AE5B-564F-4B77-A4AE-048DBFFF8BA9}"/>
              </a:ext>
            </a:extLst>
          </p:cNvPr>
          <p:cNvSpPr>
            <a:spLocks noGrp="1"/>
          </p:cNvSpPr>
          <p:nvPr>
            <p:ph type="title"/>
          </p:nvPr>
        </p:nvSpPr>
        <p:spPr/>
        <p:txBody>
          <a:bodyPr/>
          <a:lstStyle/>
          <a:p>
            <a:r>
              <a:rPr lang="en-US" dirty="0" smtClean="0"/>
              <a:t>Mom’s connect navigation</a:t>
            </a:r>
            <a:endParaRPr lang="en-US" dirty="0"/>
          </a:p>
        </p:txBody>
      </p:sp>
      <p:graphicFrame>
        <p:nvGraphicFramePr>
          <p:cNvPr id="4" name="Content Placeholder 3">
            <a:extLst>
              <a:ext uri="{FF2B5EF4-FFF2-40B4-BE49-F238E27FC236}">
                <a16:creationId xmlns:a16="http://schemas.microsoft.com/office/drawing/2014/main" xmlns="" id="{10B88FCF-57F7-4386-977D-9EC33CD1EB8A}"/>
              </a:ext>
            </a:extLst>
          </p:cNvPr>
          <p:cNvGraphicFramePr>
            <a:graphicFrameLocks noGrp="1"/>
          </p:cNvGraphicFramePr>
          <p:nvPr>
            <p:ph idx="1"/>
            <p:extLst>
              <p:ext uri="{D42A27DB-BD31-4B8C-83A1-F6EECF244321}">
                <p14:modId xmlns:p14="http://schemas.microsoft.com/office/powerpoint/2010/main" val="2440313143"/>
              </p:ext>
            </p:extLst>
          </p:nvPr>
        </p:nvGraphicFramePr>
        <p:xfrm>
          <a:off x="609600" y="1752600"/>
          <a:ext cx="109728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109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1A6A9-BABF-4909-943D-80A8D6DC903C}"/>
              </a:ext>
            </a:extLst>
          </p:cNvPr>
          <p:cNvSpPr>
            <a:spLocks noGrp="1"/>
          </p:cNvSpPr>
          <p:nvPr>
            <p:ph type="title"/>
          </p:nvPr>
        </p:nvSpPr>
        <p:spPr/>
        <p:txBody>
          <a:bodyPr/>
          <a:lstStyle/>
          <a:p>
            <a:r>
              <a:rPr lang="en-US" dirty="0" smtClean="0"/>
              <a:t>Demo</a:t>
            </a:r>
            <a:endParaRPr lang="en-US" dirty="0"/>
          </a:p>
        </p:txBody>
      </p:sp>
      <p:pic>
        <p:nvPicPr>
          <p:cNvPr id="14" name="Content Placeholder 13" descr="Screen Shot 2017-07-06 at 8.52.35 PM.png"/>
          <p:cNvPicPr>
            <a:picLocks noGrp="1" noChangeAspect="1"/>
          </p:cNvPicPr>
          <p:nvPr>
            <p:ph idx="1"/>
          </p:nvPr>
        </p:nvPicPr>
        <p:blipFill>
          <a:blip r:embed="rId3">
            <a:extLst>
              <a:ext uri="{28A0092B-C50C-407E-A947-70E740481C1C}">
                <a14:useLocalDpi xmlns:a14="http://schemas.microsoft.com/office/drawing/2010/main" val="0"/>
              </a:ext>
            </a:extLst>
          </a:blip>
          <a:srcRect t="17146" b="17146"/>
          <a:stretch>
            <a:fillRect/>
          </a:stretch>
        </p:blipFill>
        <p:spPr>
          <a:xfrm>
            <a:off x="1476497" y="1752601"/>
            <a:ext cx="9268994" cy="4373563"/>
          </a:xfrm>
        </p:spPr>
      </p:pic>
    </p:spTree>
    <p:extLst>
      <p:ext uri="{BB962C8B-B14F-4D97-AF65-F5344CB8AC3E}">
        <p14:creationId xmlns:p14="http://schemas.microsoft.com/office/powerpoint/2010/main" val="4082786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3402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Apothecary.thmx</Template>
  <TotalTime>251</TotalTime>
  <Words>321</Words>
  <Application>Microsoft Macintosh PowerPoint</Application>
  <PresentationFormat>Custom</PresentationFormat>
  <Paragraphs>54</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Mom’s ConnecT</vt:lpstr>
      <vt:lpstr>Team Members</vt:lpstr>
      <vt:lpstr>Site concept/scope</vt:lpstr>
      <vt:lpstr>Technology </vt:lpstr>
      <vt:lpstr>Features of the site</vt:lpstr>
      <vt:lpstr>Mom’s connect navigation</vt:lpstr>
      <vt:lpstr>Demo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jahenry@gwmail.gwu.edu</dc:creator>
  <cp:lastModifiedBy>Mary Chastain</cp:lastModifiedBy>
  <cp:revision>16</cp:revision>
  <dcterms:created xsi:type="dcterms:W3CDTF">2017-06-24T15:29:04Z</dcterms:created>
  <dcterms:modified xsi:type="dcterms:W3CDTF">2017-07-07T01:06:57Z</dcterms:modified>
</cp:coreProperties>
</file>