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8" r:id="rId4"/>
    <p:sldId id="260" r:id="rId5"/>
    <p:sldId id="259"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60" autoAdjust="0"/>
  </p:normalViewPr>
  <p:slideViewPr>
    <p:cSldViewPr snapToGrid="0">
      <p:cViewPr varScale="1">
        <p:scale>
          <a:sx n="75" d="100"/>
          <a:sy n="75" d="100"/>
        </p:scale>
        <p:origin x="77" y="53"/>
      </p:cViewPr>
      <p:guideLst/>
    </p:cSldViewPr>
  </p:slideViewPr>
  <p:outlineViewPr>
    <p:cViewPr>
      <p:scale>
        <a:sx n="33" d="100"/>
        <a:sy n="33" d="100"/>
      </p:scale>
      <p:origin x="0" y="-672"/>
    </p:cViewPr>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35358-EA2F-4BB5-B672-F3901DA6C92F}"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6DCAEAD0-0997-4792-B08F-5B64CFA15D64}">
      <dgm:prSet phldrT="[Text]"/>
      <dgm:spPr/>
      <dgm:t>
        <a:bodyPr/>
        <a:lstStyle/>
        <a:p>
          <a:r>
            <a:rPr lang="en-US" dirty="0"/>
            <a:t>Home</a:t>
          </a:r>
        </a:p>
      </dgm:t>
    </dgm:pt>
    <dgm:pt modelId="{D4471057-C71F-476B-AB7A-BB3B514E6833}" type="parTrans" cxnId="{E2CF52D3-1858-4FB1-A9FC-4295CC43F5C4}">
      <dgm:prSet/>
      <dgm:spPr/>
      <dgm:t>
        <a:bodyPr/>
        <a:lstStyle/>
        <a:p>
          <a:endParaRPr lang="en-US"/>
        </a:p>
      </dgm:t>
    </dgm:pt>
    <dgm:pt modelId="{3C4F18BB-FF2A-4D58-A1C7-ED4E3AAFC1FB}" type="sibTrans" cxnId="{E2CF52D3-1858-4FB1-A9FC-4295CC43F5C4}">
      <dgm:prSet/>
      <dgm:spPr/>
      <dgm:t>
        <a:bodyPr/>
        <a:lstStyle/>
        <a:p>
          <a:endParaRPr lang="en-US"/>
        </a:p>
      </dgm:t>
    </dgm:pt>
    <dgm:pt modelId="{5BC05B46-0C29-4999-A747-2413AA95AA1E}" type="asst">
      <dgm:prSet phldrT="[Text]"/>
      <dgm:spPr/>
      <dgm:t>
        <a:bodyPr/>
        <a:lstStyle/>
        <a:p>
          <a:r>
            <a:rPr lang="en-US" dirty="0"/>
            <a:t>Events</a:t>
          </a:r>
        </a:p>
      </dgm:t>
    </dgm:pt>
    <dgm:pt modelId="{5C2C8788-6EDB-4B1C-8D92-0157F2241CAB}" type="parTrans" cxnId="{1B424579-96D4-4F44-A567-7797C9683C5A}">
      <dgm:prSet/>
      <dgm:spPr/>
      <dgm:t>
        <a:bodyPr/>
        <a:lstStyle/>
        <a:p>
          <a:endParaRPr lang="en-US"/>
        </a:p>
      </dgm:t>
    </dgm:pt>
    <dgm:pt modelId="{6C47FC16-E08D-47D4-ACD0-95004A46C094}" type="sibTrans" cxnId="{1B424579-96D4-4F44-A567-7797C9683C5A}">
      <dgm:prSet/>
      <dgm:spPr/>
      <dgm:t>
        <a:bodyPr/>
        <a:lstStyle/>
        <a:p>
          <a:endParaRPr lang="en-US"/>
        </a:p>
      </dgm:t>
    </dgm:pt>
    <dgm:pt modelId="{B3DD6697-12CA-4F69-9ECA-30450B8C8F87}">
      <dgm:prSet phldrT="[Text]" phldr="1"/>
      <dgm:spPr/>
      <dgm:t>
        <a:bodyPr/>
        <a:lstStyle/>
        <a:p>
          <a:endParaRPr lang="en-US" dirty="0"/>
        </a:p>
      </dgm:t>
    </dgm:pt>
    <dgm:pt modelId="{2BACDB74-68BC-46B0-9082-4870D3EEDDF7}" type="parTrans" cxnId="{DE9C649D-09F2-4A10-82A4-7979AA366A0D}">
      <dgm:prSet/>
      <dgm:spPr/>
      <dgm:t>
        <a:bodyPr/>
        <a:lstStyle/>
        <a:p>
          <a:endParaRPr lang="en-US"/>
        </a:p>
      </dgm:t>
    </dgm:pt>
    <dgm:pt modelId="{A2758F12-CFA1-4AF9-8C0F-F37075F04D02}" type="sibTrans" cxnId="{DE9C649D-09F2-4A10-82A4-7979AA366A0D}">
      <dgm:prSet/>
      <dgm:spPr/>
      <dgm:t>
        <a:bodyPr/>
        <a:lstStyle/>
        <a:p>
          <a:endParaRPr lang="en-US"/>
        </a:p>
      </dgm:t>
    </dgm:pt>
    <dgm:pt modelId="{AF04E6C3-481B-4261-BA90-9DFF6F7188D3}">
      <dgm:prSet phldrT="[Text]" phldr="1"/>
      <dgm:spPr/>
      <dgm:t>
        <a:bodyPr/>
        <a:lstStyle/>
        <a:p>
          <a:endParaRPr lang="en-US"/>
        </a:p>
      </dgm:t>
    </dgm:pt>
    <dgm:pt modelId="{9F9F8C06-D272-4539-AEF8-30C633A1CCDB}" type="parTrans" cxnId="{DAC0CABD-AA07-4865-B7FF-88F5F729BC02}">
      <dgm:prSet/>
      <dgm:spPr/>
      <dgm:t>
        <a:bodyPr/>
        <a:lstStyle/>
        <a:p>
          <a:endParaRPr lang="en-US"/>
        </a:p>
      </dgm:t>
    </dgm:pt>
    <dgm:pt modelId="{E6019557-29F8-4A36-AAD3-06C8D7DCD97A}" type="sibTrans" cxnId="{DAC0CABD-AA07-4865-B7FF-88F5F729BC02}">
      <dgm:prSet/>
      <dgm:spPr/>
      <dgm:t>
        <a:bodyPr/>
        <a:lstStyle/>
        <a:p>
          <a:endParaRPr lang="en-US"/>
        </a:p>
      </dgm:t>
    </dgm:pt>
    <dgm:pt modelId="{27F0FE99-366C-41D5-9669-5E0F5BD96B42}">
      <dgm:prSet phldrT="[Text]" phldr="1"/>
      <dgm:spPr/>
      <dgm:t>
        <a:bodyPr/>
        <a:lstStyle/>
        <a:p>
          <a:endParaRPr lang="en-US"/>
        </a:p>
      </dgm:t>
    </dgm:pt>
    <dgm:pt modelId="{5F5112E3-A378-4DB5-ACBE-AAF947BD9DF1}" type="parTrans" cxnId="{69129C70-2734-44D5-9A0D-8D58255E1808}">
      <dgm:prSet/>
      <dgm:spPr/>
      <dgm:t>
        <a:bodyPr/>
        <a:lstStyle/>
        <a:p>
          <a:endParaRPr lang="en-US"/>
        </a:p>
      </dgm:t>
    </dgm:pt>
    <dgm:pt modelId="{1D45301E-AFFA-41A0-A3BC-E9198A860029}" type="sibTrans" cxnId="{69129C70-2734-44D5-9A0D-8D58255E1808}">
      <dgm:prSet/>
      <dgm:spPr/>
      <dgm:t>
        <a:bodyPr/>
        <a:lstStyle/>
        <a:p>
          <a:endParaRPr lang="en-US"/>
        </a:p>
      </dgm:t>
    </dgm:pt>
    <dgm:pt modelId="{3786B665-C0D1-4818-A187-73C0466DDAF0}" type="asst">
      <dgm:prSet phldrT="[Text]"/>
      <dgm:spPr/>
      <dgm:t>
        <a:bodyPr/>
        <a:lstStyle/>
        <a:p>
          <a:r>
            <a:rPr lang="en-US" dirty="0" err="1"/>
            <a:t>MeetUps</a:t>
          </a:r>
          <a:endParaRPr lang="en-US" dirty="0"/>
        </a:p>
      </dgm:t>
    </dgm:pt>
    <dgm:pt modelId="{FFDC85F9-33F6-41B1-9FAE-563F101C4C0A}" type="parTrans" cxnId="{20DB19CE-44FE-43C2-87E5-E2A1BA849874}">
      <dgm:prSet/>
      <dgm:spPr/>
      <dgm:t>
        <a:bodyPr/>
        <a:lstStyle/>
        <a:p>
          <a:endParaRPr lang="en-US"/>
        </a:p>
      </dgm:t>
    </dgm:pt>
    <dgm:pt modelId="{2B2FD583-5434-4E03-8D3C-74676C96DC8E}" type="sibTrans" cxnId="{20DB19CE-44FE-43C2-87E5-E2A1BA849874}">
      <dgm:prSet/>
      <dgm:spPr/>
      <dgm:t>
        <a:bodyPr/>
        <a:lstStyle/>
        <a:p>
          <a:endParaRPr lang="en-US"/>
        </a:p>
      </dgm:t>
    </dgm:pt>
    <dgm:pt modelId="{975A07FC-54AE-434F-BB42-FF025D12E00D}" type="asst">
      <dgm:prSet phldrT="[Text]"/>
      <dgm:spPr/>
      <dgm:t>
        <a:bodyPr/>
        <a:lstStyle/>
        <a:p>
          <a:r>
            <a:rPr lang="en-US" dirty="0"/>
            <a:t>Registration</a:t>
          </a:r>
        </a:p>
      </dgm:t>
    </dgm:pt>
    <dgm:pt modelId="{B3E0E86C-62E8-4813-BA77-F566ABF5644E}" type="parTrans" cxnId="{25D48DD0-9FF5-45C1-B5BA-AA6E504D6B41}">
      <dgm:prSet/>
      <dgm:spPr/>
      <dgm:t>
        <a:bodyPr/>
        <a:lstStyle/>
        <a:p>
          <a:endParaRPr lang="en-US"/>
        </a:p>
      </dgm:t>
    </dgm:pt>
    <dgm:pt modelId="{4AEBD848-8434-4FC9-8569-2AE14B5ACF53}" type="sibTrans" cxnId="{25D48DD0-9FF5-45C1-B5BA-AA6E504D6B41}">
      <dgm:prSet/>
      <dgm:spPr/>
      <dgm:t>
        <a:bodyPr/>
        <a:lstStyle/>
        <a:p>
          <a:endParaRPr lang="en-US"/>
        </a:p>
      </dgm:t>
    </dgm:pt>
    <dgm:pt modelId="{D0B9E4B9-24FD-4BF3-A877-34012B7178F9}" type="asst">
      <dgm:prSet phldrT="[Text]"/>
      <dgm:spPr/>
      <dgm:t>
        <a:bodyPr/>
        <a:lstStyle/>
        <a:p>
          <a:r>
            <a:rPr lang="en-US" dirty="0"/>
            <a:t>Playground Locations</a:t>
          </a:r>
        </a:p>
      </dgm:t>
    </dgm:pt>
    <dgm:pt modelId="{4D8DFFA5-D8F1-4364-85A5-855E10B65E61}" type="parTrans" cxnId="{C4CA0DDB-AC9D-40A2-9630-0D0047754310}">
      <dgm:prSet/>
      <dgm:spPr/>
      <dgm:t>
        <a:bodyPr/>
        <a:lstStyle/>
        <a:p>
          <a:endParaRPr lang="en-US"/>
        </a:p>
      </dgm:t>
    </dgm:pt>
    <dgm:pt modelId="{94076EB5-61DF-418D-98B4-8247E5F4A0C2}" type="sibTrans" cxnId="{C4CA0DDB-AC9D-40A2-9630-0D0047754310}">
      <dgm:prSet/>
      <dgm:spPr/>
      <dgm:t>
        <a:bodyPr/>
        <a:lstStyle/>
        <a:p>
          <a:endParaRPr lang="en-US"/>
        </a:p>
      </dgm:t>
    </dgm:pt>
    <dgm:pt modelId="{BE0CB87B-5EA2-4B65-978F-1F3F2606237B}" type="asst">
      <dgm:prSet phldrT="[Text]"/>
      <dgm:spPr/>
      <dgm:t>
        <a:bodyPr/>
        <a:lstStyle/>
        <a:p>
          <a:r>
            <a:rPr lang="en-US" dirty="0"/>
            <a:t>Member Search</a:t>
          </a:r>
        </a:p>
      </dgm:t>
    </dgm:pt>
    <dgm:pt modelId="{E8F559E0-E518-4C2A-B2F8-4627280A09F4}" type="parTrans" cxnId="{0A465F65-E204-4029-B346-78AEED638414}">
      <dgm:prSet/>
      <dgm:spPr/>
      <dgm:t>
        <a:bodyPr/>
        <a:lstStyle/>
        <a:p>
          <a:endParaRPr lang="en-US"/>
        </a:p>
      </dgm:t>
    </dgm:pt>
    <dgm:pt modelId="{78EA64E7-EC81-4CB2-A6CF-38BA52D353F7}" type="sibTrans" cxnId="{0A465F65-E204-4029-B346-78AEED638414}">
      <dgm:prSet/>
      <dgm:spPr/>
      <dgm:t>
        <a:bodyPr/>
        <a:lstStyle/>
        <a:p>
          <a:endParaRPr lang="en-US"/>
        </a:p>
      </dgm:t>
    </dgm:pt>
    <dgm:pt modelId="{CA7EC028-924C-4884-A5D8-BC856AC98A33}" type="pres">
      <dgm:prSet presAssocID="{1D935358-EA2F-4BB5-B672-F3901DA6C92F}" presName="hierChild1" presStyleCnt="0">
        <dgm:presLayoutVars>
          <dgm:orgChart val="1"/>
          <dgm:chPref val="1"/>
          <dgm:dir/>
          <dgm:animOne val="branch"/>
          <dgm:animLvl val="lvl"/>
          <dgm:resizeHandles/>
        </dgm:presLayoutVars>
      </dgm:prSet>
      <dgm:spPr/>
    </dgm:pt>
    <dgm:pt modelId="{FBBE2CC4-173D-4362-ADD9-519407899388}" type="pres">
      <dgm:prSet presAssocID="{6DCAEAD0-0997-4792-B08F-5B64CFA15D64}" presName="hierRoot1" presStyleCnt="0">
        <dgm:presLayoutVars>
          <dgm:hierBranch val="init"/>
        </dgm:presLayoutVars>
      </dgm:prSet>
      <dgm:spPr/>
    </dgm:pt>
    <dgm:pt modelId="{A9C13C0C-DF1F-4D90-B820-AE0E39B5BBAF}" type="pres">
      <dgm:prSet presAssocID="{6DCAEAD0-0997-4792-B08F-5B64CFA15D64}" presName="rootComposite1" presStyleCnt="0"/>
      <dgm:spPr/>
    </dgm:pt>
    <dgm:pt modelId="{0E2F0851-4C4D-4530-93D1-F0F47B358084}" type="pres">
      <dgm:prSet presAssocID="{6DCAEAD0-0997-4792-B08F-5B64CFA15D64}" presName="rootText1" presStyleLbl="node0" presStyleIdx="0" presStyleCnt="1">
        <dgm:presLayoutVars>
          <dgm:chMax/>
          <dgm:chPref val="3"/>
        </dgm:presLayoutVars>
      </dgm:prSet>
      <dgm:spPr/>
    </dgm:pt>
    <dgm:pt modelId="{45F2E63E-3EB4-4AA6-9262-2D4E07AB612D}" type="pres">
      <dgm:prSet presAssocID="{6DCAEAD0-0997-4792-B08F-5B64CFA15D64}" presName="titleText1" presStyleLbl="fgAcc0" presStyleIdx="0" presStyleCnt="1">
        <dgm:presLayoutVars>
          <dgm:chMax val="0"/>
          <dgm:chPref val="0"/>
        </dgm:presLayoutVars>
      </dgm:prSet>
      <dgm:spPr/>
    </dgm:pt>
    <dgm:pt modelId="{D6F87856-DB89-4B07-8E36-FBCCD2682A58}" type="pres">
      <dgm:prSet presAssocID="{6DCAEAD0-0997-4792-B08F-5B64CFA15D64}" presName="rootConnector1" presStyleLbl="node1" presStyleIdx="0" presStyleCnt="3"/>
      <dgm:spPr/>
    </dgm:pt>
    <dgm:pt modelId="{7CE13014-780E-4A2A-9056-F7B514DFFC56}" type="pres">
      <dgm:prSet presAssocID="{6DCAEAD0-0997-4792-B08F-5B64CFA15D64}" presName="hierChild2" presStyleCnt="0"/>
      <dgm:spPr/>
    </dgm:pt>
    <dgm:pt modelId="{E1454AD8-92A9-4D75-B1F9-D25FFF23CF55}" type="pres">
      <dgm:prSet presAssocID="{2BACDB74-68BC-46B0-9082-4870D3EEDDF7}" presName="Name37" presStyleLbl="parChTrans1D2" presStyleIdx="0" presStyleCnt="8"/>
      <dgm:spPr/>
    </dgm:pt>
    <dgm:pt modelId="{6CAE6F28-8153-4065-A7CE-2F677AF38552}" type="pres">
      <dgm:prSet presAssocID="{B3DD6697-12CA-4F69-9ECA-30450B8C8F87}" presName="hierRoot2" presStyleCnt="0">
        <dgm:presLayoutVars>
          <dgm:hierBranch val="init"/>
        </dgm:presLayoutVars>
      </dgm:prSet>
      <dgm:spPr/>
    </dgm:pt>
    <dgm:pt modelId="{D3C2FAA7-65F1-4FA2-A30E-716E46016A59}" type="pres">
      <dgm:prSet presAssocID="{B3DD6697-12CA-4F69-9ECA-30450B8C8F87}" presName="rootComposite" presStyleCnt="0"/>
      <dgm:spPr/>
    </dgm:pt>
    <dgm:pt modelId="{CA178424-5890-4242-A103-23C325743DDD}" type="pres">
      <dgm:prSet presAssocID="{B3DD6697-12CA-4F69-9ECA-30450B8C8F87}" presName="rootText" presStyleLbl="node1" presStyleIdx="0" presStyleCnt="3">
        <dgm:presLayoutVars>
          <dgm:chMax/>
          <dgm:chPref val="3"/>
        </dgm:presLayoutVars>
      </dgm:prSet>
      <dgm:spPr/>
    </dgm:pt>
    <dgm:pt modelId="{D1C69FA8-DF74-4F4B-9D7C-F958FB699CDF}" type="pres">
      <dgm:prSet presAssocID="{B3DD6697-12CA-4F69-9ECA-30450B8C8F87}" presName="titleText2" presStyleLbl="fgAcc1" presStyleIdx="0" presStyleCnt="3">
        <dgm:presLayoutVars>
          <dgm:chMax val="0"/>
          <dgm:chPref val="0"/>
        </dgm:presLayoutVars>
      </dgm:prSet>
      <dgm:spPr/>
    </dgm:pt>
    <dgm:pt modelId="{FF2D7759-F361-4E1C-8453-7D5907060ADA}" type="pres">
      <dgm:prSet presAssocID="{B3DD6697-12CA-4F69-9ECA-30450B8C8F87}" presName="rootConnector" presStyleLbl="node2" presStyleIdx="0" presStyleCnt="0"/>
      <dgm:spPr/>
    </dgm:pt>
    <dgm:pt modelId="{3F72EC58-F818-4246-B4EE-FD4563900503}" type="pres">
      <dgm:prSet presAssocID="{B3DD6697-12CA-4F69-9ECA-30450B8C8F87}" presName="hierChild4" presStyleCnt="0"/>
      <dgm:spPr/>
    </dgm:pt>
    <dgm:pt modelId="{4F689891-3550-4C0A-9944-9B6ADA6AA53C}" type="pres">
      <dgm:prSet presAssocID="{B3DD6697-12CA-4F69-9ECA-30450B8C8F87}" presName="hierChild5" presStyleCnt="0"/>
      <dgm:spPr/>
    </dgm:pt>
    <dgm:pt modelId="{B9DF72DF-4A7C-4757-B5C6-CE8BD368E8DF}" type="pres">
      <dgm:prSet presAssocID="{9F9F8C06-D272-4539-AEF8-30C633A1CCDB}" presName="Name37" presStyleLbl="parChTrans1D2" presStyleIdx="1" presStyleCnt="8"/>
      <dgm:spPr/>
    </dgm:pt>
    <dgm:pt modelId="{18FB92B0-452E-4988-BA72-08CF5F3624A0}" type="pres">
      <dgm:prSet presAssocID="{AF04E6C3-481B-4261-BA90-9DFF6F7188D3}" presName="hierRoot2" presStyleCnt="0">
        <dgm:presLayoutVars>
          <dgm:hierBranch val="init"/>
        </dgm:presLayoutVars>
      </dgm:prSet>
      <dgm:spPr/>
    </dgm:pt>
    <dgm:pt modelId="{0253AC07-40F4-4826-A0CF-B39563808A93}" type="pres">
      <dgm:prSet presAssocID="{AF04E6C3-481B-4261-BA90-9DFF6F7188D3}" presName="rootComposite" presStyleCnt="0"/>
      <dgm:spPr/>
    </dgm:pt>
    <dgm:pt modelId="{4CB25805-913C-467F-83C6-B08F3AFCFA0F}" type="pres">
      <dgm:prSet presAssocID="{AF04E6C3-481B-4261-BA90-9DFF6F7188D3}" presName="rootText" presStyleLbl="node1" presStyleIdx="1" presStyleCnt="3">
        <dgm:presLayoutVars>
          <dgm:chMax/>
          <dgm:chPref val="3"/>
        </dgm:presLayoutVars>
      </dgm:prSet>
      <dgm:spPr/>
    </dgm:pt>
    <dgm:pt modelId="{261948D4-2FA7-4063-B7A1-EDC8AF65CE54}" type="pres">
      <dgm:prSet presAssocID="{AF04E6C3-481B-4261-BA90-9DFF6F7188D3}" presName="titleText2" presStyleLbl="fgAcc1" presStyleIdx="1" presStyleCnt="3">
        <dgm:presLayoutVars>
          <dgm:chMax val="0"/>
          <dgm:chPref val="0"/>
        </dgm:presLayoutVars>
      </dgm:prSet>
      <dgm:spPr/>
    </dgm:pt>
    <dgm:pt modelId="{CDCA7A2C-026D-4A0C-9E83-8C0BBBB62503}" type="pres">
      <dgm:prSet presAssocID="{AF04E6C3-481B-4261-BA90-9DFF6F7188D3}" presName="rootConnector" presStyleLbl="node2" presStyleIdx="0" presStyleCnt="0"/>
      <dgm:spPr/>
    </dgm:pt>
    <dgm:pt modelId="{A083279B-47F7-4C45-984A-4A6DC83D2D4E}" type="pres">
      <dgm:prSet presAssocID="{AF04E6C3-481B-4261-BA90-9DFF6F7188D3}" presName="hierChild4" presStyleCnt="0"/>
      <dgm:spPr/>
    </dgm:pt>
    <dgm:pt modelId="{A3B1AB49-D71F-4472-B580-CB73AD3044F2}" type="pres">
      <dgm:prSet presAssocID="{AF04E6C3-481B-4261-BA90-9DFF6F7188D3}" presName="hierChild5" presStyleCnt="0"/>
      <dgm:spPr/>
    </dgm:pt>
    <dgm:pt modelId="{F3830243-C9A1-4DF7-8669-B314549186C1}" type="pres">
      <dgm:prSet presAssocID="{5F5112E3-A378-4DB5-ACBE-AAF947BD9DF1}" presName="Name37" presStyleLbl="parChTrans1D2" presStyleIdx="2" presStyleCnt="8"/>
      <dgm:spPr/>
    </dgm:pt>
    <dgm:pt modelId="{22AD43E7-667A-4BFA-9AF9-A6F7B329E10E}" type="pres">
      <dgm:prSet presAssocID="{27F0FE99-366C-41D5-9669-5E0F5BD96B42}" presName="hierRoot2" presStyleCnt="0">
        <dgm:presLayoutVars>
          <dgm:hierBranch val="init"/>
        </dgm:presLayoutVars>
      </dgm:prSet>
      <dgm:spPr/>
    </dgm:pt>
    <dgm:pt modelId="{EA4D9F20-D58A-4A1F-B067-7D911573A3E9}" type="pres">
      <dgm:prSet presAssocID="{27F0FE99-366C-41D5-9669-5E0F5BD96B42}" presName="rootComposite" presStyleCnt="0"/>
      <dgm:spPr/>
    </dgm:pt>
    <dgm:pt modelId="{9B35FC8C-9186-49B8-A053-DD687917697F}" type="pres">
      <dgm:prSet presAssocID="{27F0FE99-366C-41D5-9669-5E0F5BD96B42}" presName="rootText" presStyleLbl="node1" presStyleIdx="2" presStyleCnt="3">
        <dgm:presLayoutVars>
          <dgm:chMax/>
          <dgm:chPref val="3"/>
        </dgm:presLayoutVars>
      </dgm:prSet>
      <dgm:spPr/>
    </dgm:pt>
    <dgm:pt modelId="{79B36821-8B5C-4E25-9CAE-29F66DCC0474}" type="pres">
      <dgm:prSet presAssocID="{27F0FE99-366C-41D5-9669-5E0F5BD96B42}" presName="titleText2" presStyleLbl="fgAcc1" presStyleIdx="2" presStyleCnt="3">
        <dgm:presLayoutVars>
          <dgm:chMax val="0"/>
          <dgm:chPref val="0"/>
        </dgm:presLayoutVars>
      </dgm:prSet>
      <dgm:spPr/>
    </dgm:pt>
    <dgm:pt modelId="{7F440B4E-5F7D-455A-B718-6B7FA6B4E517}" type="pres">
      <dgm:prSet presAssocID="{27F0FE99-366C-41D5-9669-5E0F5BD96B42}" presName="rootConnector" presStyleLbl="node2" presStyleIdx="0" presStyleCnt="0"/>
      <dgm:spPr/>
    </dgm:pt>
    <dgm:pt modelId="{D5B530F9-2973-4A54-9ED0-EEB2550C541B}" type="pres">
      <dgm:prSet presAssocID="{27F0FE99-366C-41D5-9669-5E0F5BD96B42}" presName="hierChild4" presStyleCnt="0"/>
      <dgm:spPr/>
    </dgm:pt>
    <dgm:pt modelId="{E43F2A15-CFC1-4423-9FCC-879CCCB125A4}" type="pres">
      <dgm:prSet presAssocID="{27F0FE99-366C-41D5-9669-5E0F5BD96B42}" presName="hierChild5" presStyleCnt="0"/>
      <dgm:spPr/>
    </dgm:pt>
    <dgm:pt modelId="{72548364-48B9-48B0-BA21-208469BDEFBF}" type="pres">
      <dgm:prSet presAssocID="{6DCAEAD0-0997-4792-B08F-5B64CFA15D64}" presName="hierChild3" presStyleCnt="0"/>
      <dgm:spPr/>
    </dgm:pt>
    <dgm:pt modelId="{F7B374D2-923B-4157-A1F7-83B6513409E4}" type="pres">
      <dgm:prSet presAssocID="{5C2C8788-6EDB-4B1C-8D92-0157F2241CAB}" presName="Name96" presStyleLbl="parChTrans1D2" presStyleIdx="3" presStyleCnt="8"/>
      <dgm:spPr/>
    </dgm:pt>
    <dgm:pt modelId="{63E55325-CA80-4AA4-925E-9743BAB7D383}" type="pres">
      <dgm:prSet presAssocID="{5BC05B46-0C29-4999-A747-2413AA95AA1E}" presName="hierRoot3" presStyleCnt="0">
        <dgm:presLayoutVars>
          <dgm:hierBranch val="init"/>
        </dgm:presLayoutVars>
      </dgm:prSet>
      <dgm:spPr/>
    </dgm:pt>
    <dgm:pt modelId="{29F5A972-804D-49D0-B31B-05A1A5F96A5D}" type="pres">
      <dgm:prSet presAssocID="{5BC05B46-0C29-4999-A747-2413AA95AA1E}" presName="rootComposite3" presStyleCnt="0"/>
      <dgm:spPr/>
    </dgm:pt>
    <dgm:pt modelId="{6241BE42-6B83-43C5-9E4C-7A66D6D9EFA4}" type="pres">
      <dgm:prSet presAssocID="{5BC05B46-0C29-4999-A747-2413AA95AA1E}" presName="rootText3" presStyleLbl="asst1" presStyleIdx="0" presStyleCnt="5">
        <dgm:presLayoutVars>
          <dgm:chPref val="3"/>
        </dgm:presLayoutVars>
      </dgm:prSet>
      <dgm:spPr/>
    </dgm:pt>
    <dgm:pt modelId="{093426B6-CB37-4BFB-A245-2C41D01495F2}" type="pres">
      <dgm:prSet presAssocID="{5BC05B46-0C29-4999-A747-2413AA95AA1E}" presName="titleText3" presStyleLbl="fgAcc2" presStyleIdx="0" presStyleCnt="5">
        <dgm:presLayoutVars>
          <dgm:chMax val="0"/>
          <dgm:chPref val="0"/>
        </dgm:presLayoutVars>
      </dgm:prSet>
      <dgm:spPr/>
    </dgm:pt>
    <dgm:pt modelId="{2B5C7799-873D-42EB-A9F8-2A4A5CF12AF9}" type="pres">
      <dgm:prSet presAssocID="{5BC05B46-0C29-4999-A747-2413AA95AA1E}" presName="rootConnector3" presStyleLbl="asst1" presStyleIdx="0" presStyleCnt="5"/>
      <dgm:spPr/>
    </dgm:pt>
    <dgm:pt modelId="{9184B546-2593-468F-A7D4-BC1490D56B89}" type="pres">
      <dgm:prSet presAssocID="{5BC05B46-0C29-4999-A747-2413AA95AA1E}" presName="hierChild6" presStyleCnt="0"/>
      <dgm:spPr/>
    </dgm:pt>
    <dgm:pt modelId="{E294FB3C-EB78-405E-AA86-748CF26C9F98}" type="pres">
      <dgm:prSet presAssocID="{5BC05B46-0C29-4999-A747-2413AA95AA1E}" presName="hierChild7" presStyleCnt="0"/>
      <dgm:spPr/>
    </dgm:pt>
    <dgm:pt modelId="{879708FF-C94E-4BC2-B60E-736C0D75B913}" type="pres">
      <dgm:prSet presAssocID="{FFDC85F9-33F6-41B1-9FAE-563F101C4C0A}" presName="Name96" presStyleLbl="parChTrans1D2" presStyleIdx="4" presStyleCnt="8"/>
      <dgm:spPr/>
    </dgm:pt>
    <dgm:pt modelId="{FDA2DC43-0C30-4992-BD42-DDD769D5A706}" type="pres">
      <dgm:prSet presAssocID="{3786B665-C0D1-4818-A187-73C0466DDAF0}" presName="hierRoot3" presStyleCnt="0">
        <dgm:presLayoutVars>
          <dgm:hierBranch val="init"/>
        </dgm:presLayoutVars>
      </dgm:prSet>
      <dgm:spPr/>
    </dgm:pt>
    <dgm:pt modelId="{06D11D0A-F4B6-449A-B346-78D4B79D7EEF}" type="pres">
      <dgm:prSet presAssocID="{3786B665-C0D1-4818-A187-73C0466DDAF0}" presName="rootComposite3" presStyleCnt="0"/>
      <dgm:spPr/>
    </dgm:pt>
    <dgm:pt modelId="{00B9D14D-0388-44E4-BC78-EBCAD0B6979C}" type="pres">
      <dgm:prSet presAssocID="{3786B665-C0D1-4818-A187-73C0466DDAF0}" presName="rootText3" presStyleLbl="asst1" presStyleIdx="1" presStyleCnt="5">
        <dgm:presLayoutVars>
          <dgm:chPref val="3"/>
        </dgm:presLayoutVars>
      </dgm:prSet>
      <dgm:spPr/>
    </dgm:pt>
    <dgm:pt modelId="{CC557E83-DF62-40AD-8846-5E84F3421AB0}" type="pres">
      <dgm:prSet presAssocID="{3786B665-C0D1-4818-A187-73C0466DDAF0}" presName="titleText3" presStyleLbl="fgAcc2" presStyleIdx="1" presStyleCnt="5">
        <dgm:presLayoutVars>
          <dgm:chMax val="0"/>
          <dgm:chPref val="0"/>
        </dgm:presLayoutVars>
      </dgm:prSet>
      <dgm:spPr/>
    </dgm:pt>
    <dgm:pt modelId="{64D84924-42BA-4257-BD89-84914B8CD867}" type="pres">
      <dgm:prSet presAssocID="{3786B665-C0D1-4818-A187-73C0466DDAF0}" presName="rootConnector3" presStyleLbl="asst1" presStyleIdx="1" presStyleCnt="5"/>
      <dgm:spPr/>
    </dgm:pt>
    <dgm:pt modelId="{9015364E-5286-4807-B97A-53C5495DDDD9}" type="pres">
      <dgm:prSet presAssocID="{3786B665-C0D1-4818-A187-73C0466DDAF0}" presName="hierChild6" presStyleCnt="0"/>
      <dgm:spPr/>
    </dgm:pt>
    <dgm:pt modelId="{10B49292-CA38-45E8-AC21-51963B450521}" type="pres">
      <dgm:prSet presAssocID="{3786B665-C0D1-4818-A187-73C0466DDAF0}" presName="hierChild7" presStyleCnt="0"/>
      <dgm:spPr/>
    </dgm:pt>
    <dgm:pt modelId="{C08D4BA8-B80B-44C7-BC19-57306DF9A87F}" type="pres">
      <dgm:prSet presAssocID="{B3E0E86C-62E8-4813-BA77-F566ABF5644E}" presName="Name96" presStyleLbl="parChTrans1D2" presStyleIdx="5" presStyleCnt="8"/>
      <dgm:spPr/>
    </dgm:pt>
    <dgm:pt modelId="{85F958D1-87F7-41D9-80EB-3A1A5891DAB8}" type="pres">
      <dgm:prSet presAssocID="{975A07FC-54AE-434F-BB42-FF025D12E00D}" presName="hierRoot3" presStyleCnt="0">
        <dgm:presLayoutVars>
          <dgm:hierBranch val="init"/>
        </dgm:presLayoutVars>
      </dgm:prSet>
      <dgm:spPr/>
    </dgm:pt>
    <dgm:pt modelId="{23F1C90A-8722-4B26-B37B-E10088B1F37E}" type="pres">
      <dgm:prSet presAssocID="{975A07FC-54AE-434F-BB42-FF025D12E00D}" presName="rootComposite3" presStyleCnt="0"/>
      <dgm:spPr/>
    </dgm:pt>
    <dgm:pt modelId="{101E76A2-4743-4286-A350-ED12787CB775}" type="pres">
      <dgm:prSet presAssocID="{975A07FC-54AE-434F-BB42-FF025D12E00D}" presName="rootText3" presStyleLbl="asst1" presStyleIdx="2" presStyleCnt="5">
        <dgm:presLayoutVars>
          <dgm:chPref val="3"/>
        </dgm:presLayoutVars>
      </dgm:prSet>
      <dgm:spPr/>
    </dgm:pt>
    <dgm:pt modelId="{AB3EC8CC-7AD0-4ADD-8E48-F1FFC2E107B9}" type="pres">
      <dgm:prSet presAssocID="{975A07FC-54AE-434F-BB42-FF025D12E00D}" presName="titleText3" presStyleLbl="fgAcc2" presStyleIdx="2" presStyleCnt="5">
        <dgm:presLayoutVars>
          <dgm:chMax val="0"/>
          <dgm:chPref val="0"/>
        </dgm:presLayoutVars>
      </dgm:prSet>
      <dgm:spPr/>
    </dgm:pt>
    <dgm:pt modelId="{4ECAD660-942D-4104-A853-1C810DA1F24E}" type="pres">
      <dgm:prSet presAssocID="{975A07FC-54AE-434F-BB42-FF025D12E00D}" presName="rootConnector3" presStyleLbl="asst1" presStyleIdx="2" presStyleCnt="5"/>
      <dgm:spPr/>
    </dgm:pt>
    <dgm:pt modelId="{E714FEB5-3C7A-4E0B-833E-8EA8A7842F88}" type="pres">
      <dgm:prSet presAssocID="{975A07FC-54AE-434F-BB42-FF025D12E00D}" presName="hierChild6" presStyleCnt="0"/>
      <dgm:spPr/>
    </dgm:pt>
    <dgm:pt modelId="{6970C7AC-54CF-4981-B20A-9C85649C7F22}" type="pres">
      <dgm:prSet presAssocID="{975A07FC-54AE-434F-BB42-FF025D12E00D}" presName="hierChild7" presStyleCnt="0"/>
      <dgm:spPr/>
    </dgm:pt>
    <dgm:pt modelId="{CF29FFD7-FA45-4B44-B920-5739BBD8395F}" type="pres">
      <dgm:prSet presAssocID="{E8F559E0-E518-4C2A-B2F8-4627280A09F4}" presName="Name96" presStyleLbl="parChTrans1D2" presStyleIdx="6" presStyleCnt="8"/>
      <dgm:spPr/>
    </dgm:pt>
    <dgm:pt modelId="{F06B246F-9106-4958-8B48-8A5464E6989F}" type="pres">
      <dgm:prSet presAssocID="{BE0CB87B-5EA2-4B65-978F-1F3F2606237B}" presName="hierRoot3" presStyleCnt="0">
        <dgm:presLayoutVars>
          <dgm:hierBranch val="init"/>
        </dgm:presLayoutVars>
      </dgm:prSet>
      <dgm:spPr/>
    </dgm:pt>
    <dgm:pt modelId="{8E99FBDF-7CFF-4C88-B35A-E18D6AC93CB9}" type="pres">
      <dgm:prSet presAssocID="{BE0CB87B-5EA2-4B65-978F-1F3F2606237B}" presName="rootComposite3" presStyleCnt="0"/>
      <dgm:spPr/>
    </dgm:pt>
    <dgm:pt modelId="{B3283E1E-2057-4690-A212-3D2DAFA652BD}" type="pres">
      <dgm:prSet presAssocID="{BE0CB87B-5EA2-4B65-978F-1F3F2606237B}" presName="rootText3" presStyleLbl="asst1" presStyleIdx="3" presStyleCnt="5">
        <dgm:presLayoutVars>
          <dgm:chPref val="3"/>
        </dgm:presLayoutVars>
      </dgm:prSet>
      <dgm:spPr/>
    </dgm:pt>
    <dgm:pt modelId="{A0AD7242-ED6A-474D-B059-FB0D1C171505}" type="pres">
      <dgm:prSet presAssocID="{BE0CB87B-5EA2-4B65-978F-1F3F2606237B}" presName="titleText3" presStyleLbl="fgAcc2" presStyleIdx="3" presStyleCnt="5">
        <dgm:presLayoutVars>
          <dgm:chMax val="0"/>
          <dgm:chPref val="0"/>
        </dgm:presLayoutVars>
      </dgm:prSet>
      <dgm:spPr/>
    </dgm:pt>
    <dgm:pt modelId="{1A764CF8-A43E-49B0-A5E6-86652167097B}" type="pres">
      <dgm:prSet presAssocID="{BE0CB87B-5EA2-4B65-978F-1F3F2606237B}" presName="rootConnector3" presStyleLbl="asst1" presStyleIdx="3" presStyleCnt="5"/>
      <dgm:spPr/>
    </dgm:pt>
    <dgm:pt modelId="{59D76E33-23D8-4DD6-9B87-C3AB72CB9838}" type="pres">
      <dgm:prSet presAssocID="{BE0CB87B-5EA2-4B65-978F-1F3F2606237B}" presName="hierChild6" presStyleCnt="0"/>
      <dgm:spPr/>
    </dgm:pt>
    <dgm:pt modelId="{FE2B5AAE-CF76-490A-8915-809E55F58895}" type="pres">
      <dgm:prSet presAssocID="{BE0CB87B-5EA2-4B65-978F-1F3F2606237B}" presName="hierChild7" presStyleCnt="0"/>
      <dgm:spPr/>
    </dgm:pt>
    <dgm:pt modelId="{0A15230D-CEAD-44AB-A9D8-4F1795C0EDC5}" type="pres">
      <dgm:prSet presAssocID="{4D8DFFA5-D8F1-4364-85A5-855E10B65E61}" presName="Name96" presStyleLbl="parChTrans1D2" presStyleIdx="7" presStyleCnt="8"/>
      <dgm:spPr/>
    </dgm:pt>
    <dgm:pt modelId="{1A98C2D0-933F-4523-9BA6-FDFA3195E69E}" type="pres">
      <dgm:prSet presAssocID="{D0B9E4B9-24FD-4BF3-A877-34012B7178F9}" presName="hierRoot3" presStyleCnt="0">
        <dgm:presLayoutVars>
          <dgm:hierBranch val="init"/>
        </dgm:presLayoutVars>
      </dgm:prSet>
      <dgm:spPr/>
    </dgm:pt>
    <dgm:pt modelId="{F2B9C679-E1B9-4150-B0C2-B3A41408CB60}" type="pres">
      <dgm:prSet presAssocID="{D0B9E4B9-24FD-4BF3-A877-34012B7178F9}" presName="rootComposite3" presStyleCnt="0"/>
      <dgm:spPr/>
    </dgm:pt>
    <dgm:pt modelId="{51DB92DD-B79E-4851-B428-2D6647EE4E80}" type="pres">
      <dgm:prSet presAssocID="{D0B9E4B9-24FD-4BF3-A877-34012B7178F9}" presName="rootText3" presStyleLbl="asst1" presStyleIdx="4" presStyleCnt="5">
        <dgm:presLayoutVars>
          <dgm:chPref val="3"/>
        </dgm:presLayoutVars>
      </dgm:prSet>
      <dgm:spPr/>
    </dgm:pt>
    <dgm:pt modelId="{B07D686E-F7BD-47F3-8C9D-E3F4BF1B6336}" type="pres">
      <dgm:prSet presAssocID="{D0B9E4B9-24FD-4BF3-A877-34012B7178F9}" presName="titleText3" presStyleLbl="fgAcc2" presStyleIdx="4" presStyleCnt="5">
        <dgm:presLayoutVars>
          <dgm:chMax val="0"/>
          <dgm:chPref val="0"/>
        </dgm:presLayoutVars>
      </dgm:prSet>
      <dgm:spPr/>
    </dgm:pt>
    <dgm:pt modelId="{F60EE2F1-06F8-4D1C-AF4C-5BEB6DD46FD3}" type="pres">
      <dgm:prSet presAssocID="{D0B9E4B9-24FD-4BF3-A877-34012B7178F9}" presName="rootConnector3" presStyleLbl="asst1" presStyleIdx="4" presStyleCnt="5"/>
      <dgm:spPr/>
    </dgm:pt>
    <dgm:pt modelId="{90BA8C5D-EE2C-499B-A845-93B32CA36DE9}" type="pres">
      <dgm:prSet presAssocID="{D0B9E4B9-24FD-4BF3-A877-34012B7178F9}" presName="hierChild6" presStyleCnt="0"/>
      <dgm:spPr/>
    </dgm:pt>
    <dgm:pt modelId="{8DB54E3D-4FE1-41E1-ABD0-D21AAC6E5D85}" type="pres">
      <dgm:prSet presAssocID="{D0B9E4B9-24FD-4BF3-A877-34012B7178F9}" presName="hierChild7" presStyleCnt="0"/>
      <dgm:spPr/>
    </dgm:pt>
  </dgm:ptLst>
  <dgm:cxnLst>
    <dgm:cxn modelId="{07B30A01-A1BE-4200-90CB-00843D8F6C92}" type="presOf" srcId="{975A07FC-54AE-434F-BB42-FF025D12E00D}" destId="{101E76A2-4743-4286-A350-ED12787CB775}" srcOrd="0" destOrd="0" presId="urn:microsoft.com/office/officeart/2008/layout/NameandTitleOrganizationalChart"/>
    <dgm:cxn modelId="{4925BE04-01D1-4DBD-8576-D14A0A06D622}" type="presOf" srcId="{2BACDB74-68BC-46B0-9082-4870D3EEDDF7}" destId="{E1454AD8-92A9-4D75-B1F9-D25FFF23CF55}" srcOrd="0" destOrd="0" presId="urn:microsoft.com/office/officeart/2008/layout/NameandTitleOrganizationalChart"/>
    <dgm:cxn modelId="{806AE408-E0BA-4978-AF8F-290213615660}" type="presOf" srcId="{1D45301E-AFFA-41A0-A3BC-E9198A860029}" destId="{79B36821-8B5C-4E25-9CAE-29F66DCC0474}" srcOrd="0" destOrd="0" presId="urn:microsoft.com/office/officeart/2008/layout/NameandTitleOrganizationalChart"/>
    <dgm:cxn modelId="{AF16F00D-5B8C-4797-9E50-0D04FA44611E}" type="presOf" srcId="{94076EB5-61DF-418D-98B4-8247E5F4A0C2}" destId="{B07D686E-F7BD-47F3-8C9D-E3F4BF1B6336}" srcOrd="0" destOrd="0" presId="urn:microsoft.com/office/officeart/2008/layout/NameandTitleOrganizationalChart"/>
    <dgm:cxn modelId="{B7FB9E17-CD97-4023-A78E-28C510CCC442}" type="presOf" srcId="{5C2C8788-6EDB-4B1C-8D92-0157F2241CAB}" destId="{F7B374D2-923B-4157-A1F7-83B6513409E4}" srcOrd="0" destOrd="0" presId="urn:microsoft.com/office/officeart/2008/layout/NameandTitleOrganizationalChart"/>
    <dgm:cxn modelId="{BD317A1A-1321-41CB-9403-35ED99A7164A}" type="presOf" srcId="{78EA64E7-EC81-4CB2-A6CF-38BA52D353F7}" destId="{A0AD7242-ED6A-474D-B059-FB0D1C171505}" srcOrd="0" destOrd="0" presId="urn:microsoft.com/office/officeart/2008/layout/NameandTitleOrganizationalChart"/>
    <dgm:cxn modelId="{C2383F20-19E9-4F9A-9E38-0D60BAB94EF5}" type="presOf" srcId="{4D8DFFA5-D8F1-4364-85A5-855E10B65E61}" destId="{0A15230D-CEAD-44AB-A9D8-4F1795C0EDC5}" srcOrd="0" destOrd="0" presId="urn:microsoft.com/office/officeart/2008/layout/NameandTitleOrganizationalChart"/>
    <dgm:cxn modelId="{01760628-2256-417B-B0A5-0C10FB7D0037}" type="presOf" srcId="{9F9F8C06-D272-4539-AEF8-30C633A1CCDB}" destId="{B9DF72DF-4A7C-4757-B5C6-CE8BD368E8DF}" srcOrd="0" destOrd="0" presId="urn:microsoft.com/office/officeart/2008/layout/NameandTitleOrganizationalChart"/>
    <dgm:cxn modelId="{BCBAAB2F-B083-4C02-A54B-D2FE5D825D34}" type="presOf" srcId="{FFDC85F9-33F6-41B1-9FAE-563F101C4C0A}" destId="{879708FF-C94E-4BC2-B60E-736C0D75B913}" srcOrd="0" destOrd="0" presId="urn:microsoft.com/office/officeart/2008/layout/NameandTitleOrganizationalChart"/>
    <dgm:cxn modelId="{E0277230-7F10-41E1-BE7B-0FB699F9EA52}" type="presOf" srcId="{BE0CB87B-5EA2-4B65-978F-1F3F2606237B}" destId="{B3283E1E-2057-4690-A212-3D2DAFA652BD}" srcOrd="0" destOrd="0" presId="urn:microsoft.com/office/officeart/2008/layout/NameandTitleOrganizationalChart"/>
    <dgm:cxn modelId="{2D669731-758F-4210-8AAD-189C94578138}" type="presOf" srcId="{3C4F18BB-FF2A-4D58-A1C7-ED4E3AAFC1FB}" destId="{45F2E63E-3EB4-4AA6-9262-2D4E07AB612D}" srcOrd="0" destOrd="0" presId="urn:microsoft.com/office/officeart/2008/layout/NameandTitleOrganizationalChart"/>
    <dgm:cxn modelId="{D77C4E63-E868-4D5F-8877-2A6CEE566B23}" type="presOf" srcId="{B3DD6697-12CA-4F69-9ECA-30450B8C8F87}" destId="{FF2D7759-F361-4E1C-8453-7D5907060ADA}" srcOrd="1" destOrd="0" presId="urn:microsoft.com/office/officeart/2008/layout/NameandTitleOrganizationalChart"/>
    <dgm:cxn modelId="{DB384F64-E4C8-4899-9B09-B7F58217419F}" type="presOf" srcId="{4AEBD848-8434-4FC9-8569-2AE14B5ACF53}" destId="{AB3EC8CC-7AD0-4ADD-8E48-F1FFC2E107B9}" srcOrd="0" destOrd="0" presId="urn:microsoft.com/office/officeart/2008/layout/NameandTitleOrganizationalChart"/>
    <dgm:cxn modelId="{0A465F65-E204-4029-B346-78AEED638414}" srcId="{6DCAEAD0-0997-4792-B08F-5B64CFA15D64}" destId="{BE0CB87B-5EA2-4B65-978F-1F3F2606237B}" srcOrd="3" destOrd="0" parTransId="{E8F559E0-E518-4C2A-B2F8-4627280A09F4}" sibTransId="{78EA64E7-EC81-4CB2-A6CF-38BA52D353F7}"/>
    <dgm:cxn modelId="{F2638165-0790-4C1A-B2C7-5A0C6768D7E0}" type="presOf" srcId="{B3DD6697-12CA-4F69-9ECA-30450B8C8F87}" destId="{CA178424-5890-4242-A103-23C325743DDD}" srcOrd="0" destOrd="0" presId="urn:microsoft.com/office/officeart/2008/layout/NameandTitleOrganizationalChart"/>
    <dgm:cxn modelId="{7DC71E48-C54F-4409-B274-2A0A224CEF64}" type="presOf" srcId="{6DCAEAD0-0997-4792-B08F-5B64CFA15D64}" destId="{D6F87856-DB89-4B07-8E36-FBCCD2682A58}" srcOrd="1" destOrd="0" presId="urn:microsoft.com/office/officeart/2008/layout/NameandTitleOrganizationalChart"/>
    <dgm:cxn modelId="{503EF66C-1AEB-4A12-A311-1DAD9D0E1755}" type="presOf" srcId="{6DCAEAD0-0997-4792-B08F-5B64CFA15D64}" destId="{0E2F0851-4C4D-4530-93D1-F0F47B358084}" srcOrd="0" destOrd="0" presId="urn:microsoft.com/office/officeart/2008/layout/NameandTitleOrganizationalChart"/>
    <dgm:cxn modelId="{10D4AD4E-DE4C-4A31-B891-2FB14972ADAF}" type="presOf" srcId="{5F5112E3-A378-4DB5-ACBE-AAF947BD9DF1}" destId="{F3830243-C9A1-4DF7-8669-B314549186C1}" srcOrd="0" destOrd="0" presId="urn:microsoft.com/office/officeart/2008/layout/NameandTitleOrganizationalChart"/>
    <dgm:cxn modelId="{69129C70-2734-44D5-9A0D-8D58255E1808}" srcId="{6DCAEAD0-0997-4792-B08F-5B64CFA15D64}" destId="{27F0FE99-366C-41D5-9669-5E0F5BD96B42}" srcOrd="7" destOrd="0" parTransId="{5F5112E3-A378-4DB5-ACBE-AAF947BD9DF1}" sibTransId="{1D45301E-AFFA-41A0-A3BC-E9198A860029}"/>
    <dgm:cxn modelId="{6A2F6C71-E2D7-48D2-B417-79CB618383D8}" type="presOf" srcId="{D0B9E4B9-24FD-4BF3-A877-34012B7178F9}" destId="{51DB92DD-B79E-4851-B428-2D6647EE4E80}" srcOrd="0" destOrd="0" presId="urn:microsoft.com/office/officeart/2008/layout/NameandTitleOrganizationalChart"/>
    <dgm:cxn modelId="{CB01E653-7F88-46A2-B228-1502835FB092}" type="presOf" srcId="{E6019557-29F8-4A36-AAD3-06C8D7DCD97A}" destId="{261948D4-2FA7-4063-B7A1-EDC8AF65CE54}" srcOrd="0" destOrd="0" presId="urn:microsoft.com/office/officeart/2008/layout/NameandTitleOrganizationalChart"/>
    <dgm:cxn modelId="{1B424579-96D4-4F44-A567-7797C9683C5A}" srcId="{6DCAEAD0-0997-4792-B08F-5B64CFA15D64}" destId="{5BC05B46-0C29-4999-A747-2413AA95AA1E}" srcOrd="0" destOrd="0" parTransId="{5C2C8788-6EDB-4B1C-8D92-0157F2241CAB}" sibTransId="{6C47FC16-E08D-47D4-ACD0-95004A46C094}"/>
    <dgm:cxn modelId="{EA21D781-FFD4-4D44-9134-20BE58BD4308}" type="presOf" srcId="{3786B665-C0D1-4818-A187-73C0466DDAF0}" destId="{64D84924-42BA-4257-BD89-84914B8CD867}" srcOrd="1" destOrd="0" presId="urn:microsoft.com/office/officeart/2008/layout/NameandTitleOrganizationalChart"/>
    <dgm:cxn modelId="{9D013A8E-BFB0-4B65-9DA8-BA4172DC9C87}" type="presOf" srcId="{2B2FD583-5434-4E03-8D3C-74676C96DC8E}" destId="{CC557E83-DF62-40AD-8846-5E84F3421AB0}" srcOrd="0" destOrd="0" presId="urn:microsoft.com/office/officeart/2008/layout/NameandTitleOrganizationalChart"/>
    <dgm:cxn modelId="{B8253597-2D57-4988-8AAC-C1701222C5FE}" type="presOf" srcId="{975A07FC-54AE-434F-BB42-FF025D12E00D}" destId="{4ECAD660-942D-4104-A853-1C810DA1F24E}" srcOrd="1" destOrd="0" presId="urn:microsoft.com/office/officeart/2008/layout/NameandTitleOrganizationalChart"/>
    <dgm:cxn modelId="{7115CA98-ABB5-4EC3-A800-FD3016B0F0AE}" type="presOf" srcId="{AF04E6C3-481B-4261-BA90-9DFF6F7188D3}" destId="{4CB25805-913C-467F-83C6-B08F3AFCFA0F}" srcOrd="0" destOrd="0" presId="urn:microsoft.com/office/officeart/2008/layout/NameandTitleOrganizationalChart"/>
    <dgm:cxn modelId="{DE9C649D-09F2-4A10-82A4-7979AA366A0D}" srcId="{6DCAEAD0-0997-4792-B08F-5B64CFA15D64}" destId="{B3DD6697-12CA-4F69-9ECA-30450B8C8F87}" srcOrd="5" destOrd="0" parTransId="{2BACDB74-68BC-46B0-9082-4870D3EEDDF7}" sibTransId="{A2758F12-CFA1-4AF9-8C0F-F37075F04D02}"/>
    <dgm:cxn modelId="{E139CBA0-8705-4959-BBBC-4AF880E70129}" type="presOf" srcId="{B3E0E86C-62E8-4813-BA77-F566ABF5644E}" destId="{C08D4BA8-B80B-44C7-BC19-57306DF9A87F}" srcOrd="0" destOrd="0" presId="urn:microsoft.com/office/officeart/2008/layout/NameandTitleOrganizationalChart"/>
    <dgm:cxn modelId="{4AF564A2-155C-450C-B45E-258021A3D98B}" type="presOf" srcId="{5BC05B46-0C29-4999-A747-2413AA95AA1E}" destId="{2B5C7799-873D-42EB-A9F8-2A4A5CF12AF9}" srcOrd="1" destOrd="0" presId="urn:microsoft.com/office/officeart/2008/layout/NameandTitleOrganizationalChart"/>
    <dgm:cxn modelId="{20934AAA-60DB-4D20-9230-6AF7D401FB5A}" type="presOf" srcId="{27F0FE99-366C-41D5-9669-5E0F5BD96B42}" destId="{7F440B4E-5F7D-455A-B718-6B7FA6B4E517}" srcOrd="1" destOrd="0" presId="urn:microsoft.com/office/officeart/2008/layout/NameandTitleOrganizationalChart"/>
    <dgm:cxn modelId="{61308FAB-75D3-4102-893C-302CBFD70128}" type="presOf" srcId="{27F0FE99-366C-41D5-9669-5E0F5BD96B42}" destId="{9B35FC8C-9186-49B8-A053-DD687917697F}" srcOrd="0" destOrd="0" presId="urn:microsoft.com/office/officeart/2008/layout/NameandTitleOrganizationalChart"/>
    <dgm:cxn modelId="{D469DCAF-4EC6-43CB-B294-0DA5BB79A9D7}" type="presOf" srcId="{D0B9E4B9-24FD-4BF3-A877-34012B7178F9}" destId="{F60EE2F1-06F8-4D1C-AF4C-5BEB6DD46FD3}" srcOrd="1" destOrd="0" presId="urn:microsoft.com/office/officeart/2008/layout/NameandTitleOrganizationalChart"/>
    <dgm:cxn modelId="{DAC0CABD-AA07-4865-B7FF-88F5F729BC02}" srcId="{6DCAEAD0-0997-4792-B08F-5B64CFA15D64}" destId="{AF04E6C3-481B-4261-BA90-9DFF6F7188D3}" srcOrd="6" destOrd="0" parTransId="{9F9F8C06-D272-4539-AEF8-30C633A1CCDB}" sibTransId="{E6019557-29F8-4A36-AAD3-06C8D7DCD97A}"/>
    <dgm:cxn modelId="{0344FDBD-166A-4F47-BA42-B8701B9E2D92}" type="presOf" srcId="{AF04E6C3-481B-4261-BA90-9DFF6F7188D3}" destId="{CDCA7A2C-026D-4A0C-9E83-8C0BBBB62503}" srcOrd="1" destOrd="0" presId="urn:microsoft.com/office/officeart/2008/layout/NameandTitleOrganizationalChart"/>
    <dgm:cxn modelId="{8FB4B0C7-D5AE-43E9-BFAB-09A28F9AD5D4}" type="presOf" srcId="{3786B665-C0D1-4818-A187-73C0466DDAF0}" destId="{00B9D14D-0388-44E4-BC78-EBCAD0B6979C}" srcOrd="0" destOrd="0" presId="urn:microsoft.com/office/officeart/2008/layout/NameandTitleOrganizationalChart"/>
    <dgm:cxn modelId="{49596CC8-7C80-42E4-8174-3CB9C8E035FF}" type="presOf" srcId="{1D935358-EA2F-4BB5-B672-F3901DA6C92F}" destId="{CA7EC028-924C-4884-A5D8-BC856AC98A33}" srcOrd="0" destOrd="0" presId="urn:microsoft.com/office/officeart/2008/layout/NameandTitleOrganizationalChart"/>
    <dgm:cxn modelId="{5FD503CE-E755-4BE3-986B-679717F4EADA}" type="presOf" srcId="{E8F559E0-E518-4C2A-B2F8-4627280A09F4}" destId="{CF29FFD7-FA45-4B44-B920-5739BBD8395F}" srcOrd="0" destOrd="0" presId="urn:microsoft.com/office/officeart/2008/layout/NameandTitleOrganizationalChart"/>
    <dgm:cxn modelId="{20DB19CE-44FE-43C2-87E5-E2A1BA849874}" srcId="{6DCAEAD0-0997-4792-B08F-5B64CFA15D64}" destId="{3786B665-C0D1-4818-A187-73C0466DDAF0}" srcOrd="1" destOrd="0" parTransId="{FFDC85F9-33F6-41B1-9FAE-563F101C4C0A}" sibTransId="{2B2FD583-5434-4E03-8D3C-74676C96DC8E}"/>
    <dgm:cxn modelId="{25D48DD0-9FF5-45C1-B5BA-AA6E504D6B41}" srcId="{6DCAEAD0-0997-4792-B08F-5B64CFA15D64}" destId="{975A07FC-54AE-434F-BB42-FF025D12E00D}" srcOrd="2" destOrd="0" parTransId="{B3E0E86C-62E8-4813-BA77-F566ABF5644E}" sibTransId="{4AEBD848-8434-4FC9-8569-2AE14B5ACF53}"/>
    <dgm:cxn modelId="{E2CF52D3-1858-4FB1-A9FC-4295CC43F5C4}" srcId="{1D935358-EA2F-4BB5-B672-F3901DA6C92F}" destId="{6DCAEAD0-0997-4792-B08F-5B64CFA15D64}" srcOrd="0" destOrd="0" parTransId="{D4471057-C71F-476B-AB7A-BB3B514E6833}" sibTransId="{3C4F18BB-FF2A-4D58-A1C7-ED4E3AAFC1FB}"/>
    <dgm:cxn modelId="{C4CA0DDB-AC9D-40A2-9630-0D0047754310}" srcId="{6DCAEAD0-0997-4792-B08F-5B64CFA15D64}" destId="{D0B9E4B9-24FD-4BF3-A877-34012B7178F9}" srcOrd="4" destOrd="0" parTransId="{4D8DFFA5-D8F1-4364-85A5-855E10B65E61}" sibTransId="{94076EB5-61DF-418D-98B4-8247E5F4A0C2}"/>
    <dgm:cxn modelId="{26BEC4E9-C78E-4E29-BA16-AC709EE709C6}" type="presOf" srcId="{5BC05B46-0C29-4999-A747-2413AA95AA1E}" destId="{6241BE42-6B83-43C5-9E4C-7A66D6D9EFA4}" srcOrd="0" destOrd="0" presId="urn:microsoft.com/office/officeart/2008/layout/NameandTitleOrganizationalChart"/>
    <dgm:cxn modelId="{A36984F1-1170-42C3-AD31-BC197ABF0A93}" type="presOf" srcId="{BE0CB87B-5EA2-4B65-978F-1F3F2606237B}" destId="{1A764CF8-A43E-49B0-A5E6-86652167097B}" srcOrd="1" destOrd="0" presId="urn:microsoft.com/office/officeart/2008/layout/NameandTitleOrganizationalChart"/>
    <dgm:cxn modelId="{A737D0F4-4A5B-48B4-91F4-E37C9EC83439}" type="presOf" srcId="{A2758F12-CFA1-4AF9-8C0F-F37075F04D02}" destId="{D1C69FA8-DF74-4F4B-9D7C-F958FB699CDF}" srcOrd="0" destOrd="0" presId="urn:microsoft.com/office/officeart/2008/layout/NameandTitleOrganizationalChart"/>
    <dgm:cxn modelId="{7F8D32F9-B147-41C1-A6E3-B3D646E421F5}" type="presOf" srcId="{6C47FC16-E08D-47D4-ACD0-95004A46C094}" destId="{093426B6-CB37-4BFB-A245-2C41D01495F2}" srcOrd="0" destOrd="0" presId="urn:microsoft.com/office/officeart/2008/layout/NameandTitleOrganizationalChart"/>
    <dgm:cxn modelId="{1E642EC2-D00C-483E-AB47-BE8D4FC2192E}" type="presParOf" srcId="{CA7EC028-924C-4884-A5D8-BC856AC98A33}" destId="{FBBE2CC4-173D-4362-ADD9-519407899388}" srcOrd="0" destOrd="0" presId="urn:microsoft.com/office/officeart/2008/layout/NameandTitleOrganizationalChart"/>
    <dgm:cxn modelId="{BAF74E09-CCC6-443C-BC19-8942534C8CF5}" type="presParOf" srcId="{FBBE2CC4-173D-4362-ADD9-519407899388}" destId="{A9C13C0C-DF1F-4D90-B820-AE0E39B5BBAF}" srcOrd="0" destOrd="0" presId="urn:microsoft.com/office/officeart/2008/layout/NameandTitleOrganizationalChart"/>
    <dgm:cxn modelId="{9A94820C-9B79-42BE-A483-3CED7D776C2A}" type="presParOf" srcId="{A9C13C0C-DF1F-4D90-B820-AE0E39B5BBAF}" destId="{0E2F0851-4C4D-4530-93D1-F0F47B358084}" srcOrd="0" destOrd="0" presId="urn:microsoft.com/office/officeart/2008/layout/NameandTitleOrganizationalChart"/>
    <dgm:cxn modelId="{6C5B7693-A104-4482-A432-AC3016793744}" type="presParOf" srcId="{A9C13C0C-DF1F-4D90-B820-AE0E39B5BBAF}" destId="{45F2E63E-3EB4-4AA6-9262-2D4E07AB612D}" srcOrd="1" destOrd="0" presId="urn:microsoft.com/office/officeart/2008/layout/NameandTitleOrganizationalChart"/>
    <dgm:cxn modelId="{F098D43D-EED6-4410-9F76-BF3AC73D5F4C}" type="presParOf" srcId="{A9C13C0C-DF1F-4D90-B820-AE0E39B5BBAF}" destId="{D6F87856-DB89-4B07-8E36-FBCCD2682A58}" srcOrd="2" destOrd="0" presId="urn:microsoft.com/office/officeart/2008/layout/NameandTitleOrganizationalChart"/>
    <dgm:cxn modelId="{97E2656D-8C28-4B96-86E7-008B6D673D58}" type="presParOf" srcId="{FBBE2CC4-173D-4362-ADD9-519407899388}" destId="{7CE13014-780E-4A2A-9056-F7B514DFFC56}" srcOrd="1" destOrd="0" presId="urn:microsoft.com/office/officeart/2008/layout/NameandTitleOrganizationalChart"/>
    <dgm:cxn modelId="{A35CAAD4-B452-468C-98D6-B7D70DA213DF}" type="presParOf" srcId="{7CE13014-780E-4A2A-9056-F7B514DFFC56}" destId="{E1454AD8-92A9-4D75-B1F9-D25FFF23CF55}" srcOrd="0" destOrd="0" presId="urn:microsoft.com/office/officeart/2008/layout/NameandTitleOrganizationalChart"/>
    <dgm:cxn modelId="{17BF5C69-E49B-47E0-B5CD-0934EE5FFAC8}" type="presParOf" srcId="{7CE13014-780E-4A2A-9056-F7B514DFFC56}" destId="{6CAE6F28-8153-4065-A7CE-2F677AF38552}" srcOrd="1" destOrd="0" presId="urn:microsoft.com/office/officeart/2008/layout/NameandTitleOrganizationalChart"/>
    <dgm:cxn modelId="{B764E743-7B2D-4CCB-81FF-947C27A0FB74}" type="presParOf" srcId="{6CAE6F28-8153-4065-A7CE-2F677AF38552}" destId="{D3C2FAA7-65F1-4FA2-A30E-716E46016A59}" srcOrd="0" destOrd="0" presId="urn:microsoft.com/office/officeart/2008/layout/NameandTitleOrganizationalChart"/>
    <dgm:cxn modelId="{2E2E3F74-564A-4C68-A7A6-6C35F07488E0}" type="presParOf" srcId="{D3C2FAA7-65F1-4FA2-A30E-716E46016A59}" destId="{CA178424-5890-4242-A103-23C325743DDD}" srcOrd="0" destOrd="0" presId="urn:microsoft.com/office/officeart/2008/layout/NameandTitleOrganizationalChart"/>
    <dgm:cxn modelId="{3193CD7C-C3C7-46EE-ABB9-CB2EF24BC759}" type="presParOf" srcId="{D3C2FAA7-65F1-4FA2-A30E-716E46016A59}" destId="{D1C69FA8-DF74-4F4B-9D7C-F958FB699CDF}" srcOrd="1" destOrd="0" presId="urn:microsoft.com/office/officeart/2008/layout/NameandTitleOrganizationalChart"/>
    <dgm:cxn modelId="{83230BB0-F580-47A0-AD98-1371DDA9FE82}" type="presParOf" srcId="{D3C2FAA7-65F1-4FA2-A30E-716E46016A59}" destId="{FF2D7759-F361-4E1C-8453-7D5907060ADA}" srcOrd="2" destOrd="0" presId="urn:microsoft.com/office/officeart/2008/layout/NameandTitleOrganizationalChart"/>
    <dgm:cxn modelId="{6C8F3F08-90FC-44D5-A507-85534E368C77}" type="presParOf" srcId="{6CAE6F28-8153-4065-A7CE-2F677AF38552}" destId="{3F72EC58-F818-4246-B4EE-FD4563900503}" srcOrd="1" destOrd="0" presId="urn:microsoft.com/office/officeart/2008/layout/NameandTitleOrganizationalChart"/>
    <dgm:cxn modelId="{2963FF5C-3106-4193-BD2C-3761DBD2D53F}" type="presParOf" srcId="{6CAE6F28-8153-4065-A7CE-2F677AF38552}" destId="{4F689891-3550-4C0A-9944-9B6ADA6AA53C}" srcOrd="2" destOrd="0" presId="urn:microsoft.com/office/officeart/2008/layout/NameandTitleOrganizationalChart"/>
    <dgm:cxn modelId="{F52BFD31-5CD9-4472-8DB4-94CBE0DB8B6E}" type="presParOf" srcId="{7CE13014-780E-4A2A-9056-F7B514DFFC56}" destId="{B9DF72DF-4A7C-4757-B5C6-CE8BD368E8DF}" srcOrd="2" destOrd="0" presId="urn:microsoft.com/office/officeart/2008/layout/NameandTitleOrganizationalChart"/>
    <dgm:cxn modelId="{7960C17B-7659-42DA-87E8-C5CC0D57DA3B}" type="presParOf" srcId="{7CE13014-780E-4A2A-9056-F7B514DFFC56}" destId="{18FB92B0-452E-4988-BA72-08CF5F3624A0}" srcOrd="3" destOrd="0" presId="urn:microsoft.com/office/officeart/2008/layout/NameandTitleOrganizationalChart"/>
    <dgm:cxn modelId="{590D36B0-8275-48C2-AB0F-02F8DFAF57A0}" type="presParOf" srcId="{18FB92B0-452E-4988-BA72-08CF5F3624A0}" destId="{0253AC07-40F4-4826-A0CF-B39563808A93}" srcOrd="0" destOrd="0" presId="urn:microsoft.com/office/officeart/2008/layout/NameandTitleOrganizationalChart"/>
    <dgm:cxn modelId="{30359FCA-C486-4A4A-A548-57CBA42FF802}" type="presParOf" srcId="{0253AC07-40F4-4826-A0CF-B39563808A93}" destId="{4CB25805-913C-467F-83C6-B08F3AFCFA0F}" srcOrd="0" destOrd="0" presId="urn:microsoft.com/office/officeart/2008/layout/NameandTitleOrganizationalChart"/>
    <dgm:cxn modelId="{9A6A04A6-CFAE-4A41-9DB7-B555EEE6980B}" type="presParOf" srcId="{0253AC07-40F4-4826-A0CF-B39563808A93}" destId="{261948D4-2FA7-4063-B7A1-EDC8AF65CE54}" srcOrd="1" destOrd="0" presId="urn:microsoft.com/office/officeart/2008/layout/NameandTitleOrganizationalChart"/>
    <dgm:cxn modelId="{9948769B-E4EE-405E-BA94-DFF75DADA49C}" type="presParOf" srcId="{0253AC07-40F4-4826-A0CF-B39563808A93}" destId="{CDCA7A2C-026D-4A0C-9E83-8C0BBBB62503}" srcOrd="2" destOrd="0" presId="urn:microsoft.com/office/officeart/2008/layout/NameandTitleOrganizationalChart"/>
    <dgm:cxn modelId="{7126E9AA-B548-408C-BE5F-CDB1A23DBF8A}" type="presParOf" srcId="{18FB92B0-452E-4988-BA72-08CF5F3624A0}" destId="{A083279B-47F7-4C45-984A-4A6DC83D2D4E}" srcOrd="1" destOrd="0" presId="urn:microsoft.com/office/officeart/2008/layout/NameandTitleOrganizationalChart"/>
    <dgm:cxn modelId="{0C063160-492E-4609-8B46-9DC1C5D492C8}" type="presParOf" srcId="{18FB92B0-452E-4988-BA72-08CF5F3624A0}" destId="{A3B1AB49-D71F-4472-B580-CB73AD3044F2}" srcOrd="2" destOrd="0" presId="urn:microsoft.com/office/officeart/2008/layout/NameandTitleOrganizationalChart"/>
    <dgm:cxn modelId="{9AC8EC92-BE71-4888-8503-97AD52597CF9}" type="presParOf" srcId="{7CE13014-780E-4A2A-9056-F7B514DFFC56}" destId="{F3830243-C9A1-4DF7-8669-B314549186C1}" srcOrd="4" destOrd="0" presId="urn:microsoft.com/office/officeart/2008/layout/NameandTitleOrganizationalChart"/>
    <dgm:cxn modelId="{4EF2FF23-3478-49BC-B452-F2D359B6542F}" type="presParOf" srcId="{7CE13014-780E-4A2A-9056-F7B514DFFC56}" destId="{22AD43E7-667A-4BFA-9AF9-A6F7B329E10E}" srcOrd="5" destOrd="0" presId="urn:microsoft.com/office/officeart/2008/layout/NameandTitleOrganizationalChart"/>
    <dgm:cxn modelId="{2E3B93E5-798C-4F5C-8BF2-265071D6C7F1}" type="presParOf" srcId="{22AD43E7-667A-4BFA-9AF9-A6F7B329E10E}" destId="{EA4D9F20-D58A-4A1F-B067-7D911573A3E9}" srcOrd="0" destOrd="0" presId="urn:microsoft.com/office/officeart/2008/layout/NameandTitleOrganizationalChart"/>
    <dgm:cxn modelId="{0B2896B2-946C-428C-A430-5C9793EEA72F}" type="presParOf" srcId="{EA4D9F20-D58A-4A1F-B067-7D911573A3E9}" destId="{9B35FC8C-9186-49B8-A053-DD687917697F}" srcOrd="0" destOrd="0" presId="urn:microsoft.com/office/officeart/2008/layout/NameandTitleOrganizationalChart"/>
    <dgm:cxn modelId="{78F08FA5-2FBB-4322-8179-0FDFE6AAA107}" type="presParOf" srcId="{EA4D9F20-D58A-4A1F-B067-7D911573A3E9}" destId="{79B36821-8B5C-4E25-9CAE-29F66DCC0474}" srcOrd="1" destOrd="0" presId="urn:microsoft.com/office/officeart/2008/layout/NameandTitleOrganizationalChart"/>
    <dgm:cxn modelId="{8C1C39D9-A0AD-4674-81F9-4D5FE3ABA988}" type="presParOf" srcId="{EA4D9F20-D58A-4A1F-B067-7D911573A3E9}" destId="{7F440B4E-5F7D-455A-B718-6B7FA6B4E517}" srcOrd="2" destOrd="0" presId="urn:microsoft.com/office/officeart/2008/layout/NameandTitleOrganizationalChart"/>
    <dgm:cxn modelId="{48EAD98A-DA66-473E-87C5-291111271AAD}" type="presParOf" srcId="{22AD43E7-667A-4BFA-9AF9-A6F7B329E10E}" destId="{D5B530F9-2973-4A54-9ED0-EEB2550C541B}" srcOrd="1" destOrd="0" presId="urn:microsoft.com/office/officeart/2008/layout/NameandTitleOrganizationalChart"/>
    <dgm:cxn modelId="{69BB16FA-6AB5-4633-AF56-3D13F3E56B69}" type="presParOf" srcId="{22AD43E7-667A-4BFA-9AF9-A6F7B329E10E}" destId="{E43F2A15-CFC1-4423-9FCC-879CCCB125A4}" srcOrd="2" destOrd="0" presId="urn:microsoft.com/office/officeart/2008/layout/NameandTitleOrganizationalChart"/>
    <dgm:cxn modelId="{7DFE89DE-A600-4ECB-AE5F-BF3EAAE2BD90}" type="presParOf" srcId="{FBBE2CC4-173D-4362-ADD9-519407899388}" destId="{72548364-48B9-48B0-BA21-208469BDEFBF}" srcOrd="2" destOrd="0" presId="urn:microsoft.com/office/officeart/2008/layout/NameandTitleOrganizationalChart"/>
    <dgm:cxn modelId="{E4F493BD-9AEE-4AA1-A5E2-8775D4079976}" type="presParOf" srcId="{72548364-48B9-48B0-BA21-208469BDEFBF}" destId="{F7B374D2-923B-4157-A1F7-83B6513409E4}" srcOrd="0" destOrd="0" presId="urn:microsoft.com/office/officeart/2008/layout/NameandTitleOrganizationalChart"/>
    <dgm:cxn modelId="{72F8A817-709B-4F9E-A55D-A12ED1FE423C}" type="presParOf" srcId="{72548364-48B9-48B0-BA21-208469BDEFBF}" destId="{63E55325-CA80-4AA4-925E-9743BAB7D383}" srcOrd="1" destOrd="0" presId="urn:microsoft.com/office/officeart/2008/layout/NameandTitleOrganizationalChart"/>
    <dgm:cxn modelId="{1C65CD99-AE27-4949-BF9F-D53EADBC7D6F}" type="presParOf" srcId="{63E55325-CA80-4AA4-925E-9743BAB7D383}" destId="{29F5A972-804D-49D0-B31B-05A1A5F96A5D}" srcOrd="0" destOrd="0" presId="urn:microsoft.com/office/officeart/2008/layout/NameandTitleOrganizationalChart"/>
    <dgm:cxn modelId="{C538802F-C572-41CE-96F7-0C69E7EF8E98}" type="presParOf" srcId="{29F5A972-804D-49D0-B31B-05A1A5F96A5D}" destId="{6241BE42-6B83-43C5-9E4C-7A66D6D9EFA4}" srcOrd="0" destOrd="0" presId="urn:microsoft.com/office/officeart/2008/layout/NameandTitleOrganizationalChart"/>
    <dgm:cxn modelId="{89B9466C-B4E1-426C-8DDE-441900BE13E5}" type="presParOf" srcId="{29F5A972-804D-49D0-B31B-05A1A5F96A5D}" destId="{093426B6-CB37-4BFB-A245-2C41D01495F2}" srcOrd="1" destOrd="0" presId="urn:microsoft.com/office/officeart/2008/layout/NameandTitleOrganizationalChart"/>
    <dgm:cxn modelId="{C1C02E0C-2795-4C76-8A8B-B0D173311198}" type="presParOf" srcId="{29F5A972-804D-49D0-B31B-05A1A5F96A5D}" destId="{2B5C7799-873D-42EB-A9F8-2A4A5CF12AF9}" srcOrd="2" destOrd="0" presId="urn:microsoft.com/office/officeart/2008/layout/NameandTitleOrganizationalChart"/>
    <dgm:cxn modelId="{68719870-42CB-4AE8-A7B2-607309FF861C}" type="presParOf" srcId="{63E55325-CA80-4AA4-925E-9743BAB7D383}" destId="{9184B546-2593-468F-A7D4-BC1490D56B89}" srcOrd="1" destOrd="0" presId="urn:microsoft.com/office/officeart/2008/layout/NameandTitleOrganizationalChart"/>
    <dgm:cxn modelId="{CC8C953E-39BF-4DEF-BF0B-71C8A64E9C8A}" type="presParOf" srcId="{63E55325-CA80-4AA4-925E-9743BAB7D383}" destId="{E294FB3C-EB78-405E-AA86-748CF26C9F98}" srcOrd="2" destOrd="0" presId="urn:microsoft.com/office/officeart/2008/layout/NameandTitleOrganizationalChart"/>
    <dgm:cxn modelId="{E62E7FAE-9FBA-4DA1-9882-6C802BC4CB2F}" type="presParOf" srcId="{72548364-48B9-48B0-BA21-208469BDEFBF}" destId="{879708FF-C94E-4BC2-B60E-736C0D75B913}" srcOrd="2" destOrd="0" presId="urn:microsoft.com/office/officeart/2008/layout/NameandTitleOrganizationalChart"/>
    <dgm:cxn modelId="{03238798-4BB9-498F-851C-3BEC76BDA065}" type="presParOf" srcId="{72548364-48B9-48B0-BA21-208469BDEFBF}" destId="{FDA2DC43-0C30-4992-BD42-DDD769D5A706}" srcOrd="3" destOrd="0" presId="urn:microsoft.com/office/officeart/2008/layout/NameandTitleOrganizationalChart"/>
    <dgm:cxn modelId="{CBCFE2A2-9961-418A-9D57-283583C6281C}" type="presParOf" srcId="{FDA2DC43-0C30-4992-BD42-DDD769D5A706}" destId="{06D11D0A-F4B6-449A-B346-78D4B79D7EEF}" srcOrd="0" destOrd="0" presId="urn:microsoft.com/office/officeart/2008/layout/NameandTitleOrganizationalChart"/>
    <dgm:cxn modelId="{0129E0EA-A7FE-488F-8188-E7B1FB2F55B9}" type="presParOf" srcId="{06D11D0A-F4B6-449A-B346-78D4B79D7EEF}" destId="{00B9D14D-0388-44E4-BC78-EBCAD0B6979C}" srcOrd="0" destOrd="0" presId="urn:microsoft.com/office/officeart/2008/layout/NameandTitleOrganizationalChart"/>
    <dgm:cxn modelId="{DD7F034B-9221-4A31-A8E7-03F0BA96E0FE}" type="presParOf" srcId="{06D11D0A-F4B6-449A-B346-78D4B79D7EEF}" destId="{CC557E83-DF62-40AD-8846-5E84F3421AB0}" srcOrd="1" destOrd="0" presId="urn:microsoft.com/office/officeart/2008/layout/NameandTitleOrganizationalChart"/>
    <dgm:cxn modelId="{6A3F2029-E5D9-48D6-8C68-F61612B00632}" type="presParOf" srcId="{06D11D0A-F4B6-449A-B346-78D4B79D7EEF}" destId="{64D84924-42BA-4257-BD89-84914B8CD867}" srcOrd="2" destOrd="0" presId="urn:microsoft.com/office/officeart/2008/layout/NameandTitleOrganizationalChart"/>
    <dgm:cxn modelId="{1901A802-8D64-466F-9BF8-FFE63B3D73EA}" type="presParOf" srcId="{FDA2DC43-0C30-4992-BD42-DDD769D5A706}" destId="{9015364E-5286-4807-B97A-53C5495DDDD9}" srcOrd="1" destOrd="0" presId="urn:microsoft.com/office/officeart/2008/layout/NameandTitleOrganizationalChart"/>
    <dgm:cxn modelId="{FC30D20B-4FA2-495B-AA9F-EB3AB57A660B}" type="presParOf" srcId="{FDA2DC43-0C30-4992-BD42-DDD769D5A706}" destId="{10B49292-CA38-45E8-AC21-51963B450521}" srcOrd="2" destOrd="0" presId="urn:microsoft.com/office/officeart/2008/layout/NameandTitleOrganizationalChart"/>
    <dgm:cxn modelId="{F21AA8DA-D9D2-4F67-9DE5-07EDFAF3A207}" type="presParOf" srcId="{72548364-48B9-48B0-BA21-208469BDEFBF}" destId="{C08D4BA8-B80B-44C7-BC19-57306DF9A87F}" srcOrd="4" destOrd="0" presId="urn:microsoft.com/office/officeart/2008/layout/NameandTitleOrganizationalChart"/>
    <dgm:cxn modelId="{BF300B41-B2C3-4E65-9242-842CD2E347E2}" type="presParOf" srcId="{72548364-48B9-48B0-BA21-208469BDEFBF}" destId="{85F958D1-87F7-41D9-80EB-3A1A5891DAB8}" srcOrd="5" destOrd="0" presId="urn:microsoft.com/office/officeart/2008/layout/NameandTitleOrganizationalChart"/>
    <dgm:cxn modelId="{DC91EB0D-8A22-4CAE-BEF1-9659AC9446F2}" type="presParOf" srcId="{85F958D1-87F7-41D9-80EB-3A1A5891DAB8}" destId="{23F1C90A-8722-4B26-B37B-E10088B1F37E}" srcOrd="0" destOrd="0" presId="urn:microsoft.com/office/officeart/2008/layout/NameandTitleOrganizationalChart"/>
    <dgm:cxn modelId="{F35450E0-34A1-4781-8F5E-2DC57333D22D}" type="presParOf" srcId="{23F1C90A-8722-4B26-B37B-E10088B1F37E}" destId="{101E76A2-4743-4286-A350-ED12787CB775}" srcOrd="0" destOrd="0" presId="urn:microsoft.com/office/officeart/2008/layout/NameandTitleOrganizationalChart"/>
    <dgm:cxn modelId="{12F3ABC1-BDE5-4BBA-BF31-6F1A8D7ECAD6}" type="presParOf" srcId="{23F1C90A-8722-4B26-B37B-E10088B1F37E}" destId="{AB3EC8CC-7AD0-4ADD-8E48-F1FFC2E107B9}" srcOrd="1" destOrd="0" presId="urn:microsoft.com/office/officeart/2008/layout/NameandTitleOrganizationalChart"/>
    <dgm:cxn modelId="{1742F8CA-F164-49F6-AA54-E9B5E23C3053}" type="presParOf" srcId="{23F1C90A-8722-4B26-B37B-E10088B1F37E}" destId="{4ECAD660-942D-4104-A853-1C810DA1F24E}" srcOrd="2" destOrd="0" presId="urn:microsoft.com/office/officeart/2008/layout/NameandTitleOrganizationalChart"/>
    <dgm:cxn modelId="{8A85A3D7-F75A-4EDB-87CD-D9D1248D5721}" type="presParOf" srcId="{85F958D1-87F7-41D9-80EB-3A1A5891DAB8}" destId="{E714FEB5-3C7A-4E0B-833E-8EA8A7842F88}" srcOrd="1" destOrd="0" presId="urn:microsoft.com/office/officeart/2008/layout/NameandTitleOrganizationalChart"/>
    <dgm:cxn modelId="{A6F740D6-3FA3-4739-B781-7FEAD1262E21}" type="presParOf" srcId="{85F958D1-87F7-41D9-80EB-3A1A5891DAB8}" destId="{6970C7AC-54CF-4981-B20A-9C85649C7F22}" srcOrd="2" destOrd="0" presId="urn:microsoft.com/office/officeart/2008/layout/NameandTitleOrganizationalChart"/>
    <dgm:cxn modelId="{2183D8C5-B5D7-4ED6-A581-5242EBC97A5C}" type="presParOf" srcId="{72548364-48B9-48B0-BA21-208469BDEFBF}" destId="{CF29FFD7-FA45-4B44-B920-5739BBD8395F}" srcOrd="6" destOrd="0" presId="urn:microsoft.com/office/officeart/2008/layout/NameandTitleOrganizationalChart"/>
    <dgm:cxn modelId="{480BFD89-CFF8-48DB-AE20-724D44ED5EA9}" type="presParOf" srcId="{72548364-48B9-48B0-BA21-208469BDEFBF}" destId="{F06B246F-9106-4958-8B48-8A5464E6989F}" srcOrd="7" destOrd="0" presId="urn:microsoft.com/office/officeart/2008/layout/NameandTitleOrganizationalChart"/>
    <dgm:cxn modelId="{679F1821-2321-43D5-9D7A-69530BDB0392}" type="presParOf" srcId="{F06B246F-9106-4958-8B48-8A5464E6989F}" destId="{8E99FBDF-7CFF-4C88-B35A-E18D6AC93CB9}" srcOrd="0" destOrd="0" presId="urn:microsoft.com/office/officeart/2008/layout/NameandTitleOrganizationalChart"/>
    <dgm:cxn modelId="{C3F818F4-B913-47E9-8CEB-FBF09FF0F013}" type="presParOf" srcId="{8E99FBDF-7CFF-4C88-B35A-E18D6AC93CB9}" destId="{B3283E1E-2057-4690-A212-3D2DAFA652BD}" srcOrd="0" destOrd="0" presId="urn:microsoft.com/office/officeart/2008/layout/NameandTitleOrganizationalChart"/>
    <dgm:cxn modelId="{38619D92-8C81-4BC1-A484-A45512A22C0C}" type="presParOf" srcId="{8E99FBDF-7CFF-4C88-B35A-E18D6AC93CB9}" destId="{A0AD7242-ED6A-474D-B059-FB0D1C171505}" srcOrd="1" destOrd="0" presId="urn:microsoft.com/office/officeart/2008/layout/NameandTitleOrganizationalChart"/>
    <dgm:cxn modelId="{C5F6DF49-0AB6-4DD3-AC10-D495AA1807CB}" type="presParOf" srcId="{8E99FBDF-7CFF-4C88-B35A-E18D6AC93CB9}" destId="{1A764CF8-A43E-49B0-A5E6-86652167097B}" srcOrd="2" destOrd="0" presId="urn:microsoft.com/office/officeart/2008/layout/NameandTitleOrganizationalChart"/>
    <dgm:cxn modelId="{07C28506-D357-431B-831A-6B29C3761216}" type="presParOf" srcId="{F06B246F-9106-4958-8B48-8A5464E6989F}" destId="{59D76E33-23D8-4DD6-9B87-C3AB72CB9838}" srcOrd="1" destOrd="0" presId="urn:microsoft.com/office/officeart/2008/layout/NameandTitleOrganizationalChart"/>
    <dgm:cxn modelId="{C0A5CC3C-F382-4E5E-847B-21C9DE5A31BC}" type="presParOf" srcId="{F06B246F-9106-4958-8B48-8A5464E6989F}" destId="{FE2B5AAE-CF76-490A-8915-809E55F58895}" srcOrd="2" destOrd="0" presId="urn:microsoft.com/office/officeart/2008/layout/NameandTitleOrganizationalChart"/>
    <dgm:cxn modelId="{01BE1110-92CC-4EBC-8732-6FC12D12A89C}" type="presParOf" srcId="{72548364-48B9-48B0-BA21-208469BDEFBF}" destId="{0A15230D-CEAD-44AB-A9D8-4F1795C0EDC5}" srcOrd="8" destOrd="0" presId="urn:microsoft.com/office/officeart/2008/layout/NameandTitleOrganizationalChart"/>
    <dgm:cxn modelId="{6E5DA8C6-BA64-419D-A668-0FBA540CAF7C}" type="presParOf" srcId="{72548364-48B9-48B0-BA21-208469BDEFBF}" destId="{1A98C2D0-933F-4523-9BA6-FDFA3195E69E}" srcOrd="9" destOrd="0" presId="urn:microsoft.com/office/officeart/2008/layout/NameandTitleOrganizationalChart"/>
    <dgm:cxn modelId="{5536CC93-D6B1-49BD-9061-8BD2FAC1FCB3}" type="presParOf" srcId="{1A98C2D0-933F-4523-9BA6-FDFA3195E69E}" destId="{F2B9C679-E1B9-4150-B0C2-B3A41408CB60}" srcOrd="0" destOrd="0" presId="urn:microsoft.com/office/officeart/2008/layout/NameandTitleOrganizationalChart"/>
    <dgm:cxn modelId="{845EF4C9-49DA-476F-AA63-FF83AE03F1EA}" type="presParOf" srcId="{F2B9C679-E1B9-4150-B0C2-B3A41408CB60}" destId="{51DB92DD-B79E-4851-B428-2D6647EE4E80}" srcOrd="0" destOrd="0" presId="urn:microsoft.com/office/officeart/2008/layout/NameandTitleOrganizationalChart"/>
    <dgm:cxn modelId="{D03D5281-302C-41B3-9F44-95A9E0163E36}" type="presParOf" srcId="{F2B9C679-E1B9-4150-B0C2-B3A41408CB60}" destId="{B07D686E-F7BD-47F3-8C9D-E3F4BF1B6336}" srcOrd="1" destOrd="0" presId="urn:microsoft.com/office/officeart/2008/layout/NameandTitleOrganizationalChart"/>
    <dgm:cxn modelId="{3ACB0F2D-2028-4E8B-93BD-3913DF6C7749}" type="presParOf" srcId="{F2B9C679-E1B9-4150-B0C2-B3A41408CB60}" destId="{F60EE2F1-06F8-4D1C-AF4C-5BEB6DD46FD3}" srcOrd="2" destOrd="0" presId="urn:microsoft.com/office/officeart/2008/layout/NameandTitleOrganizationalChart"/>
    <dgm:cxn modelId="{70001C9C-E2F3-4332-A6A8-044965F617C5}" type="presParOf" srcId="{1A98C2D0-933F-4523-9BA6-FDFA3195E69E}" destId="{90BA8C5D-EE2C-499B-A845-93B32CA36DE9}" srcOrd="1" destOrd="0" presId="urn:microsoft.com/office/officeart/2008/layout/NameandTitleOrganizationalChart"/>
    <dgm:cxn modelId="{05398FE1-E3D9-47EC-8A20-671D0F9F15CE}" type="presParOf" srcId="{1A98C2D0-933F-4523-9BA6-FDFA3195E69E}" destId="{8DB54E3D-4FE1-41E1-ABD0-D21AAC6E5D85}"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5230D-CEAD-44AB-A9D8-4F1795C0EDC5}">
      <dsp:nvSpPr>
        <dsp:cNvPr id="0" name=""/>
        <dsp:cNvSpPr/>
      </dsp:nvSpPr>
      <dsp:spPr>
        <a:xfrm>
          <a:off x="5008064" y="588091"/>
          <a:ext cx="193185" cy="2478962"/>
        </a:xfrm>
        <a:custGeom>
          <a:avLst/>
          <a:gdLst/>
          <a:ahLst/>
          <a:cxnLst/>
          <a:rect l="0" t="0" r="0" b="0"/>
          <a:pathLst>
            <a:path>
              <a:moveTo>
                <a:pt x="193185" y="0"/>
              </a:moveTo>
              <a:lnTo>
                <a:pt x="193185" y="2478962"/>
              </a:lnTo>
              <a:lnTo>
                <a:pt x="0" y="24789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29FFD7-FA45-4B44-B920-5739BBD8395F}">
      <dsp:nvSpPr>
        <dsp:cNvPr id="0" name=""/>
        <dsp:cNvSpPr/>
      </dsp:nvSpPr>
      <dsp:spPr>
        <a:xfrm>
          <a:off x="5201249" y="588091"/>
          <a:ext cx="193185" cy="1555044"/>
        </a:xfrm>
        <a:custGeom>
          <a:avLst/>
          <a:gdLst/>
          <a:ahLst/>
          <a:cxnLst/>
          <a:rect l="0" t="0" r="0" b="0"/>
          <a:pathLst>
            <a:path>
              <a:moveTo>
                <a:pt x="0" y="0"/>
              </a:moveTo>
              <a:lnTo>
                <a:pt x="0" y="1555044"/>
              </a:lnTo>
              <a:lnTo>
                <a:pt x="193185" y="15550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8D4BA8-B80B-44C7-BC19-57306DF9A87F}">
      <dsp:nvSpPr>
        <dsp:cNvPr id="0" name=""/>
        <dsp:cNvSpPr/>
      </dsp:nvSpPr>
      <dsp:spPr>
        <a:xfrm>
          <a:off x="5008064" y="588091"/>
          <a:ext cx="193185" cy="1555044"/>
        </a:xfrm>
        <a:custGeom>
          <a:avLst/>
          <a:gdLst/>
          <a:ahLst/>
          <a:cxnLst/>
          <a:rect l="0" t="0" r="0" b="0"/>
          <a:pathLst>
            <a:path>
              <a:moveTo>
                <a:pt x="193185" y="0"/>
              </a:moveTo>
              <a:lnTo>
                <a:pt x="193185" y="1555044"/>
              </a:lnTo>
              <a:lnTo>
                <a:pt x="0" y="15550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9708FF-C94E-4BC2-B60E-736C0D75B913}">
      <dsp:nvSpPr>
        <dsp:cNvPr id="0" name=""/>
        <dsp:cNvSpPr/>
      </dsp:nvSpPr>
      <dsp:spPr>
        <a:xfrm>
          <a:off x="5201249" y="588091"/>
          <a:ext cx="193185" cy="631126"/>
        </a:xfrm>
        <a:custGeom>
          <a:avLst/>
          <a:gdLst/>
          <a:ahLst/>
          <a:cxnLst/>
          <a:rect l="0" t="0" r="0" b="0"/>
          <a:pathLst>
            <a:path>
              <a:moveTo>
                <a:pt x="0" y="0"/>
              </a:moveTo>
              <a:lnTo>
                <a:pt x="0" y="631126"/>
              </a:lnTo>
              <a:lnTo>
                <a:pt x="193185" y="6311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374D2-923B-4157-A1F7-83B6513409E4}">
      <dsp:nvSpPr>
        <dsp:cNvPr id="0" name=""/>
        <dsp:cNvSpPr/>
      </dsp:nvSpPr>
      <dsp:spPr>
        <a:xfrm>
          <a:off x="5008064" y="588091"/>
          <a:ext cx="193185" cy="631126"/>
        </a:xfrm>
        <a:custGeom>
          <a:avLst/>
          <a:gdLst/>
          <a:ahLst/>
          <a:cxnLst/>
          <a:rect l="0" t="0" r="0" b="0"/>
          <a:pathLst>
            <a:path>
              <a:moveTo>
                <a:pt x="193185" y="0"/>
              </a:moveTo>
              <a:lnTo>
                <a:pt x="193185" y="631126"/>
              </a:lnTo>
              <a:lnTo>
                <a:pt x="0" y="6311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830243-C9A1-4DF7-8669-B314549186C1}">
      <dsp:nvSpPr>
        <dsp:cNvPr id="0" name=""/>
        <dsp:cNvSpPr/>
      </dsp:nvSpPr>
      <dsp:spPr>
        <a:xfrm>
          <a:off x="5201249" y="588091"/>
          <a:ext cx="1517371" cy="3110089"/>
        </a:xfrm>
        <a:custGeom>
          <a:avLst/>
          <a:gdLst/>
          <a:ahLst/>
          <a:cxnLst/>
          <a:rect l="0" t="0" r="0" b="0"/>
          <a:pathLst>
            <a:path>
              <a:moveTo>
                <a:pt x="0" y="0"/>
              </a:moveTo>
              <a:lnTo>
                <a:pt x="0" y="2973453"/>
              </a:lnTo>
              <a:lnTo>
                <a:pt x="1517371" y="2973453"/>
              </a:lnTo>
              <a:lnTo>
                <a:pt x="1517371" y="31100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DF72DF-4A7C-4757-B5C6-CE8BD368E8DF}">
      <dsp:nvSpPr>
        <dsp:cNvPr id="0" name=""/>
        <dsp:cNvSpPr/>
      </dsp:nvSpPr>
      <dsp:spPr>
        <a:xfrm>
          <a:off x="5155529" y="588091"/>
          <a:ext cx="91440" cy="3110089"/>
        </a:xfrm>
        <a:custGeom>
          <a:avLst/>
          <a:gdLst/>
          <a:ahLst/>
          <a:cxnLst/>
          <a:rect l="0" t="0" r="0" b="0"/>
          <a:pathLst>
            <a:path>
              <a:moveTo>
                <a:pt x="45720" y="0"/>
              </a:moveTo>
              <a:lnTo>
                <a:pt x="45720" y="31100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454AD8-92A9-4D75-B1F9-D25FFF23CF55}">
      <dsp:nvSpPr>
        <dsp:cNvPr id="0" name=""/>
        <dsp:cNvSpPr/>
      </dsp:nvSpPr>
      <dsp:spPr>
        <a:xfrm>
          <a:off x="3683878" y="588091"/>
          <a:ext cx="1517371" cy="3110089"/>
        </a:xfrm>
        <a:custGeom>
          <a:avLst/>
          <a:gdLst/>
          <a:ahLst/>
          <a:cxnLst/>
          <a:rect l="0" t="0" r="0" b="0"/>
          <a:pathLst>
            <a:path>
              <a:moveTo>
                <a:pt x="1517371" y="0"/>
              </a:moveTo>
              <a:lnTo>
                <a:pt x="1517371" y="2973453"/>
              </a:lnTo>
              <a:lnTo>
                <a:pt x="0" y="2973453"/>
              </a:lnTo>
              <a:lnTo>
                <a:pt x="0" y="31100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2F0851-4C4D-4530-93D1-F0F47B358084}">
      <dsp:nvSpPr>
        <dsp:cNvPr id="0" name=""/>
        <dsp:cNvSpPr/>
      </dsp:nvSpPr>
      <dsp:spPr>
        <a:xfrm>
          <a:off x="4635749" y="2510"/>
          <a:ext cx="1131000" cy="585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82632" numCol="1" spcCol="1270" anchor="ctr" anchorCtr="0">
          <a:noAutofit/>
        </a:bodyPr>
        <a:lstStyle/>
        <a:p>
          <a:pPr marL="0" lvl="0" indent="0" algn="ctr" defTabSz="755650">
            <a:lnSpc>
              <a:spcPct val="90000"/>
            </a:lnSpc>
            <a:spcBef>
              <a:spcPct val="0"/>
            </a:spcBef>
            <a:spcAft>
              <a:spcPct val="35000"/>
            </a:spcAft>
            <a:buNone/>
          </a:pPr>
          <a:r>
            <a:rPr lang="en-US" sz="1700" kern="1200" dirty="0"/>
            <a:t>Home</a:t>
          </a:r>
        </a:p>
      </dsp:txBody>
      <dsp:txXfrm>
        <a:off x="4635749" y="2510"/>
        <a:ext cx="1131000" cy="585581"/>
      </dsp:txXfrm>
    </dsp:sp>
    <dsp:sp modelId="{45F2E63E-3EB4-4AA6-9262-2D4E07AB612D}">
      <dsp:nvSpPr>
        <dsp:cNvPr id="0" name=""/>
        <dsp:cNvSpPr/>
      </dsp:nvSpPr>
      <dsp:spPr>
        <a:xfrm>
          <a:off x="4861949" y="457962"/>
          <a:ext cx="1017900" cy="1951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4861949" y="457962"/>
        <a:ext cx="1017900" cy="195193"/>
      </dsp:txXfrm>
    </dsp:sp>
    <dsp:sp modelId="{CA178424-5890-4242-A103-23C325743DDD}">
      <dsp:nvSpPr>
        <dsp:cNvPr id="0" name=""/>
        <dsp:cNvSpPr/>
      </dsp:nvSpPr>
      <dsp:spPr>
        <a:xfrm>
          <a:off x="3118378" y="3698181"/>
          <a:ext cx="1131000" cy="585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82632"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3118378" y="3698181"/>
        <a:ext cx="1131000" cy="585581"/>
      </dsp:txXfrm>
    </dsp:sp>
    <dsp:sp modelId="{D1C69FA8-DF74-4F4B-9D7C-F958FB699CDF}">
      <dsp:nvSpPr>
        <dsp:cNvPr id="0" name=""/>
        <dsp:cNvSpPr/>
      </dsp:nvSpPr>
      <dsp:spPr>
        <a:xfrm>
          <a:off x="3344578" y="4153633"/>
          <a:ext cx="1017900" cy="1951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3344578" y="4153633"/>
        <a:ext cx="1017900" cy="195193"/>
      </dsp:txXfrm>
    </dsp:sp>
    <dsp:sp modelId="{4CB25805-913C-467F-83C6-B08F3AFCFA0F}">
      <dsp:nvSpPr>
        <dsp:cNvPr id="0" name=""/>
        <dsp:cNvSpPr/>
      </dsp:nvSpPr>
      <dsp:spPr>
        <a:xfrm>
          <a:off x="4635749" y="3698181"/>
          <a:ext cx="1131000" cy="585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82632"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635749" y="3698181"/>
        <a:ext cx="1131000" cy="585581"/>
      </dsp:txXfrm>
    </dsp:sp>
    <dsp:sp modelId="{261948D4-2FA7-4063-B7A1-EDC8AF65CE54}">
      <dsp:nvSpPr>
        <dsp:cNvPr id="0" name=""/>
        <dsp:cNvSpPr/>
      </dsp:nvSpPr>
      <dsp:spPr>
        <a:xfrm>
          <a:off x="4861949" y="4153633"/>
          <a:ext cx="1017900" cy="1951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4861949" y="4153633"/>
        <a:ext cx="1017900" cy="195193"/>
      </dsp:txXfrm>
    </dsp:sp>
    <dsp:sp modelId="{9B35FC8C-9186-49B8-A053-DD687917697F}">
      <dsp:nvSpPr>
        <dsp:cNvPr id="0" name=""/>
        <dsp:cNvSpPr/>
      </dsp:nvSpPr>
      <dsp:spPr>
        <a:xfrm>
          <a:off x="6153121" y="3698181"/>
          <a:ext cx="1131000" cy="585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82632"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53121" y="3698181"/>
        <a:ext cx="1131000" cy="585581"/>
      </dsp:txXfrm>
    </dsp:sp>
    <dsp:sp modelId="{79B36821-8B5C-4E25-9CAE-29F66DCC0474}">
      <dsp:nvSpPr>
        <dsp:cNvPr id="0" name=""/>
        <dsp:cNvSpPr/>
      </dsp:nvSpPr>
      <dsp:spPr>
        <a:xfrm>
          <a:off x="6379321" y="4153633"/>
          <a:ext cx="1017900" cy="1951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6379321" y="4153633"/>
        <a:ext cx="1017900" cy="195193"/>
      </dsp:txXfrm>
    </dsp:sp>
    <dsp:sp modelId="{6241BE42-6B83-43C5-9E4C-7A66D6D9EFA4}">
      <dsp:nvSpPr>
        <dsp:cNvPr id="0" name=""/>
        <dsp:cNvSpPr/>
      </dsp:nvSpPr>
      <dsp:spPr>
        <a:xfrm>
          <a:off x="3877064" y="926428"/>
          <a:ext cx="1131000" cy="585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82632" numCol="1" spcCol="1270" anchor="ctr" anchorCtr="0">
          <a:noAutofit/>
        </a:bodyPr>
        <a:lstStyle/>
        <a:p>
          <a:pPr marL="0" lvl="0" indent="0" algn="ctr" defTabSz="755650">
            <a:lnSpc>
              <a:spcPct val="90000"/>
            </a:lnSpc>
            <a:spcBef>
              <a:spcPct val="0"/>
            </a:spcBef>
            <a:spcAft>
              <a:spcPct val="35000"/>
            </a:spcAft>
            <a:buNone/>
          </a:pPr>
          <a:r>
            <a:rPr lang="en-US" sz="1700" kern="1200" dirty="0"/>
            <a:t>Events</a:t>
          </a:r>
        </a:p>
      </dsp:txBody>
      <dsp:txXfrm>
        <a:off x="3877064" y="926428"/>
        <a:ext cx="1131000" cy="585581"/>
      </dsp:txXfrm>
    </dsp:sp>
    <dsp:sp modelId="{093426B6-CB37-4BFB-A245-2C41D01495F2}">
      <dsp:nvSpPr>
        <dsp:cNvPr id="0" name=""/>
        <dsp:cNvSpPr/>
      </dsp:nvSpPr>
      <dsp:spPr>
        <a:xfrm>
          <a:off x="4103264" y="1381880"/>
          <a:ext cx="1017900" cy="1951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4103264" y="1381880"/>
        <a:ext cx="1017900" cy="195193"/>
      </dsp:txXfrm>
    </dsp:sp>
    <dsp:sp modelId="{00B9D14D-0388-44E4-BC78-EBCAD0B6979C}">
      <dsp:nvSpPr>
        <dsp:cNvPr id="0" name=""/>
        <dsp:cNvSpPr/>
      </dsp:nvSpPr>
      <dsp:spPr>
        <a:xfrm>
          <a:off x="5394435" y="926428"/>
          <a:ext cx="1131000" cy="585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82632" numCol="1" spcCol="1270" anchor="ctr" anchorCtr="0">
          <a:noAutofit/>
        </a:bodyPr>
        <a:lstStyle/>
        <a:p>
          <a:pPr marL="0" lvl="0" indent="0" algn="ctr" defTabSz="755650">
            <a:lnSpc>
              <a:spcPct val="90000"/>
            </a:lnSpc>
            <a:spcBef>
              <a:spcPct val="0"/>
            </a:spcBef>
            <a:spcAft>
              <a:spcPct val="35000"/>
            </a:spcAft>
            <a:buNone/>
          </a:pPr>
          <a:r>
            <a:rPr lang="en-US" sz="1700" kern="1200" dirty="0" err="1"/>
            <a:t>MeetUps</a:t>
          </a:r>
          <a:endParaRPr lang="en-US" sz="1700" kern="1200" dirty="0"/>
        </a:p>
      </dsp:txBody>
      <dsp:txXfrm>
        <a:off x="5394435" y="926428"/>
        <a:ext cx="1131000" cy="585581"/>
      </dsp:txXfrm>
    </dsp:sp>
    <dsp:sp modelId="{CC557E83-DF62-40AD-8846-5E84F3421AB0}">
      <dsp:nvSpPr>
        <dsp:cNvPr id="0" name=""/>
        <dsp:cNvSpPr/>
      </dsp:nvSpPr>
      <dsp:spPr>
        <a:xfrm>
          <a:off x="5620635" y="1381880"/>
          <a:ext cx="1017900" cy="1951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5620635" y="1381880"/>
        <a:ext cx="1017900" cy="195193"/>
      </dsp:txXfrm>
    </dsp:sp>
    <dsp:sp modelId="{101E76A2-4743-4286-A350-ED12787CB775}">
      <dsp:nvSpPr>
        <dsp:cNvPr id="0" name=""/>
        <dsp:cNvSpPr/>
      </dsp:nvSpPr>
      <dsp:spPr>
        <a:xfrm>
          <a:off x="3877064" y="1850345"/>
          <a:ext cx="1131000" cy="585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82632" numCol="1" spcCol="1270" anchor="ctr" anchorCtr="0">
          <a:noAutofit/>
        </a:bodyPr>
        <a:lstStyle/>
        <a:p>
          <a:pPr marL="0" lvl="0" indent="0" algn="ctr" defTabSz="755650">
            <a:lnSpc>
              <a:spcPct val="90000"/>
            </a:lnSpc>
            <a:spcBef>
              <a:spcPct val="0"/>
            </a:spcBef>
            <a:spcAft>
              <a:spcPct val="35000"/>
            </a:spcAft>
            <a:buNone/>
          </a:pPr>
          <a:r>
            <a:rPr lang="en-US" sz="1700" kern="1200" dirty="0"/>
            <a:t>Registration</a:t>
          </a:r>
        </a:p>
      </dsp:txBody>
      <dsp:txXfrm>
        <a:off x="3877064" y="1850345"/>
        <a:ext cx="1131000" cy="585581"/>
      </dsp:txXfrm>
    </dsp:sp>
    <dsp:sp modelId="{AB3EC8CC-7AD0-4ADD-8E48-F1FFC2E107B9}">
      <dsp:nvSpPr>
        <dsp:cNvPr id="0" name=""/>
        <dsp:cNvSpPr/>
      </dsp:nvSpPr>
      <dsp:spPr>
        <a:xfrm>
          <a:off x="4103264" y="2305798"/>
          <a:ext cx="1017900" cy="1951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4103264" y="2305798"/>
        <a:ext cx="1017900" cy="195193"/>
      </dsp:txXfrm>
    </dsp:sp>
    <dsp:sp modelId="{B3283E1E-2057-4690-A212-3D2DAFA652BD}">
      <dsp:nvSpPr>
        <dsp:cNvPr id="0" name=""/>
        <dsp:cNvSpPr/>
      </dsp:nvSpPr>
      <dsp:spPr>
        <a:xfrm>
          <a:off x="5394435" y="1850345"/>
          <a:ext cx="1131000" cy="585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82632" numCol="1" spcCol="1270" anchor="ctr" anchorCtr="0">
          <a:noAutofit/>
        </a:bodyPr>
        <a:lstStyle/>
        <a:p>
          <a:pPr marL="0" lvl="0" indent="0" algn="ctr" defTabSz="755650">
            <a:lnSpc>
              <a:spcPct val="90000"/>
            </a:lnSpc>
            <a:spcBef>
              <a:spcPct val="0"/>
            </a:spcBef>
            <a:spcAft>
              <a:spcPct val="35000"/>
            </a:spcAft>
            <a:buNone/>
          </a:pPr>
          <a:r>
            <a:rPr lang="en-US" sz="1700" kern="1200" dirty="0"/>
            <a:t>Member Search</a:t>
          </a:r>
        </a:p>
      </dsp:txBody>
      <dsp:txXfrm>
        <a:off x="5394435" y="1850345"/>
        <a:ext cx="1131000" cy="585581"/>
      </dsp:txXfrm>
    </dsp:sp>
    <dsp:sp modelId="{A0AD7242-ED6A-474D-B059-FB0D1C171505}">
      <dsp:nvSpPr>
        <dsp:cNvPr id="0" name=""/>
        <dsp:cNvSpPr/>
      </dsp:nvSpPr>
      <dsp:spPr>
        <a:xfrm>
          <a:off x="5620635" y="2305798"/>
          <a:ext cx="1017900" cy="1951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5620635" y="2305798"/>
        <a:ext cx="1017900" cy="195193"/>
      </dsp:txXfrm>
    </dsp:sp>
    <dsp:sp modelId="{51DB92DD-B79E-4851-B428-2D6647EE4E80}">
      <dsp:nvSpPr>
        <dsp:cNvPr id="0" name=""/>
        <dsp:cNvSpPr/>
      </dsp:nvSpPr>
      <dsp:spPr>
        <a:xfrm>
          <a:off x="3877064" y="2774263"/>
          <a:ext cx="1131000" cy="585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82632" numCol="1" spcCol="1270" anchor="ctr" anchorCtr="0">
          <a:noAutofit/>
        </a:bodyPr>
        <a:lstStyle/>
        <a:p>
          <a:pPr marL="0" lvl="0" indent="0" algn="ctr" defTabSz="755650">
            <a:lnSpc>
              <a:spcPct val="90000"/>
            </a:lnSpc>
            <a:spcBef>
              <a:spcPct val="0"/>
            </a:spcBef>
            <a:spcAft>
              <a:spcPct val="35000"/>
            </a:spcAft>
            <a:buNone/>
          </a:pPr>
          <a:r>
            <a:rPr lang="en-US" sz="1700" kern="1200" dirty="0"/>
            <a:t>Playground Locations</a:t>
          </a:r>
        </a:p>
      </dsp:txBody>
      <dsp:txXfrm>
        <a:off x="3877064" y="2774263"/>
        <a:ext cx="1131000" cy="585581"/>
      </dsp:txXfrm>
    </dsp:sp>
    <dsp:sp modelId="{B07D686E-F7BD-47F3-8C9D-E3F4BF1B6336}">
      <dsp:nvSpPr>
        <dsp:cNvPr id="0" name=""/>
        <dsp:cNvSpPr/>
      </dsp:nvSpPr>
      <dsp:spPr>
        <a:xfrm>
          <a:off x="4103264" y="3229716"/>
          <a:ext cx="1017900" cy="1951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4103264" y="3229716"/>
        <a:ext cx="1017900" cy="195193"/>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47E39-3363-4701-A48C-E1ED25F21718}" type="datetimeFigureOut">
              <a:rPr lang="en-US" smtClean="0"/>
              <a:t>7/2/2017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FE3AD-C7C3-4D95-882C-36B067B4059F}" type="slidenum">
              <a:rPr lang="en-US" smtClean="0"/>
              <a:t>‹#›</a:t>
            </a:fld>
            <a:endParaRPr lang="en-US"/>
          </a:p>
        </p:txBody>
      </p:sp>
    </p:spTree>
    <p:extLst>
      <p:ext uri="{BB962C8B-B14F-4D97-AF65-F5344CB8AC3E}">
        <p14:creationId xmlns:p14="http://schemas.microsoft.com/office/powerpoint/2010/main" val="348984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Becoming a parent can be exiting and terrifying at the same time.  One of the best ways to navigate this experience is to find other new moms that you can share ideas, challenges, and allow your children to interact.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Time is the one thing that is of short supply when you are a new parent.  This site will allow you to connect with others that are close to you so that logistics are kept simple.</a:t>
            </a:r>
          </a:p>
          <a:p>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3</a:t>
            </a:fld>
            <a:endParaRPr lang="en-US"/>
          </a:p>
        </p:txBody>
      </p:sp>
    </p:spTree>
    <p:extLst>
      <p:ext uri="{BB962C8B-B14F-4D97-AF65-F5344CB8AC3E}">
        <p14:creationId xmlns:p14="http://schemas.microsoft.com/office/powerpoint/2010/main" val="41394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A9BD-E382-4796-A93E-61733FC7D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EC805D-B668-4DEA-9311-16CA28199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43B92-1789-4EC9-8B3B-3F52AA2BAEB1}"/>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5" name="Footer Placeholder 4">
            <a:extLst>
              <a:ext uri="{FF2B5EF4-FFF2-40B4-BE49-F238E27FC236}">
                <a16:creationId xmlns:a16="http://schemas.microsoft.com/office/drawing/2014/main" id="{D40E4DAB-2B99-4EF4-B61E-CA10C2EBE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8FD3F-F9AD-43BF-857E-3A35F44D473E}"/>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144312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7B02-E0E6-46CD-8B00-9F59426CC1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A1EA3D-1DE6-4E63-8D5E-3EE4D6103A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048F0-D05F-42EC-8A0E-668328C0D010}"/>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5" name="Footer Placeholder 4">
            <a:extLst>
              <a:ext uri="{FF2B5EF4-FFF2-40B4-BE49-F238E27FC236}">
                <a16:creationId xmlns:a16="http://schemas.microsoft.com/office/drawing/2014/main" id="{CE87BEF8-DA63-4B95-B6B8-1C3914A6B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91152-79A1-45DF-96DE-5AAE6EB39177}"/>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407267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058D4-0A66-4D7B-AB8C-953603A50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AC9659-EACA-46A2-8903-28E4BF14FC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F1B04-F819-432E-89C4-EDBAE770DDFD}"/>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5" name="Footer Placeholder 4">
            <a:extLst>
              <a:ext uri="{FF2B5EF4-FFF2-40B4-BE49-F238E27FC236}">
                <a16:creationId xmlns:a16="http://schemas.microsoft.com/office/drawing/2014/main" id="{C7494EE7-EAA1-4D4C-9AD7-E353AE31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FEA3A-17DF-40B2-839F-86D69D99E16E}"/>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99601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AA6F-0E20-49D4-82CE-4EF848216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333BB-46C5-4218-9402-658E2D413D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22EA5-79EB-4F8A-9988-11524D9B453D}"/>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5" name="Footer Placeholder 4">
            <a:extLst>
              <a:ext uri="{FF2B5EF4-FFF2-40B4-BE49-F238E27FC236}">
                <a16:creationId xmlns:a16="http://schemas.microsoft.com/office/drawing/2014/main" id="{D49BCCBF-76C5-4965-B48B-73B1D8BB2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16D5C-5648-425B-9D13-1CFC1BAC75C0}"/>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37491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EB60-B59D-41BD-B965-907A02A0F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78B69-3019-4E1D-B67E-24773DC74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1884BD-E819-4A01-BAF4-8EF3E02BBC75}"/>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5" name="Footer Placeholder 4">
            <a:extLst>
              <a:ext uri="{FF2B5EF4-FFF2-40B4-BE49-F238E27FC236}">
                <a16:creationId xmlns:a16="http://schemas.microsoft.com/office/drawing/2014/main" id="{E6573670-40B0-4A6C-8347-05AF6084F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156E3-3AD2-44B1-8E73-6C361E162849}"/>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94351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800A-4938-4BF6-A69D-26070803D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0D8AB-6941-41B1-B6CB-89404F3154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B2139-4F8F-41B3-B169-6E033B982B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B85EAE-FEE3-40FF-AA83-95514A528C7C}"/>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6" name="Footer Placeholder 5">
            <a:extLst>
              <a:ext uri="{FF2B5EF4-FFF2-40B4-BE49-F238E27FC236}">
                <a16:creationId xmlns:a16="http://schemas.microsoft.com/office/drawing/2014/main" id="{9D57528E-F859-49F0-BB53-F5BB1D86E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B1873-F68D-48D3-87DA-BAA1FB726405}"/>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122083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9C07-6BC5-40B8-A3CA-19B04C8D16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547EE-2DA5-4454-99D5-8B1C54CA4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5FC7E3-806A-427A-81FE-AF318529F1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0E602A-C6C6-4FE0-93BD-CF9F7930C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1B0000-FF70-473C-81AE-FBCD2548AA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81ADE-7E7B-49A2-9C8F-22EC0F5F0EEB}"/>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8" name="Footer Placeholder 7">
            <a:extLst>
              <a:ext uri="{FF2B5EF4-FFF2-40B4-BE49-F238E27FC236}">
                <a16:creationId xmlns:a16="http://schemas.microsoft.com/office/drawing/2014/main" id="{F3BAB9DA-466A-4757-8154-FE316C9B3E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0BD98-8F1E-41B0-A622-8C5E95DA2BC4}"/>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47331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6480-3416-4D00-BE92-5285CC4512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9DF488-F653-4CFB-A1C6-C11A0CFAC098}"/>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4" name="Footer Placeholder 3">
            <a:extLst>
              <a:ext uri="{FF2B5EF4-FFF2-40B4-BE49-F238E27FC236}">
                <a16:creationId xmlns:a16="http://schemas.microsoft.com/office/drawing/2014/main" id="{604BE6EA-E569-4EA8-838F-36C9906FE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B1D694-7449-4C16-A3A4-7F38F46D351C}"/>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3739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B84B4-BEF6-453C-9765-47ED27D31CA0}"/>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3" name="Footer Placeholder 2">
            <a:extLst>
              <a:ext uri="{FF2B5EF4-FFF2-40B4-BE49-F238E27FC236}">
                <a16:creationId xmlns:a16="http://schemas.microsoft.com/office/drawing/2014/main" id="{B8161375-B28E-44F1-88B8-00D505F99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0DC2BD-18A1-4CAA-9985-74CEDDDC4D24}"/>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128379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E870-9BFE-495D-9814-9FA7A13A9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815B22-4714-4DE0-9631-86C0D0443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7C446-F0CC-4672-863A-41FBB6A2B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327034-DACB-4CA9-B0C2-24C9A359432A}"/>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6" name="Footer Placeholder 5">
            <a:extLst>
              <a:ext uri="{FF2B5EF4-FFF2-40B4-BE49-F238E27FC236}">
                <a16:creationId xmlns:a16="http://schemas.microsoft.com/office/drawing/2014/main" id="{190E97DA-365D-4A84-B462-87DAFABEB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7835-A657-413D-9791-7BD5A1F76817}"/>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22956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38E4-A6FD-4283-95D8-D99B7A788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54D9C-B24E-4D4F-85D0-72A35043E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14199C-4110-47AA-B48F-5F934A8EC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A9836-8481-49E1-AC0F-C6A0B5C18250}"/>
              </a:ext>
            </a:extLst>
          </p:cNvPr>
          <p:cNvSpPr>
            <a:spLocks noGrp="1"/>
          </p:cNvSpPr>
          <p:nvPr>
            <p:ph type="dt" sz="half" idx="10"/>
          </p:nvPr>
        </p:nvSpPr>
        <p:spPr/>
        <p:txBody>
          <a:bodyPr/>
          <a:lstStyle/>
          <a:p>
            <a:fld id="{58DD293B-D8D0-431A-BBD3-F7FF1DD91784}" type="datetimeFigureOut">
              <a:rPr lang="en-US" smtClean="0"/>
              <a:t>7/2/2017</a:t>
            </a:fld>
            <a:endParaRPr lang="en-US"/>
          </a:p>
        </p:txBody>
      </p:sp>
      <p:sp>
        <p:nvSpPr>
          <p:cNvPr id="6" name="Footer Placeholder 5">
            <a:extLst>
              <a:ext uri="{FF2B5EF4-FFF2-40B4-BE49-F238E27FC236}">
                <a16:creationId xmlns:a16="http://schemas.microsoft.com/office/drawing/2014/main" id="{A9AFE4F1-1D4E-43FC-A14F-9D3F09CBB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2FB0E-2109-4A04-BACC-64BB8CA8FE30}"/>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86343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E25B1-FF68-4BDA-87DD-1E4618824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93B452-F257-4E6A-9783-F91C7F32C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E98D4-5A75-4F19-8E49-2B65626055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D293B-D8D0-431A-BBD3-F7FF1DD91784}" type="datetimeFigureOut">
              <a:rPr lang="en-US" smtClean="0"/>
              <a:t>7/2/2017</a:t>
            </a:fld>
            <a:endParaRPr lang="en-US"/>
          </a:p>
        </p:txBody>
      </p:sp>
      <p:sp>
        <p:nvSpPr>
          <p:cNvPr id="5" name="Footer Placeholder 4">
            <a:extLst>
              <a:ext uri="{FF2B5EF4-FFF2-40B4-BE49-F238E27FC236}">
                <a16:creationId xmlns:a16="http://schemas.microsoft.com/office/drawing/2014/main" id="{5A005F58-856F-436F-BA57-D903F1225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0B5EA-B21E-40F9-ADDA-3A84F818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CC896-0300-4576-ADB3-6A10FD79B701}" type="slidenum">
              <a:rPr lang="en-US" smtClean="0"/>
              <a:t>‹#›</a:t>
            </a:fld>
            <a:endParaRPr lang="en-US"/>
          </a:p>
        </p:txBody>
      </p:sp>
    </p:spTree>
    <p:extLst>
      <p:ext uri="{BB962C8B-B14F-4D97-AF65-F5344CB8AC3E}">
        <p14:creationId xmlns:p14="http://schemas.microsoft.com/office/powerpoint/2010/main" val="685975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4435-4469-40B2-8D48-D31D89CB2C2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9E2EB59-5F60-4AEF-8B17-A621124EF26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FB1A-C0AB-48E3-9776-78FBEBFA3279}"/>
              </a:ext>
            </a:extLst>
          </p:cNvPr>
          <p:cNvSpPr>
            <a:spLocks noGrp="1"/>
          </p:cNvSpPr>
          <p:nvPr>
            <p:ph type="title"/>
          </p:nvPr>
        </p:nvSpPr>
        <p:spPr/>
        <p:txBody>
          <a:bodyPr/>
          <a:lstStyle/>
          <a:p>
            <a:r>
              <a:rPr lang="en-US" dirty="0"/>
              <a:t>Team 4 Members</a:t>
            </a:r>
          </a:p>
        </p:txBody>
      </p:sp>
      <p:sp>
        <p:nvSpPr>
          <p:cNvPr id="3" name="Content Placeholder 2">
            <a:extLst>
              <a:ext uri="{FF2B5EF4-FFF2-40B4-BE49-F238E27FC236}">
                <a16:creationId xmlns:a16="http://schemas.microsoft.com/office/drawing/2014/main" id="{972DF7F2-6300-4BD8-95EB-692BD23F91B4}"/>
              </a:ext>
            </a:extLst>
          </p:cNvPr>
          <p:cNvSpPr>
            <a:spLocks noGrp="1"/>
          </p:cNvSpPr>
          <p:nvPr>
            <p:ph idx="1"/>
          </p:nvPr>
        </p:nvSpPr>
        <p:spPr/>
        <p:txBody>
          <a:bodyPr/>
          <a:lstStyle/>
          <a:p>
            <a:r>
              <a:rPr lang="en-US" dirty="0"/>
              <a:t>Morgan Chastain</a:t>
            </a:r>
          </a:p>
          <a:p>
            <a:r>
              <a:rPr lang="en-US" dirty="0"/>
              <a:t>Michael </a:t>
            </a:r>
            <a:r>
              <a:rPr lang="en-US" dirty="0" err="1"/>
              <a:t>Megarbane</a:t>
            </a:r>
            <a:endParaRPr lang="en-US" dirty="0"/>
          </a:p>
          <a:p>
            <a:r>
              <a:rPr lang="en-US" dirty="0"/>
              <a:t>Jason Henry</a:t>
            </a:r>
          </a:p>
        </p:txBody>
      </p:sp>
    </p:spTree>
    <p:extLst>
      <p:ext uri="{BB962C8B-B14F-4D97-AF65-F5344CB8AC3E}">
        <p14:creationId xmlns:p14="http://schemas.microsoft.com/office/powerpoint/2010/main" val="55417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A62E-0AA8-4F10-8C64-F554B39D7A84}"/>
              </a:ext>
            </a:extLst>
          </p:cNvPr>
          <p:cNvSpPr>
            <a:spLocks noGrp="1"/>
          </p:cNvSpPr>
          <p:nvPr>
            <p:ph type="title"/>
          </p:nvPr>
        </p:nvSpPr>
        <p:spPr/>
        <p:txBody>
          <a:bodyPr/>
          <a:lstStyle/>
          <a:p>
            <a:r>
              <a:rPr lang="en-US" dirty="0"/>
              <a:t>Site Concept/Scope</a:t>
            </a:r>
          </a:p>
        </p:txBody>
      </p:sp>
      <p:sp>
        <p:nvSpPr>
          <p:cNvPr id="3" name="Content Placeholder 2">
            <a:extLst>
              <a:ext uri="{FF2B5EF4-FFF2-40B4-BE49-F238E27FC236}">
                <a16:creationId xmlns:a16="http://schemas.microsoft.com/office/drawing/2014/main" id="{4BCBB2E2-ACE7-433E-A20D-C9C38EBFC7E5}"/>
              </a:ext>
            </a:extLst>
          </p:cNvPr>
          <p:cNvSpPr>
            <a:spLocks noGrp="1"/>
          </p:cNvSpPr>
          <p:nvPr>
            <p:ph idx="1"/>
          </p:nvPr>
        </p:nvSpPr>
        <p:spPr/>
        <p:txBody>
          <a:bodyPr/>
          <a:lstStyle/>
          <a:p>
            <a:pPr marL="0" indent="0">
              <a:buNone/>
            </a:pPr>
            <a:r>
              <a:rPr lang="en-US" dirty="0"/>
              <a:t>Concept</a:t>
            </a:r>
          </a:p>
          <a:p>
            <a:r>
              <a:rPr lang="en-US" dirty="0"/>
              <a:t>To address a problem many new mothers have….. finding other new moms to connect with.  </a:t>
            </a:r>
          </a:p>
          <a:p>
            <a:pPr marL="0" indent="0">
              <a:buNone/>
            </a:pPr>
            <a:r>
              <a:rPr lang="en-US" dirty="0"/>
              <a:t>Scope</a:t>
            </a:r>
          </a:p>
          <a:p>
            <a:r>
              <a:rPr lang="en-US" dirty="0"/>
              <a:t>The first version of the site will be limited to the Loudoun County, VA region.</a:t>
            </a:r>
          </a:p>
          <a:p>
            <a:endParaRPr lang="en-US" dirty="0"/>
          </a:p>
        </p:txBody>
      </p:sp>
    </p:spTree>
    <p:extLst>
      <p:ext uri="{BB962C8B-B14F-4D97-AF65-F5344CB8AC3E}">
        <p14:creationId xmlns:p14="http://schemas.microsoft.com/office/powerpoint/2010/main" val="6481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E44F-F2CF-4583-80B8-284F5EF4044F}"/>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70BD9D51-78E8-4100-A50D-2369B8F2C276}"/>
              </a:ext>
            </a:extLst>
          </p:cNvPr>
          <p:cNvSpPr>
            <a:spLocks noGrp="1"/>
          </p:cNvSpPr>
          <p:nvPr>
            <p:ph idx="1"/>
          </p:nvPr>
        </p:nvSpPr>
        <p:spPr/>
        <p:txBody>
          <a:bodyPr>
            <a:normAutofit fontScale="92500" lnSpcReduction="10000"/>
          </a:bodyPr>
          <a:lstStyle/>
          <a:p>
            <a:r>
              <a:rPr lang="en-US" dirty="0"/>
              <a:t>Html</a:t>
            </a:r>
          </a:p>
          <a:p>
            <a:r>
              <a:rPr lang="en-US" dirty="0" err="1"/>
              <a:t>Css</a:t>
            </a:r>
            <a:endParaRPr lang="en-US" dirty="0"/>
          </a:p>
          <a:p>
            <a:r>
              <a:rPr lang="en-US" dirty="0"/>
              <a:t>Bootstrap</a:t>
            </a:r>
          </a:p>
          <a:p>
            <a:r>
              <a:rPr lang="en-US" dirty="0" err="1"/>
              <a:t>Javascript</a:t>
            </a:r>
            <a:endParaRPr lang="en-US" dirty="0"/>
          </a:p>
          <a:p>
            <a:r>
              <a:rPr lang="en-US" dirty="0" err="1"/>
              <a:t>Jquery</a:t>
            </a:r>
            <a:endParaRPr lang="en-US" dirty="0"/>
          </a:p>
          <a:p>
            <a:r>
              <a:rPr lang="en-US" dirty="0"/>
              <a:t>Google maps – Geocoding and </a:t>
            </a:r>
            <a:r>
              <a:rPr lang="en-US" dirty="0" err="1"/>
              <a:t>realtime</a:t>
            </a:r>
            <a:r>
              <a:rPr lang="en-US" dirty="0"/>
              <a:t> mapping APIs</a:t>
            </a:r>
          </a:p>
          <a:p>
            <a:r>
              <a:rPr lang="en-US" dirty="0"/>
              <a:t>Event site – some text about what this is</a:t>
            </a:r>
          </a:p>
          <a:p>
            <a:r>
              <a:rPr lang="en-US" dirty="0"/>
              <a:t>Firebase – NoSQL Database service</a:t>
            </a:r>
          </a:p>
          <a:p>
            <a:r>
              <a:rPr lang="en-US" dirty="0"/>
              <a:t>Collaboration</a:t>
            </a:r>
          </a:p>
          <a:p>
            <a:pPr lvl="1"/>
            <a:r>
              <a:rPr lang="en-US" dirty="0" err="1"/>
              <a:t>Github</a:t>
            </a:r>
            <a:r>
              <a:rPr lang="en-US" dirty="0"/>
              <a:t> – Source code control/repo</a:t>
            </a:r>
          </a:p>
          <a:p>
            <a:pPr lvl="1"/>
            <a:endParaRPr lang="en-US" dirty="0"/>
          </a:p>
        </p:txBody>
      </p:sp>
    </p:spTree>
    <p:extLst>
      <p:ext uri="{BB962C8B-B14F-4D97-AF65-F5344CB8AC3E}">
        <p14:creationId xmlns:p14="http://schemas.microsoft.com/office/powerpoint/2010/main" val="124204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19E6-0BF8-4421-B485-159BDAE87565}"/>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59BB8BE1-7858-4662-ACC6-05E9DD89DAEE}"/>
              </a:ext>
            </a:extLst>
          </p:cNvPr>
          <p:cNvSpPr>
            <a:spLocks noGrp="1"/>
          </p:cNvSpPr>
          <p:nvPr>
            <p:ph idx="1"/>
          </p:nvPr>
        </p:nvSpPr>
        <p:spPr/>
        <p:txBody>
          <a:bodyPr>
            <a:normAutofit fontScale="92500" lnSpcReduction="10000"/>
          </a:bodyPr>
          <a:lstStyle/>
          <a:p>
            <a:r>
              <a:rPr lang="en-US" dirty="0"/>
              <a:t>User Login</a:t>
            </a:r>
          </a:p>
          <a:p>
            <a:pPr lvl="1"/>
            <a:r>
              <a:rPr lang="en-US" dirty="0"/>
              <a:t>Validates user information from Firebase data source</a:t>
            </a:r>
          </a:p>
          <a:p>
            <a:r>
              <a:rPr lang="en-US" dirty="0"/>
              <a:t>User Registration</a:t>
            </a:r>
          </a:p>
          <a:p>
            <a:pPr lvl="1"/>
            <a:r>
              <a:rPr lang="en-US" dirty="0"/>
              <a:t>Validates and saves new member information to Firebase data source</a:t>
            </a:r>
          </a:p>
          <a:p>
            <a:r>
              <a:rPr lang="en-US" dirty="0"/>
              <a:t>View Members</a:t>
            </a:r>
          </a:p>
          <a:p>
            <a:pPr lvl="1"/>
            <a:r>
              <a:rPr lang="en-US" dirty="0"/>
              <a:t>Pulls Mom’s connect members from </a:t>
            </a:r>
            <a:r>
              <a:rPr lang="en-US" dirty="0" err="1"/>
              <a:t>Fiebase</a:t>
            </a:r>
            <a:r>
              <a:rPr lang="en-US" dirty="0"/>
              <a:t> for review</a:t>
            </a:r>
          </a:p>
          <a:p>
            <a:r>
              <a:rPr lang="en-US" dirty="0"/>
              <a:t>Parks listing</a:t>
            </a:r>
          </a:p>
          <a:p>
            <a:pPr lvl="1"/>
            <a:r>
              <a:rPr lang="en-US" dirty="0"/>
              <a:t>Pulls park information from Firebase</a:t>
            </a:r>
          </a:p>
          <a:p>
            <a:pPr lvl="1"/>
            <a:r>
              <a:rPr lang="en-US" dirty="0"/>
              <a:t>Calls google maps API to show location based on geocode reference data</a:t>
            </a:r>
          </a:p>
          <a:p>
            <a:r>
              <a:rPr lang="en-US" dirty="0"/>
              <a:t>Local Active Groups</a:t>
            </a:r>
          </a:p>
          <a:p>
            <a:pPr lvl="1"/>
            <a:r>
              <a:rPr lang="en-US" dirty="0"/>
              <a:t>Pulls local group information from API call to XXXXX</a:t>
            </a:r>
          </a:p>
        </p:txBody>
      </p:sp>
    </p:spTree>
    <p:extLst>
      <p:ext uri="{BB962C8B-B14F-4D97-AF65-F5344CB8AC3E}">
        <p14:creationId xmlns:p14="http://schemas.microsoft.com/office/powerpoint/2010/main" val="204808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AE5B-564F-4B77-A4AE-048DBFFF8BA9}"/>
              </a:ext>
            </a:extLst>
          </p:cNvPr>
          <p:cNvSpPr>
            <a:spLocks noGrp="1"/>
          </p:cNvSpPr>
          <p:nvPr>
            <p:ph type="title"/>
          </p:nvPr>
        </p:nvSpPr>
        <p:spPr/>
        <p:txBody>
          <a:bodyPr/>
          <a:lstStyle/>
          <a:p>
            <a:r>
              <a:rPr lang="en-US" dirty="0"/>
              <a:t>Moms Connect Navigation</a:t>
            </a:r>
          </a:p>
        </p:txBody>
      </p:sp>
      <p:graphicFrame>
        <p:nvGraphicFramePr>
          <p:cNvPr id="4" name="Content Placeholder 3">
            <a:extLst>
              <a:ext uri="{FF2B5EF4-FFF2-40B4-BE49-F238E27FC236}">
                <a16:creationId xmlns:a16="http://schemas.microsoft.com/office/drawing/2014/main" id="{10B88FCF-57F7-4386-977D-9EC33CD1EB8A}"/>
              </a:ext>
            </a:extLst>
          </p:cNvPr>
          <p:cNvGraphicFramePr>
            <a:graphicFrameLocks noGrp="1"/>
          </p:cNvGraphicFramePr>
          <p:nvPr>
            <p:ph idx="1"/>
            <p:extLst>
              <p:ext uri="{D42A27DB-BD31-4B8C-83A1-F6EECF244321}">
                <p14:modId xmlns:p14="http://schemas.microsoft.com/office/powerpoint/2010/main" val="36733998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0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242</Words>
  <Application>Microsoft Office PowerPoint</Application>
  <PresentationFormat>Widescreen</PresentationFormat>
  <Paragraphs>42</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Team 4 Members</vt:lpstr>
      <vt:lpstr>Site Concept/Scope</vt:lpstr>
      <vt:lpstr>Technology Stack</vt:lpstr>
      <vt:lpstr>Features</vt:lpstr>
      <vt:lpstr>Moms Connect Navigation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jahenry@gwmail.gwu.edu</dc:creator>
  <cp:lastModifiedBy>jahenry@gwmail.gwu.edu</cp:lastModifiedBy>
  <cp:revision>5</cp:revision>
  <dcterms:created xsi:type="dcterms:W3CDTF">2017-06-24T15:29:04Z</dcterms:created>
  <dcterms:modified xsi:type="dcterms:W3CDTF">2017-07-02T13:44:13Z</dcterms:modified>
</cp:coreProperties>
</file>