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9"/>
    <p:restoredTop sz="94647"/>
  </p:normalViewPr>
  <p:slideViewPr>
    <p:cSldViewPr snapToGrid="0" snapToObjects="1">
      <p:cViewPr varScale="1">
        <p:scale>
          <a:sx n="87" d="100"/>
          <a:sy n="87" d="100"/>
        </p:scale>
        <p:origin x="22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2735-AEEC-0C49-95E7-CE7593690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8B83-7F74-FF4D-825A-795CB7E0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2420-C0D3-A344-9DBA-1A9AC67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CFEE-377B-FF42-B324-88AF3178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9D3A-5649-314A-90DD-4D28364E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064C-F1BC-704A-BE5E-12153FE3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89E10-00E5-0E4B-9C65-F04524CF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8148-1ED0-7848-B862-DE8180BE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4727-6572-E443-B4C2-9D5EC1C0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DAF2-3A08-0E44-8E5A-265FDC69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AF571-8D94-9541-93DC-61E5DEA8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AB367-F78E-B642-AA5E-EDD97E00A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7DFC-33D4-C84F-BEEB-8DF23796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F9BC-8B2E-C44E-8D72-4629A386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0F74-0B41-7340-875D-DB7F3279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CE9C-2D2B-634C-A48D-CA19DF0C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6524-6AF4-A647-ACDB-F2C7C2BE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49C2-F85B-1246-BB52-9ED6BFED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BCBB-5FA4-A948-9A34-CFCBDD81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D8BB-52B2-C348-9075-2BAED6F0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A310-8B25-0A43-85E9-8BBD0FC4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8DAA-1988-7044-A716-945647EF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1F63-1CE5-D54D-8340-9E73AA2D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E950-A755-964A-89F0-B163875B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C384-9A1B-F642-BE53-94379227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8218-394D-EE4D-A729-83003AC7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2D49-F69A-AC4C-96A9-85952E8ED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AD579-B521-494F-825C-1599A9597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9C6F-79A3-704A-B7BB-D2B2C1C8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744E-F5C4-3848-AE7A-5155BB8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221F-4780-5346-824F-5283542F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9BBF-6BB7-3545-8806-D4A33C2E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8F44-7AB8-234A-BD93-54A2EECDE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3C3BC-B382-5341-B580-67950E22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1C914-1EF3-D946-8CBD-CE65C2210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20CAF-3B3A-5D43-995A-A459CBFF4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5D282-CF91-0D49-804D-352C250B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999D-1B7A-0841-BDAE-4D21260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3308B-D4F9-BB46-9E27-E468A1B6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96E7-68FB-1D4B-B8DD-A6A73ECA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2DFEE-5A98-FC4B-8F59-0421547E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39350-18D4-1D43-8FB6-3B0E4809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5C91A-CC0F-8745-913A-08AFC4A9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4C716-DAF3-3C48-8926-2ADD3562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453C1-1016-414C-B574-86708527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22B8-A2FC-AE41-B007-0494EBD8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33DF-19B8-0945-BE91-068439DB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0E7A-76F9-FA45-82D5-741F3003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14C05-68BF-1146-9C0A-1F9233F0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3407-C825-F340-ABCD-EFA50A25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91124-3306-0345-B511-83C20C0B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5AACC-7581-794E-91E3-362212BA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2750-B142-0243-AD6F-1672374E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BD62C-D9D7-A44D-9564-731C76E09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6E79-CB93-F34D-9285-F70BDC3EE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CC72-46B3-B044-B186-AD3F120F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394B-0A07-474B-8BD9-CB63A0F0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C936-4D07-4449-A0A8-E5B6AAD0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5B611-40A4-094F-8EC4-D1FF5F8E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6CAE-624C-D24D-81B4-862B69D3A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39D2C-4959-4440-8564-6BAF35566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AEB8-6497-2A4E-A93E-A9E3D244F16B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95E3-BE05-D448-B6CC-36A8DD745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61A5-CF13-164E-B43A-101E19902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6D5D-503D-4541-BD31-BF403258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apis.com/books/v1/volumes?q=search+term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apis.com/books/v1/users/1112223334445556677/bookshelves&amp;key=yourAPIKe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8628-DAEB-E845-B429-26146BABB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Books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A087-CE2B-2049-A4ED-60834BBF1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Yuxuan</a:t>
            </a:r>
            <a:r>
              <a:rPr lang="en-US" dirty="0"/>
              <a:t> Jiang</a:t>
            </a:r>
          </a:p>
        </p:txBody>
      </p:sp>
    </p:spTree>
    <p:extLst>
      <p:ext uri="{BB962C8B-B14F-4D97-AF65-F5344CB8AC3E}">
        <p14:creationId xmlns:p14="http://schemas.microsoft.com/office/powerpoint/2010/main" val="235162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1DD7-3FDD-7A4C-9D7F-02D2BFC6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F512-FF49-A344-BB44-1B90D3CD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Google Books API let you access Google Books features directly.</a:t>
            </a:r>
          </a:p>
          <a:p>
            <a:r>
              <a:rPr lang="en-US" dirty="0"/>
              <a:t>Functionalities include:</a:t>
            </a:r>
          </a:p>
          <a:p>
            <a:pPr lvl="1"/>
            <a:r>
              <a:rPr lang="en-US" dirty="0"/>
              <a:t>Search and browse through the list of books that match a given query.</a:t>
            </a:r>
          </a:p>
          <a:p>
            <a:pPr lvl="1"/>
            <a:r>
              <a:rPr lang="en-US" dirty="0"/>
              <a:t>View information about a book, including metadata, availability and price, links to the preview page.</a:t>
            </a:r>
          </a:p>
          <a:p>
            <a:pPr lvl="1"/>
            <a:r>
              <a:rPr lang="en-US" dirty="0"/>
              <a:t>Manage your own bookshelves.</a:t>
            </a:r>
          </a:p>
        </p:txBody>
      </p:sp>
    </p:spTree>
    <p:extLst>
      <p:ext uri="{BB962C8B-B14F-4D97-AF65-F5344CB8AC3E}">
        <p14:creationId xmlns:p14="http://schemas.microsoft.com/office/powerpoint/2010/main" val="327528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3325-23BC-1C4F-8AD2-A57DC78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738B-ACA0-E846-ADE2-13D70166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Volume: A volume represents the data that Google Books hosts about a book or magazine.</a:t>
            </a:r>
          </a:p>
          <a:p>
            <a:r>
              <a:rPr lang="en-US" dirty="0"/>
              <a:t>Bookshelf: A bookshelf is a collection of volumes.</a:t>
            </a:r>
          </a:p>
          <a:p>
            <a:r>
              <a:rPr lang="en-US" dirty="0"/>
              <a:t>Review: A review of a volume is a combination of a start rating and text.</a:t>
            </a:r>
          </a:p>
          <a:p>
            <a:r>
              <a:rPr lang="en-US" dirty="0"/>
              <a:t>Reading Position: A reading position indicates the last read position in a volume for a user. A user can only have one reading position per volume. If the user has not opened that volume before, then the reading position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189814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1BA5-D49C-A543-9874-3053DF5C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B653-79B7-3747-AAEE-16E76A94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Books API claims that it uses OAuth 2.0 or API keys for authentication. </a:t>
            </a:r>
          </a:p>
          <a:p>
            <a:r>
              <a:rPr lang="en-US" dirty="0"/>
              <a:t>To obtain an API key, sign up for a Google account for Google Cloud Platform, create a new project and create a new API key in the dashboard.  </a:t>
            </a:r>
          </a:p>
        </p:txBody>
      </p:sp>
    </p:spTree>
    <p:extLst>
      <p:ext uri="{BB962C8B-B14F-4D97-AF65-F5344CB8AC3E}">
        <p14:creationId xmlns:p14="http://schemas.microsoft.com/office/powerpoint/2010/main" val="12305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2D44-55DB-4341-9712-A247E206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FEF2-7150-7B47-B144-94F8207AE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a volumes search by sending an HTTP GET request to the endpoint via the following format: </a:t>
            </a:r>
            <a:r>
              <a:rPr lang="en-US" dirty="0">
                <a:hlinkClick r:id="rId2"/>
              </a:rPr>
              <a:t>https://www.googleapis.com/books/v1/volumes?q=search+terms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curl -s https://</a:t>
            </a:r>
            <a:r>
              <a:rPr lang="en-US" sz="2000" dirty="0" err="1"/>
              <a:t>www.googleapis.com</a:t>
            </a:r>
            <a:r>
              <a:rPr lang="en-US" sz="2000" dirty="0"/>
              <a:t>/books/v1/</a:t>
            </a:r>
            <a:r>
              <a:rPr lang="en-US" sz="2000" dirty="0" err="1"/>
              <a:t>volumes?q</a:t>
            </a:r>
            <a:r>
              <a:rPr lang="en-US" sz="2000" dirty="0"/>
              <a:t>=</a:t>
            </a:r>
            <a:r>
              <a:rPr lang="en-US" sz="2000" dirty="0" err="1"/>
              <a:t>search+pride</a:t>
            </a:r>
            <a:r>
              <a:rPr lang="en-US" sz="2000" dirty="0"/>
              <a:t> | </a:t>
            </a:r>
            <a:r>
              <a:rPr lang="en-US" sz="2000" dirty="0" err="1"/>
              <a:t>jq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3DFC7-C5E8-8C4E-9002-0E1246A57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621591" cy="4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A670-031F-B54C-BFF2-A3766200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2D2E-0720-3145-938C-25A1F91E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download parameter to restrict the returned results to volumes that have an available download formation of </a:t>
            </a:r>
            <a:r>
              <a:rPr lang="en-US" dirty="0" err="1"/>
              <a:t>epub</a:t>
            </a:r>
            <a:r>
              <a:rPr lang="en-US" dirty="0"/>
              <a:t> by setting it to </a:t>
            </a:r>
            <a:r>
              <a:rPr lang="en-US" dirty="0" err="1"/>
              <a:t>epub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curl -s https://</a:t>
            </a:r>
            <a:r>
              <a:rPr lang="en-US" sz="1600" dirty="0" err="1"/>
              <a:t>www.googleapis.com</a:t>
            </a:r>
            <a:r>
              <a:rPr lang="en-US" sz="1600" dirty="0"/>
              <a:t>/books/v1/</a:t>
            </a:r>
            <a:r>
              <a:rPr lang="en-US" sz="1600" dirty="0" err="1"/>
              <a:t>volumes?q</a:t>
            </a:r>
            <a:r>
              <a:rPr lang="en-US" sz="1600" dirty="0"/>
              <a:t>=</a:t>
            </a:r>
            <a:r>
              <a:rPr lang="en-US" sz="1600" dirty="0" err="1"/>
              <a:t>pride+prejudice&amp;download</a:t>
            </a:r>
            <a:r>
              <a:rPr lang="en-US" sz="1600" dirty="0"/>
              <a:t>=</a:t>
            </a:r>
            <a:r>
              <a:rPr lang="en-US" sz="1600" dirty="0" err="1"/>
              <a:t>epub</a:t>
            </a:r>
            <a:r>
              <a:rPr lang="en-US" sz="1600" dirty="0"/>
              <a:t> | </a:t>
            </a:r>
            <a:r>
              <a:rPr lang="en-US" sz="1600" dirty="0" err="1"/>
              <a:t>jq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D928E-DE4C-7A43-8643-7517DFEA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7" y="3226775"/>
            <a:ext cx="11847325" cy="2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DCED-34ED-6345-9850-2FAE7FBA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Bookshelves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6FF3-61C8-C241-B860-356B72CA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retrieve a list of a user's public bookshelves by sending an HTTP GET request to the URI with the following format</a:t>
            </a:r>
          </a:p>
          <a:p>
            <a:r>
              <a:rPr lang="en-US" dirty="0">
                <a:hlinkClick r:id="rId2"/>
              </a:rPr>
              <a:t>https://www.googleapis.com/books/v1/users/</a:t>
            </a:r>
            <a:r>
              <a:rPr lang="en-US" b="1" dirty="0">
                <a:effectLst/>
                <a:hlinkClick r:id="rId2"/>
              </a:rPr>
              <a:t>1112223334445556677</a:t>
            </a:r>
            <a:r>
              <a:rPr lang="en-US" dirty="0">
                <a:hlinkClick r:id="rId2"/>
              </a:rPr>
              <a:t>/bookshelves&amp;</a:t>
            </a:r>
            <a:r>
              <a:rPr lang="en-US" b="1" dirty="0">
                <a:effectLst/>
                <a:hlinkClick r:id="rId2"/>
              </a:rPr>
              <a:t>key</a:t>
            </a:r>
            <a:r>
              <a:rPr lang="en-US" dirty="0">
                <a:hlinkClick r:id="rId2"/>
              </a:rPr>
              <a:t>=</a:t>
            </a:r>
            <a:r>
              <a:rPr lang="en-US" dirty="0">
                <a:effectLst/>
                <a:hlinkClick r:id="rId2"/>
              </a:rPr>
              <a:t>yourAPIKey</a:t>
            </a:r>
            <a:endParaRPr lang="en-US" dirty="0"/>
          </a:p>
          <a:p>
            <a:r>
              <a:rPr lang="en-US" dirty="0"/>
              <a:t>In my testing, this service is temporarily unavailable: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778A9-1F65-754E-A67D-B444DFF99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10" y="4211582"/>
            <a:ext cx="5327636" cy="21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01A8-FC83-BC4E-AF31-917B7117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F359-882F-944A-B56D-66DC5289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Print Type</a:t>
            </a:r>
          </a:p>
          <a:p>
            <a:r>
              <a:rPr lang="en-US" dirty="0"/>
              <a:t>Projection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Modify ”My Library”</a:t>
            </a:r>
          </a:p>
        </p:txBody>
      </p:sp>
    </p:spTree>
    <p:extLst>
      <p:ext uri="{BB962C8B-B14F-4D97-AF65-F5344CB8AC3E}">
        <p14:creationId xmlns:p14="http://schemas.microsoft.com/office/powerpoint/2010/main" val="191902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393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Google Books APIs</vt:lpstr>
      <vt:lpstr>Overview</vt:lpstr>
      <vt:lpstr>API Concepts:</vt:lpstr>
      <vt:lpstr>Authentication</vt:lpstr>
      <vt:lpstr>Performing a Search</vt:lpstr>
      <vt:lpstr>Download Format</vt:lpstr>
      <vt:lpstr>Working With Bookshelves</vt:lpstr>
      <vt:lpstr>Additional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Books APIs</dc:title>
  <dc:creator>Jiang, Yuxuan</dc:creator>
  <cp:lastModifiedBy>Jiang, Yuxuan</cp:lastModifiedBy>
  <cp:revision>1</cp:revision>
  <dcterms:created xsi:type="dcterms:W3CDTF">2022-04-06T08:29:36Z</dcterms:created>
  <dcterms:modified xsi:type="dcterms:W3CDTF">2022-04-06T10:05:17Z</dcterms:modified>
</cp:coreProperties>
</file>