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3"/>
  </p:handoutMasterIdLst>
  <p:sldIdLst>
    <p:sldId id="258" r:id="rId2"/>
  </p:sldIdLst>
  <p:sldSz cx="16459200" cy="16459200"/>
  <p:notesSz cx="6858000" cy="9144000"/>
  <p:defaultTextStyle>
    <a:defPPr>
      <a:defRPr lang="en-US"/>
    </a:defPPr>
    <a:lvl1pPr marL="0" algn="l" defTabSz="1746547" rtl="0" eaLnBrk="1" latinLnBrk="0" hangingPunct="1">
      <a:defRPr sz="3400" kern="1200">
        <a:solidFill>
          <a:schemeClr val="tx1"/>
        </a:solidFill>
        <a:latin typeface="+mn-lt"/>
        <a:ea typeface="+mn-ea"/>
        <a:cs typeface="+mn-cs"/>
      </a:defRPr>
    </a:lvl1pPr>
    <a:lvl2pPr marL="873273" algn="l" defTabSz="1746547" rtl="0" eaLnBrk="1" latinLnBrk="0" hangingPunct="1">
      <a:defRPr sz="3400" kern="1200">
        <a:solidFill>
          <a:schemeClr val="tx1"/>
        </a:solidFill>
        <a:latin typeface="+mn-lt"/>
        <a:ea typeface="+mn-ea"/>
        <a:cs typeface="+mn-cs"/>
      </a:defRPr>
    </a:lvl2pPr>
    <a:lvl3pPr marL="1746547" algn="l" defTabSz="1746547" rtl="0" eaLnBrk="1" latinLnBrk="0" hangingPunct="1">
      <a:defRPr sz="3400" kern="1200">
        <a:solidFill>
          <a:schemeClr val="tx1"/>
        </a:solidFill>
        <a:latin typeface="+mn-lt"/>
        <a:ea typeface="+mn-ea"/>
        <a:cs typeface="+mn-cs"/>
      </a:defRPr>
    </a:lvl3pPr>
    <a:lvl4pPr marL="2619821" algn="l" defTabSz="1746547" rtl="0" eaLnBrk="1" latinLnBrk="0" hangingPunct="1">
      <a:defRPr sz="3400" kern="1200">
        <a:solidFill>
          <a:schemeClr val="tx1"/>
        </a:solidFill>
        <a:latin typeface="+mn-lt"/>
        <a:ea typeface="+mn-ea"/>
        <a:cs typeface="+mn-cs"/>
      </a:defRPr>
    </a:lvl4pPr>
    <a:lvl5pPr marL="3493095" algn="l" defTabSz="1746547" rtl="0" eaLnBrk="1" latinLnBrk="0" hangingPunct="1">
      <a:defRPr sz="3400" kern="1200">
        <a:solidFill>
          <a:schemeClr val="tx1"/>
        </a:solidFill>
        <a:latin typeface="+mn-lt"/>
        <a:ea typeface="+mn-ea"/>
        <a:cs typeface="+mn-cs"/>
      </a:defRPr>
    </a:lvl5pPr>
    <a:lvl6pPr marL="4366368" algn="l" defTabSz="1746547" rtl="0" eaLnBrk="1" latinLnBrk="0" hangingPunct="1">
      <a:defRPr sz="3400" kern="1200">
        <a:solidFill>
          <a:schemeClr val="tx1"/>
        </a:solidFill>
        <a:latin typeface="+mn-lt"/>
        <a:ea typeface="+mn-ea"/>
        <a:cs typeface="+mn-cs"/>
      </a:defRPr>
    </a:lvl6pPr>
    <a:lvl7pPr marL="5239642" algn="l" defTabSz="1746547" rtl="0" eaLnBrk="1" latinLnBrk="0" hangingPunct="1">
      <a:defRPr sz="3400" kern="1200">
        <a:solidFill>
          <a:schemeClr val="tx1"/>
        </a:solidFill>
        <a:latin typeface="+mn-lt"/>
        <a:ea typeface="+mn-ea"/>
        <a:cs typeface="+mn-cs"/>
      </a:defRPr>
    </a:lvl7pPr>
    <a:lvl8pPr marL="6112915" algn="l" defTabSz="1746547" rtl="0" eaLnBrk="1" latinLnBrk="0" hangingPunct="1">
      <a:defRPr sz="3400" kern="1200">
        <a:solidFill>
          <a:schemeClr val="tx1"/>
        </a:solidFill>
        <a:latin typeface="+mn-lt"/>
        <a:ea typeface="+mn-ea"/>
        <a:cs typeface="+mn-cs"/>
      </a:defRPr>
    </a:lvl8pPr>
    <a:lvl9pPr marL="6986190" algn="l" defTabSz="1746547" rtl="0" eaLnBrk="1" latinLnBrk="0" hangingPunct="1">
      <a:defRPr sz="3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400">
          <p15:clr>
            <a:srgbClr val="A4A3A4"/>
          </p15:clr>
        </p15:guide>
        <p15:guide id="2" pos="452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9306B"/>
    <a:srgbClr val="1D4EA6"/>
    <a:srgbClr val="C4172F"/>
    <a:srgbClr val="D83248"/>
    <a:srgbClr val="01014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15" autoAdjust="0"/>
    <p:restoredTop sz="94660"/>
  </p:normalViewPr>
  <p:slideViewPr>
    <p:cSldViewPr>
      <p:cViewPr>
        <p:scale>
          <a:sx n="30" d="100"/>
          <a:sy n="30" d="100"/>
        </p:scale>
        <p:origin x="1782" y="114"/>
      </p:cViewPr>
      <p:guideLst>
        <p:guide orient="horz" pos="8400"/>
        <p:guide pos="4526"/>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handoutMaster" Target="handoutMasters/handout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A27B708-2555-834C-97B8-35CDF758D659}" type="datetimeFigureOut">
              <a:rPr lang="en-US" smtClean="0"/>
              <a:t>3/18/2018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2314C12-B17B-E54E-8510-11A7CCA69E63}" type="slidenum">
              <a:rPr lang="en-US" smtClean="0"/>
              <a:t>‹#›</a:t>
            </a:fld>
            <a:endParaRPr lang="en-US"/>
          </a:p>
        </p:txBody>
      </p:sp>
    </p:spTree>
    <p:extLst>
      <p:ext uri="{BB962C8B-B14F-4D97-AF65-F5344CB8AC3E}">
        <p14:creationId xmlns:p14="http://schemas.microsoft.com/office/powerpoint/2010/main" val="3423355152"/>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6&quot; x 36&quot; Poster">
    <p:spTree>
      <p:nvGrpSpPr>
        <p:cNvPr id="1" name=""/>
        <p:cNvGrpSpPr/>
        <p:nvPr/>
      </p:nvGrpSpPr>
      <p:grpSpPr>
        <a:xfrm>
          <a:off x="0" y="0"/>
          <a:ext cx="0" cy="0"/>
          <a:chOff x="0" y="0"/>
          <a:chExt cx="0" cy="0"/>
        </a:xfrm>
      </p:grpSpPr>
      <p:sp>
        <p:nvSpPr>
          <p:cNvPr id="20" name="Title 19"/>
          <p:cNvSpPr>
            <a:spLocks noGrp="1"/>
          </p:cNvSpPr>
          <p:nvPr>
            <p:ph type="title" hasCustomPrompt="1"/>
          </p:nvPr>
        </p:nvSpPr>
        <p:spPr>
          <a:xfrm>
            <a:off x="261257" y="304800"/>
            <a:ext cx="15936686" cy="1676400"/>
          </a:xfrm>
          <a:prstGeom prst="rect">
            <a:avLst/>
          </a:prstGeom>
          <a:solidFill>
            <a:srgbClr val="C4172F"/>
          </a:solidFill>
          <a:ln>
            <a:solidFill>
              <a:srgbClr val="C4172F"/>
            </a:solidFill>
          </a:ln>
        </p:spPr>
        <p:txBody>
          <a:bodyPr vert="horz" lIns="78373" tIns="39187" rIns="78373" bIns="39187" anchor="ctr" anchorCtr="1"/>
          <a:lstStyle>
            <a:lvl1pPr>
              <a:defRPr sz="3100" b="1">
                <a:solidFill>
                  <a:schemeClr val="bg1"/>
                </a:solidFill>
                <a:latin typeface="Arial"/>
                <a:cs typeface="Arial"/>
              </a:defRPr>
            </a:lvl1pPr>
          </a:lstStyle>
          <a:p>
            <a:r>
              <a:rPr lang="en-US" dirty="0"/>
              <a:t>Poster Presentation Title</a:t>
            </a:r>
            <a:br>
              <a:rPr lang="en-US" dirty="0"/>
            </a:br>
            <a:r>
              <a:rPr lang="en-US" sz="2100" b="1" dirty="0">
                <a:solidFill>
                  <a:schemeClr val="bg1"/>
                </a:solidFill>
                <a:latin typeface="Arial" pitchFamily="34" charset="0"/>
                <a:cs typeface="Arial" pitchFamily="34" charset="0"/>
              </a:rPr>
              <a:t>List Author Name(s)</a:t>
            </a:r>
            <a:br>
              <a:rPr lang="en-US" sz="2100" b="1" dirty="0">
                <a:solidFill>
                  <a:schemeClr val="bg1"/>
                </a:solidFill>
                <a:latin typeface="Arial" pitchFamily="34" charset="0"/>
                <a:cs typeface="Arial" pitchFamily="34" charset="0"/>
              </a:rPr>
            </a:br>
            <a:r>
              <a:rPr lang="en-US" sz="2100" b="1" dirty="0">
                <a:solidFill>
                  <a:schemeClr val="bg1"/>
                </a:solidFill>
                <a:latin typeface="Arial" pitchFamily="34" charset="0"/>
                <a:cs typeface="Arial" pitchFamily="34" charset="0"/>
              </a:rPr>
              <a:t>List Affiliated Institutions</a:t>
            </a:r>
            <a:endParaRPr lang="en-US" dirty="0"/>
          </a:p>
        </p:txBody>
      </p:sp>
      <p:sp>
        <p:nvSpPr>
          <p:cNvPr id="22" name="Text Placeholder 21"/>
          <p:cNvSpPr>
            <a:spLocks noGrp="1"/>
          </p:cNvSpPr>
          <p:nvPr>
            <p:ph type="body" sz="quarter" idx="10" hasCustomPrompt="1"/>
          </p:nvPr>
        </p:nvSpPr>
        <p:spPr>
          <a:xfrm>
            <a:off x="261257" y="2133600"/>
            <a:ext cx="5094514" cy="533400"/>
          </a:xfrm>
          <a:prstGeom prst="rect">
            <a:avLst/>
          </a:prstGeom>
          <a:solidFill>
            <a:srgbClr val="C4172F"/>
          </a:solidFill>
          <a:ln>
            <a:solidFill>
              <a:srgbClr val="C4172F"/>
            </a:solidFill>
          </a:ln>
        </p:spPr>
        <p:txBody>
          <a:bodyPr vert="horz" lIns="78373" tIns="39187" rIns="78373" bIns="39187"/>
          <a:lstStyle>
            <a:lvl1pPr marL="0" indent="0">
              <a:buNone/>
              <a:defRPr sz="2100" b="1" baseline="0">
                <a:solidFill>
                  <a:schemeClr val="bg1"/>
                </a:solidFill>
                <a:latin typeface="Arial"/>
                <a:cs typeface="Arial"/>
              </a:defRPr>
            </a:lvl1pPr>
          </a:lstStyle>
          <a:p>
            <a:pPr lvl="0"/>
            <a:r>
              <a:rPr lang="en-US" sz="2100" dirty="0"/>
              <a:t>Abstract or Introduction</a:t>
            </a:r>
            <a:endParaRPr lang="en-US" dirty="0"/>
          </a:p>
        </p:txBody>
      </p:sp>
      <p:sp>
        <p:nvSpPr>
          <p:cNvPr id="24" name="Text Placeholder 23"/>
          <p:cNvSpPr>
            <a:spLocks noGrp="1"/>
          </p:cNvSpPr>
          <p:nvPr>
            <p:ph type="body" sz="quarter" idx="11" hasCustomPrompt="1"/>
          </p:nvPr>
        </p:nvSpPr>
        <p:spPr>
          <a:xfrm>
            <a:off x="261257" y="2819400"/>
            <a:ext cx="5094514" cy="4343400"/>
          </a:xfrm>
          <a:prstGeom prst="rect">
            <a:avLst/>
          </a:prstGeom>
        </p:spPr>
        <p:txBody>
          <a:bodyPr vert="horz" lIns="78373" tIns="39187" rIns="78373" bIns="39187"/>
          <a:lstStyle>
            <a:lvl1pPr marL="0" indent="0">
              <a:buNone/>
              <a:defRPr sz="1400" baseline="0"/>
            </a:lvl1pPr>
            <a:lvl2pPr marL="198654" indent="0">
              <a:buNone/>
              <a:defRPr sz="1400" baseline="0"/>
            </a:lvl2pPr>
            <a:lvl3pPr marL="386424" indent="0">
              <a:buNone/>
              <a:defRPr sz="1400" baseline="0"/>
            </a:lvl3pPr>
            <a:lvl4pPr>
              <a:defRPr sz="1400"/>
            </a:lvl4pPr>
            <a:lvl5pPr>
              <a:defRPr sz="1400"/>
            </a:lvl5pPr>
          </a:lstStyle>
          <a:p>
            <a:pPr lvl="0"/>
            <a:r>
              <a:rPr lang="en-US" dirty="0"/>
              <a:t>Any element of this template (colors, fonts, layouts, etc.) can be edited to suit your needs. To change the color of a title bar: right click the text box, select format shape, edit the “Fill” and “Line” your desired specifications.</a:t>
            </a:r>
          </a:p>
        </p:txBody>
      </p:sp>
      <p:sp>
        <p:nvSpPr>
          <p:cNvPr id="25" name="Text Placeholder 21"/>
          <p:cNvSpPr>
            <a:spLocks noGrp="1"/>
          </p:cNvSpPr>
          <p:nvPr>
            <p:ph type="body" sz="quarter" idx="12" hasCustomPrompt="1"/>
          </p:nvPr>
        </p:nvSpPr>
        <p:spPr>
          <a:xfrm>
            <a:off x="261257" y="7315200"/>
            <a:ext cx="5094514" cy="533400"/>
          </a:xfrm>
          <a:prstGeom prst="rect">
            <a:avLst/>
          </a:prstGeom>
          <a:solidFill>
            <a:srgbClr val="C4172F"/>
          </a:solidFill>
          <a:ln>
            <a:solidFill>
              <a:srgbClr val="C4172F"/>
            </a:solidFill>
          </a:ln>
        </p:spPr>
        <p:txBody>
          <a:bodyPr vert="horz" lIns="78373" tIns="39187" rIns="78373" bIns="39187"/>
          <a:lstStyle>
            <a:lvl1pPr marL="0" indent="0">
              <a:buNone/>
              <a:defRPr sz="2100" b="1" baseline="0">
                <a:solidFill>
                  <a:schemeClr val="bg1"/>
                </a:solidFill>
                <a:latin typeface="Arial"/>
                <a:cs typeface="Arial"/>
              </a:defRPr>
            </a:lvl1pPr>
          </a:lstStyle>
          <a:p>
            <a:pPr lvl="0"/>
            <a:r>
              <a:rPr lang="en-US" sz="2100" dirty="0"/>
              <a:t>Objectives</a:t>
            </a:r>
            <a:endParaRPr lang="en-US" dirty="0"/>
          </a:p>
        </p:txBody>
      </p:sp>
      <p:sp>
        <p:nvSpPr>
          <p:cNvPr id="26" name="Text Placeholder 23"/>
          <p:cNvSpPr>
            <a:spLocks noGrp="1"/>
          </p:cNvSpPr>
          <p:nvPr>
            <p:ph type="body" sz="quarter" idx="13" hasCustomPrompt="1"/>
          </p:nvPr>
        </p:nvSpPr>
        <p:spPr>
          <a:xfrm>
            <a:off x="261257" y="8001000"/>
            <a:ext cx="5094514" cy="3657600"/>
          </a:xfrm>
          <a:prstGeom prst="rect">
            <a:avLst/>
          </a:prstGeom>
        </p:spPr>
        <p:txBody>
          <a:bodyPr vert="horz" lIns="78373" tIns="39187" rIns="78373" bIns="39187"/>
          <a:lstStyle>
            <a:lvl1pPr marL="0" marR="0" indent="0" algn="l" defTabSz="1746547" rtl="0" eaLnBrk="1" fontAlgn="auto" latinLnBrk="0" hangingPunct="1">
              <a:lnSpc>
                <a:spcPct val="100000"/>
              </a:lnSpc>
              <a:spcBef>
                <a:spcPct val="20000"/>
              </a:spcBef>
              <a:spcAft>
                <a:spcPts val="0"/>
              </a:spcAft>
              <a:buClrTx/>
              <a:buSzTx/>
              <a:buFont typeface="Arial" pitchFamily="34" charset="0"/>
              <a:buNone/>
              <a:tabLst/>
              <a:defRPr sz="1400"/>
            </a:lvl1pPr>
            <a:lvl2pPr>
              <a:defRPr sz="1400"/>
            </a:lvl2pPr>
            <a:lvl3pPr>
              <a:defRPr sz="1400"/>
            </a:lvl3pPr>
            <a:lvl4pPr>
              <a:defRPr sz="1400"/>
            </a:lvl4pPr>
            <a:lvl5pPr>
              <a:defRPr sz="1400"/>
            </a:lvl5pPr>
          </a:lstStyle>
          <a:p>
            <a:pPr marL="0" marR="0" lvl="0" indent="0" algn="l" defTabSz="1746547" rtl="0" eaLnBrk="1" fontAlgn="auto" latinLnBrk="0" hangingPunct="1">
              <a:lnSpc>
                <a:spcPct val="100000"/>
              </a:lnSpc>
              <a:spcBef>
                <a:spcPct val="20000"/>
              </a:spcBef>
              <a:spcAft>
                <a:spcPts val="0"/>
              </a:spcAft>
              <a:buClrTx/>
              <a:buSzTx/>
              <a:buFont typeface="Arial" pitchFamily="34" charset="0"/>
              <a:buNone/>
              <a:tabLst/>
              <a:defRPr/>
            </a:pPr>
            <a:r>
              <a:rPr lang="en-US" dirty="0"/>
              <a:t>To change the color of a title bar: right click the text box, select format shape, edit the “Fill” and “Line” your desired specifications.</a:t>
            </a:r>
          </a:p>
        </p:txBody>
      </p:sp>
      <p:sp>
        <p:nvSpPr>
          <p:cNvPr id="27" name="Text Placeholder 21"/>
          <p:cNvSpPr>
            <a:spLocks noGrp="1"/>
          </p:cNvSpPr>
          <p:nvPr>
            <p:ph type="body" sz="quarter" idx="14" hasCustomPrompt="1"/>
          </p:nvPr>
        </p:nvSpPr>
        <p:spPr>
          <a:xfrm>
            <a:off x="261257" y="11811000"/>
            <a:ext cx="5094514" cy="533400"/>
          </a:xfrm>
          <a:prstGeom prst="rect">
            <a:avLst/>
          </a:prstGeom>
          <a:solidFill>
            <a:srgbClr val="C4172F"/>
          </a:solidFill>
          <a:ln>
            <a:solidFill>
              <a:srgbClr val="C4172F"/>
            </a:solidFill>
          </a:ln>
        </p:spPr>
        <p:txBody>
          <a:bodyPr vert="horz" lIns="78373" tIns="39187" rIns="78373" bIns="39187"/>
          <a:lstStyle>
            <a:lvl1pPr marL="0" indent="0">
              <a:buNone/>
              <a:defRPr sz="2100" b="1" baseline="0">
                <a:solidFill>
                  <a:schemeClr val="bg1"/>
                </a:solidFill>
                <a:latin typeface="Arial"/>
                <a:cs typeface="Arial"/>
              </a:defRPr>
            </a:lvl1pPr>
          </a:lstStyle>
          <a:p>
            <a:pPr lvl="0"/>
            <a:r>
              <a:rPr lang="en-US" sz="2100" dirty="0"/>
              <a:t>Methods</a:t>
            </a:r>
            <a:endParaRPr lang="en-US" dirty="0"/>
          </a:p>
        </p:txBody>
      </p:sp>
      <p:sp>
        <p:nvSpPr>
          <p:cNvPr id="28" name="Text Placeholder 23"/>
          <p:cNvSpPr>
            <a:spLocks noGrp="1"/>
          </p:cNvSpPr>
          <p:nvPr>
            <p:ph type="body" sz="quarter" idx="15" hasCustomPrompt="1"/>
          </p:nvPr>
        </p:nvSpPr>
        <p:spPr>
          <a:xfrm>
            <a:off x="261257" y="12496800"/>
            <a:ext cx="5094514" cy="3657600"/>
          </a:xfrm>
          <a:prstGeom prst="rect">
            <a:avLst/>
          </a:prstGeom>
        </p:spPr>
        <p:txBody>
          <a:bodyPr vert="horz" lIns="78373" tIns="39187" rIns="78373" bIns="39187"/>
          <a:lstStyle>
            <a:lvl1pPr marL="0" marR="0" indent="0" algn="l" defTabSz="1746547" rtl="0" eaLnBrk="1" fontAlgn="auto" latinLnBrk="0" hangingPunct="1">
              <a:lnSpc>
                <a:spcPct val="100000"/>
              </a:lnSpc>
              <a:spcBef>
                <a:spcPct val="20000"/>
              </a:spcBef>
              <a:spcAft>
                <a:spcPts val="0"/>
              </a:spcAft>
              <a:buClrTx/>
              <a:buSzTx/>
              <a:buFont typeface="Arial" pitchFamily="34" charset="0"/>
              <a:buNone/>
              <a:tabLst/>
              <a:defRPr sz="1400"/>
            </a:lvl1pPr>
            <a:lvl2pPr>
              <a:defRPr sz="1400"/>
            </a:lvl2pPr>
            <a:lvl3pPr>
              <a:defRPr sz="1400"/>
            </a:lvl3pPr>
            <a:lvl4pPr>
              <a:defRPr sz="1400"/>
            </a:lvl4pPr>
            <a:lvl5pPr>
              <a:defRPr sz="1400"/>
            </a:lvl5pPr>
          </a:lstStyle>
          <a:p>
            <a:pPr marL="0" marR="0" lvl="0" indent="0" algn="l" defTabSz="1746547" rtl="0" eaLnBrk="1" fontAlgn="auto" latinLnBrk="0" hangingPunct="1">
              <a:lnSpc>
                <a:spcPct val="100000"/>
              </a:lnSpc>
              <a:spcBef>
                <a:spcPct val="20000"/>
              </a:spcBef>
              <a:spcAft>
                <a:spcPts val="0"/>
              </a:spcAft>
              <a:buClrTx/>
              <a:buSzTx/>
              <a:buFont typeface="Arial" pitchFamily="34" charset="0"/>
              <a:buNone/>
              <a:tabLst/>
              <a:defRPr/>
            </a:pPr>
            <a:r>
              <a:rPr lang="en-US" dirty="0"/>
              <a:t>Copy and paste title bars and text boxes to create additional sections.</a:t>
            </a:r>
          </a:p>
        </p:txBody>
      </p:sp>
      <p:sp>
        <p:nvSpPr>
          <p:cNvPr id="29" name="Text Placeholder 21"/>
          <p:cNvSpPr>
            <a:spLocks noGrp="1"/>
          </p:cNvSpPr>
          <p:nvPr>
            <p:ph type="body" sz="quarter" idx="16" hasCustomPrompt="1"/>
          </p:nvPr>
        </p:nvSpPr>
        <p:spPr>
          <a:xfrm>
            <a:off x="5682343" y="2133600"/>
            <a:ext cx="5094514" cy="533400"/>
          </a:xfrm>
          <a:prstGeom prst="rect">
            <a:avLst/>
          </a:prstGeom>
          <a:solidFill>
            <a:srgbClr val="C4172F"/>
          </a:solidFill>
          <a:ln>
            <a:solidFill>
              <a:srgbClr val="C4172F"/>
            </a:solidFill>
          </a:ln>
        </p:spPr>
        <p:txBody>
          <a:bodyPr vert="horz" lIns="78373" tIns="39187" rIns="78373" bIns="39187"/>
          <a:lstStyle>
            <a:lvl1pPr marL="0" indent="0">
              <a:buNone/>
              <a:defRPr sz="2100" b="1" baseline="0">
                <a:solidFill>
                  <a:schemeClr val="bg1"/>
                </a:solidFill>
                <a:latin typeface="Arial"/>
                <a:cs typeface="Arial"/>
              </a:defRPr>
            </a:lvl1pPr>
          </a:lstStyle>
          <a:p>
            <a:pPr lvl="0"/>
            <a:r>
              <a:rPr lang="en-US" sz="2100" dirty="0"/>
              <a:t>Results</a:t>
            </a:r>
            <a:endParaRPr lang="en-US" dirty="0"/>
          </a:p>
        </p:txBody>
      </p:sp>
      <p:sp>
        <p:nvSpPr>
          <p:cNvPr id="30" name="Text Placeholder 23"/>
          <p:cNvSpPr>
            <a:spLocks noGrp="1"/>
          </p:cNvSpPr>
          <p:nvPr>
            <p:ph type="body" sz="quarter" idx="17"/>
          </p:nvPr>
        </p:nvSpPr>
        <p:spPr>
          <a:xfrm>
            <a:off x="11103429" y="12496800"/>
            <a:ext cx="5094514" cy="3657600"/>
          </a:xfrm>
          <a:prstGeom prst="rect">
            <a:avLst/>
          </a:prstGeom>
        </p:spPr>
        <p:txBody>
          <a:bodyPr vert="horz" lIns="78373" tIns="39187" rIns="78373" bIns="39187"/>
          <a:lstStyle>
            <a:lvl1pPr>
              <a:defRPr sz="1400"/>
            </a:lvl1pPr>
            <a:lvl2pPr>
              <a:defRPr sz="1400"/>
            </a:lvl2pPr>
            <a:lvl3pPr>
              <a:defRPr sz="14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Text Placeholder 21"/>
          <p:cNvSpPr>
            <a:spLocks noGrp="1"/>
          </p:cNvSpPr>
          <p:nvPr>
            <p:ph type="body" sz="quarter" idx="18" hasCustomPrompt="1"/>
          </p:nvPr>
        </p:nvSpPr>
        <p:spPr>
          <a:xfrm>
            <a:off x="11103429" y="2133600"/>
            <a:ext cx="5094514" cy="533400"/>
          </a:xfrm>
          <a:prstGeom prst="rect">
            <a:avLst/>
          </a:prstGeom>
          <a:solidFill>
            <a:srgbClr val="C4172F"/>
          </a:solidFill>
          <a:ln>
            <a:solidFill>
              <a:srgbClr val="C4172F"/>
            </a:solidFill>
          </a:ln>
        </p:spPr>
        <p:txBody>
          <a:bodyPr vert="horz" lIns="78373" tIns="39187" rIns="78373" bIns="39187"/>
          <a:lstStyle>
            <a:lvl1pPr marL="0" indent="0">
              <a:buNone/>
              <a:defRPr sz="2100" b="1" baseline="0">
                <a:solidFill>
                  <a:schemeClr val="bg1"/>
                </a:solidFill>
                <a:latin typeface="Arial"/>
                <a:cs typeface="Arial"/>
              </a:defRPr>
            </a:lvl1pPr>
          </a:lstStyle>
          <a:p>
            <a:pPr lvl="0"/>
            <a:r>
              <a:rPr lang="en-US" sz="2100" dirty="0"/>
              <a:t>Conclusion</a:t>
            </a:r>
            <a:endParaRPr lang="en-US" dirty="0"/>
          </a:p>
        </p:txBody>
      </p:sp>
      <p:sp>
        <p:nvSpPr>
          <p:cNvPr id="32" name="Text Placeholder 23"/>
          <p:cNvSpPr>
            <a:spLocks noGrp="1"/>
          </p:cNvSpPr>
          <p:nvPr>
            <p:ph type="body" sz="quarter" idx="19"/>
          </p:nvPr>
        </p:nvSpPr>
        <p:spPr>
          <a:xfrm>
            <a:off x="11103429" y="2819400"/>
            <a:ext cx="5094514" cy="8839200"/>
          </a:xfrm>
          <a:prstGeom prst="rect">
            <a:avLst/>
          </a:prstGeom>
        </p:spPr>
        <p:txBody>
          <a:bodyPr vert="horz" lIns="78373" tIns="39187" rIns="78373" bIns="39187"/>
          <a:lstStyle>
            <a:lvl1pPr>
              <a:defRPr sz="1400"/>
            </a:lvl1pPr>
            <a:lvl2pPr>
              <a:defRPr sz="1400"/>
            </a:lvl2pPr>
            <a:lvl3pPr>
              <a:defRPr sz="14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3" name="Text Placeholder 21"/>
          <p:cNvSpPr>
            <a:spLocks noGrp="1"/>
          </p:cNvSpPr>
          <p:nvPr>
            <p:ph type="body" sz="quarter" idx="20" hasCustomPrompt="1"/>
          </p:nvPr>
        </p:nvSpPr>
        <p:spPr>
          <a:xfrm>
            <a:off x="11103429" y="11811000"/>
            <a:ext cx="5094514" cy="533400"/>
          </a:xfrm>
          <a:prstGeom prst="rect">
            <a:avLst/>
          </a:prstGeom>
          <a:solidFill>
            <a:srgbClr val="C4172F"/>
          </a:solidFill>
          <a:ln>
            <a:solidFill>
              <a:srgbClr val="C4172F"/>
            </a:solidFill>
          </a:ln>
        </p:spPr>
        <p:txBody>
          <a:bodyPr vert="horz" lIns="78373" tIns="39187" rIns="78373" bIns="39187"/>
          <a:lstStyle>
            <a:lvl1pPr marL="0" indent="0">
              <a:buNone/>
              <a:defRPr sz="2100" b="1" baseline="0">
                <a:solidFill>
                  <a:schemeClr val="bg1"/>
                </a:solidFill>
                <a:latin typeface="Arial"/>
                <a:cs typeface="Arial"/>
              </a:defRPr>
            </a:lvl1pPr>
          </a:lstStyle>
          <a:p>
            <a:pPr lvl="0"/>
            <a:r>
              <a:rPr lang="en-US" sz="2100" dirty="0"/>
              <a:t>References</a:t>
            </a:r>
            <a:endParaRPr lang="en-US" dirty="0"/>
          </a:p>
        </p:txBody>
      </p:sp>
      <p:sp>
        <p:nvSpPr>
          <p:cNvPr id="34" name="Text Placeholder 23"/>
          <p:cNvSpPr>
            <a:spLocks noGrp="1"/>
          </p:cNvSpPr>
          <p:nvPr>
            <p:ph type="body" sz="quarter" idx="21" hasCustomPrompt="1"/>
          </p:nvPr>
        </p:nvSpPr>
        <p:spPr>
          <a:xfrm>
            <a:off x="5682343" y="2819400"/>
            <a:ext cx="5094514" cy="13335000"/>
          </a:xfrm>
          <a:prstGeom prst="rect">
            <a:avLst/>
          </a:prstGeom>
        </p:spPr>
        <p:txBody>
          <a:bodyPr vert="horz" lIns="78373" tIns="39187" rIns="78373" bIns="39187"/>
          <a:lstStyle>
            <a:lvl1pPr marL="0" indent="0">
              <a:buNone/>
              <a:defRPr sz="1400" baseline="0"/>
            </a:lvl1pPr>
            <a:lvl2pPr marL="198654" indent="0">
              <a:buNone/>
              <a:defRPr sz="1400"/>
            </a:lvl2pPr>
            <a:lvl3pPr>
              <a:defRPr sz="1400"/>
            </a:lvl3pPr>
            <a:lvl4pPr>
              <a:defRPr sz="1400"/>
            </a:lvl4pPr>
            <a:lvl5pPr>
              <a:defRPr sz="1400"/>
            </a:lvl5pPr>
          </a:lstStyle>
          <a:p>
            <a:pPr lvl="0"/>
            <a:r>
              <a:rPr lang="en-US" dirty="0"/>
              <a:t>Remember to save all charts, graphs, and tables as 300DPI images prior to inserting them into your posters. Doing so will ensure the best results when printing your posters.</a:t>
            </a:r>
          </a:p>
        </p:txBody>
      </p:sp>
      <p:sp>
        <p:nvSpPr>
          <p:cNvPr id="36" name="Picture Placeholder 35"/>
          <p:cNvSpPr>
            <a:spLocks noGrp="1"/>
          </p:cNvSpPr>
          <p:nvPr>
            <p:ph type="pic" sz="quarter" idx="22" hasCustomPrompt="1"/>
          </p:nvPr>
        </p:nvSpPr>
        <p:spPr>
          <a:xfrm>
            <a:off x="457200" y="457200"/>
            <a:ext cx="1175657" cy="1371600"/>
          </a:xfrm>
          <a:prstGeom prst="rect">
            <a:avLst/>
          </a:prstGeom>
          <a:solidFill>
            <a:schemeClr val="bg1"/>
          </a:solidFill>
        </p:spPr>
        <p:txBody>
          <a:bodyPr vert="horz" lIns="78373" tIns="39187" rIns="78373" bIns="39187"/>
          <a:lstStyle>
            <a:lvl1pPr marL="0" indent="0">
              <a:buNone/>
              <a:defRPr sz="1000"/>
            </a:lvl1pPr>
          </a:lstStyle>
          <a:p>
            <a:r>
              <a:rPr lang="en-US" dirty="0"/>
              <a:t>LOGO</a:t>
            </a:r>
          </a:p>
        </p:txBody>
      </p:sp>
      <p:sp>
        <p:nvSpPr>
          <p:cNvPr id="37" name="Picture Placeholder 35"/>
          <p:cNvSpPr>
            <a:spLocks noGrp="1"/>
          </p:cNvSpPr>
          <p:nvPr>
            <p:ph type="pic" sz="quarter" idx="23" hasCustomPrompt="1"/>
          </p:nvPr>
        </p:nvSpPr>
        <p:spPr>
          <a:xfrm>
            <a:off x="14891657" y="457200"/>
            <a:ext cx="1175657" cy="1371600"/>
          </a:xfrm>
          <a:prstGeom prst="rect">
            <a:avLst/>
          </a:prstGeom>
          <a:solidFill>
            <a:schemeClr val="bg1"/>
          </a:solidFill>
        </p:spPr>
        <p:txBody>
          <a:bodyPr vert="horz" lIns="78373" tIns="39187" rIns="78373" bIns="39187"/>
          <a:lstStyle>
            <a:lvl1pPr marL="0" indent="0">
              <a:buNone/>
              <a:defRPr sz="1000"/>
            </a:lvl1pPr>
          </a:lstStyle>
          <a:p>
            <a:r>
              <a:rPr lang="en-US" dirty="0"/>
              <a:t>LOGO</a:t>
            </a:r>
          </a:p>
        </p:txBody>
      </p:sp>
      <p:sp>
        <p:nvSpPr>
          <p:cNvPr id="39" name="Chart Placeholder 38"/>
          <p:cNvSpPr>
            <a:spLocks noGrp="1"/>
          </p:cNvSpPr>
          <p:nvPr>
            <p:ph type="chart" sz="quarter" idx="24"/>
          </p:nvPr>
        </p:nvSpPr>
        <p:spPr>
          <a:xfrm>
            <a:off x="6074229" y="8077200"/>
            <a:ext cx="4310743" cy="3352800"/>
          </a:xfrm>
          <a:prstGeom prst="rect">
            <a:avLst/>
          </a:prstGeom>
        </p:spPr>
        <p:txBody>
          <a:bodyPr vert="horz" lIns="78373" tIns="39187" rIns="78373" bIns="39187"/>
          <a:lstStyle>
            <a:lvl1pPr marL="0" indent="0">
              <a:buNone/>
              <a:defRPr sz="1400"/>
            </a:lvl1pPr>
          </a:lstStyle>
          <a:p>
            <a:endParaRPr lang="en-US" dirty="0"/>
          </a:p>
        </p:txBody>
      </p:sp>
      <p:sp>
        <p:nvSpPr>
          <p:cNvPr id="40" name="Chart Placeholder 38"/>
          <p:cNvSpPr>
            <a:spLocks noGrp="1"/>
          </p:cNvSpPr>
          <p:nvPr>
            <p:ph type="chart" sz="quarter" idx="25"/>
          </p:nvPr>
        </p:nvSpPr>
        <p:spPr>
          <a:xfrm>
            <a:off x="6074229" y="12268200"/>
            <a:ext cx="4310743" cy="3352800"/>
          </a:xfrm>
          <a:prstGeom prst="rect">
            <a:avLst/>
          </a:prstGeom>
        </p:spPr>
        <p:txBody>
          <a:bodyPr vert="horz" lIns="78373" tIns="39187" rIns="78373" bIns="39187"/>
          <a:lstStyle>
            <a:lvl1pPr marL="0" indent="0">
              <a:buNone/>
              <a:defRPr sz="1400"/>
            </a:lvl1pPr>
          </a:lstStyle>
          <a:p>
            <a:endParaRPr lang="en-US" dirty="0"/>
          </a:p>
        </p:txBody>
      </p:sp>
      <p:pic>
        <p:nvPicPr>
          <p:cNvPr id="3" name="Picture 2" descr="Logo.jp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5022286" y="16197943"/>
            <a:ext cx="1175657" cy="188105"/>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txStyles>
    <p:titleStyle>
      <a:lvl1pPr algn="ctr" defTabSz="1746547" rtl="0" eaLnBrk="1" latinLnBrk="0" hangingPunct="1">
        <a:spcBef>
          <a:spcPct val="0"/>
        </a:spcBef>
        <a:buNone/>
        <a:defRPr sz="8400" kern="1200">
          <a:solidFill>
            <a:schemeClr val="tx1"/>
          </a:solidFill>
          <a:latin typeface="+mj-lt"/>
          <a:ea typeface="+mj-ea"/>
          <a:cs typeface="+mj-cs"/>
        </a:defRPr>
      </a:lvl1pPr>
    </p:titleStyle>
    <p:bodyStyle>
      <a:lvl1pPr marL="654956" indent="-654956" algn="l" defTabSz="1746547" rtl="0" eaLnBrk="1" latinLnBrk="0" hangingPunct="1">
        <a:spcBef>
          <a:spcPct val="20000"/>
        </a:spcBef>
        <a:buFont typeface="Arial" pitchFamily="34" charset="0"/>
        <a:buChar char="•"/>
        <a:defRPr sz="6100" kern="1200">
          <a:solidFill>
            <a:schemeClr val="tx1"/>
          </a:solidFill>
          <a:latin typeface="+mn-lt"/>
          <a:ea typeface="+mn-ea"/>
          <a:cs typeface="+mn-cs"/>
        </a:defRPr>
      </a:lvl1pPr>
      <a:lvl2pPr marL="1419070" indent="-545796" algn="l" defTabSz="1746547" rtl="0" eaLnBrk="1" latinLnBrk="0" hangingPunct="1">
        <a:spcBef>
          <a:spcPct val="20000"/>
        </a:spcBef>
        <a:buFont typeface="Arial" pitchFamily="34" charset="0"/>
        <a:buChar char="–"/>
        <a:defRPr sz="5300" kern="1200">
          <a:solidFill>
            <a:schemeClr val="tx1"/>
          </a:solidFill>
          <a:latin typeface="+mn-lt"/>
          <a:ea typeface="+mn-ea"/>
          <a:cs typeface="+mn-cs"/>
        </a:defRPr>
      </a:lvl2pPr>
      <a:lvl3pPr marL="2183185" indent="-436637" algn="l" defTabSz="1746547" rtl="0" eaLnBrk="1" latinLnBrk="0" hangingPunct="1">
        <a:spcBef>
          <a:spcPct val="20000"/>
        </a:spcBef>
        <a:buFont typeface="Arial" pitchFamily="34" charset="0"/>
        <a:buChar char="•"/>
        <a:defRPr sz="4500" kern="1200">
          <a:solidFill>
            <a:schemeClr val="tx1"/>
          </a:solidFill>
          <a:latin typeface="+mn-lt"/>
          <a:ea typeface="+mn-ea"/>
          <a:cs typeface="+mn-cs"/>
        </a:defRPr>
      </a:lvl3pPr>
      <a:lvl4pPr marL="3056458" indent="-436637" algn="l" defTabSz="1746547" rtl="0" eaLnBrk="1" latinLnBrk="0" hangingPunct="1">
        <a:spcBef>
          <a:spcPct val="20000"/>
        </a:spcBef>
        <a:buFont typeface="Arial" pitchFamily="34" charset="0"/>
        <a:buChar char="–"/>
        <a:defRPr sz="3900" kern="1200">
          <a:solidFill>
            <a:schemeClr val="tx1"/>
          </a:solidFill>
          <a:latin typeface="+mn-lt"/>
          <a:ea typeface="+mn-ea"/>
          <a:cs typeface="+mn-cs"/>
        </a:defRPr>
      </a:lvl4pPr>
      <a:lvl5pPr marL="3929732" indent="-436637" algn="l" defTabSz="1746547" rtl="0" eaLnBrk="1" latinLnBrk="0" hangingPunct="1">
        <a:spcBef>
          <a:spcPct val="20000"/>
        </a:spcBef>
        <a:buFont typeface="Arial" pitchFamily="34" charset="0"/>
        <a:buChar char="»"/>
        <a:defRPr sz="3900" kern="1200">
          <a:solidFill>
            <a:schemeClr val="tx1"/>
          </a:solidFill>
          <a:latin typeface="+mn-lt"/>
          <a:ea typeface="+mn-ea"/>
          <a:cs typeface="+mn-cs"/>
        </a:defRPr>
      </a:lvl5pPr>
      <a:lvl6pPr marL="4803005" indent="-436637" algn="l" defTabSz="1746547" rtl="0" eaLnBrk="1" latinLnBrk="0" hangingPunct="1">
        <a:spcBef>
          <a:spcPct val="20000"/>
        </a:spcBef>
        <a:buFont typeface="Arial" pitchFamily="34" charset="0"/>
        <a:buChar char="•"/>
        <a:defRPr sz="3900" kern="1200">
          <a:solidFill>
            <a:schemeClr val="tx1"/>
          </a:solidFill>
          <a:latin typeface="+mn-lt"/>
          <a:ea typeface="+mn-ea"/>
          <a:cs typeface="+mn-cs"/>
        </a:defRPr>
      </a:lvl6pPr>
      <a:lvl7pPr marL="5676278" indent="-436637" algn="l" defTabSz="1746547" rtl="0" eaLnBrk="1" latinLnBrk="0" hangingPunct="1">
        <a:spcBef>
          <a:spcPct val="20000"/>
        </a:spcBef>
        <a:buFont typeface="Arial" pitchFamily="34" charset="0"/>
        <a:buChar char="•"/>
        <a:defRPr sz="3900" kern="1200">
          <a:solidFill>
            <a:schemeClr val="tx1"/>
          </a:solidFill>
          <a:latin typeface="+mn-lt"/>
          <a:ea typeface="+mn-ea"/>
          <a:cs typeface="+mn-cs"/>
        </a:defRPr>
      </a:lvl7pPr>
      <a:lvl8pPr marL="6549553" indent="-436637" algn="l" defTabSz="1746547" rtl="0" eaLnBrk="1" latinLnBrk="0" hangingPunct="1">
        <a:spcBef>
          <a:spcPct val="20000"/>
        </a:spcBef>
        <a:buFont typeface="Arial" pitchFamily="34" charset="0"/>
        <a:buChar char="•"/>
        <a:defRPr sz="3900" kern="1200">
          <a:solidFill>
            <a:schemeClr val="tx1"/>
          </a:solidFill>
          <a:latin typeface="+mn-lt"/>
          <a:ea typeface="+mn-ea"/>
          <a:cs typeface="+mn-cs"/>
        </a:defRPr>
      </a:lvl8pPr>
      <a:lvl9pPr marL="7422826" indent="-436637" algn="l" defTabSz="1746547" rtl="0" eaLnBrk="1" latinLnBrk="0" hangingPunct="1">
        <a:spcBef>
          <a:spcPct val="20000"/>
        </a:spcBef>
        <a:buFont typeface="Arial" pitchFamily="34" charset="0"/>
        <a:buChar char="•"/>
        <a:defRPr sz="3900" kern="1200">
          <a:solidFill>
            <a:schemeClr val="tx1"/>
          </a:solidFill>
          <a:latin typeface="+mn-lt"/>
          <a:ea typeface="+mn-ea"/>
          <a:cs typeface="+mn-cs"/>
        </a:defRPr>
      </a:lvl9pPr>
    </p:bodyStyle>
    <p:otherStyle>
      <a:defPPr>
        <a:defRPr lang="en-US"/>
      </a:defPPr>
      <a:lvl1pPr marL="0" algn="l" defTabSz="1746547" rtl="0" eaLnBrk="1" latinLnBrk="0" hangingPunct="1">
        <a:defRPr sz="3400" kern="1200">
          <a:solidFill>
            <a:schemeClr val="tx1"/>
          </a:solidFill>
          <a:latin typeface="+mn-lt"/>
          <a:ea typeface="+mn-ea"/>
          <a:cs typeface="+mn-cs"/>
        </a:defRPr>
      </a:lvl1pPr>
      <a:lvl2pPr marL="873273" algn="l" defTabSz="1746547" rtl="0" eaLnBrk="1" latinLnBrk="0" hangingPunct="1">
        <a:defRPr sz="3400" kern="1200">
          <a:solidFill>
            <a:schemeClr val="tx1"/>
          </a:solidFill>
          <a:latin typeface="+mn-lt"/>
          <a:ea typeface="+mn-ea"/>
          <a:cs typeface="+mn-cs"/>
        </a:defRPr>
      </a:lvl2pPr>
      <a:lvl3pPr marL="1746547" algn="l" defTabSz="1746547" rtl="0" eaLnBrk="1" latinLnBrk="0" hangingPunct="1">
        <a:defRPr sz="3400" kern="1200">
          <a:solidFill>
            <a:schemeClr val="tx1"/>
          </a:solidFill>
          <a:latin typeface="+mn-lt"/>
          <a:ea typeface="+mn-ea"/>
          <a:cs typeface="+mn-cs"/>
        </a:defRPr>
      </a:lvl3pPr>
      <a:lvl4pPr marL="2619821" algn="l" defTabSz="1746547" rtl="0" eaLnBrk="1" latinLnBrk="0" hangingPunct="1">
        <a:defRPr sz="3400" kern="1200">
          <a:solidFill>
            <a:schemeClr val="tx1"/>
          </a:solidFill>
          <a:latin typeface="+mn-lt"/>
          <a:ea typeface="+mn-ea"/>
          <a:cs typeface="+mn-cs"/>
        </a:defRPr>
      </a:lvl4pPr>
      <a:lvl5pPr marL="3493095" algn="l" defTabSz="1746547" rtl="0" eaLnBrk="1" latinLnBrk="0" hangingPunct="1">
        <a:defRPr sz="3400" kern="1200">
          <a:solidFill>
            <a:schemeClr val="tx1"/>
          </a:solidFill>
          <a:latin typeface="+mn-lt"/>
          <a:ea typeface="+mn-ea"/>
          <a:cs typeface="+mn-cs"/>
        </a:defRPr>
      </a:lvl5pPr>
      <a:lvl6pPr marL="4366368" algn="l" defTabSz="1746547" rtl="0" eaLnBrk="1" latinLnBrk="0" hangingPunct="1">
        <a:defRPr sz="3400" kern="1200">
          <a:solidFill>
            <a:schemeClr val="tx1"/>
          </a:solidFill>
          <a:latin typeface="+mn-lt"/>
          <a:ea typeface="+mn-ea"/>
          <a:cs typeface="+mn-cs"/>
        </a:defRPr>
      </a:lvl6pPr>
      <a:lvl7pPr marL="5239642" algn="l" defTabSz="1746547" rtl="0" eaLnBrk="1" latinLnBrk="0" hangingPunct="1">
        <a:defRPr sz="3400" kern="1200">
          <a:solidFill>
            <a:schemeClr val="tx1"/>
          </a:solidFill>
          <a:latin typeface="+mn-lt"/>
          <a:ea typeface="+mn-ea"/>
          <a:cs typeface="+mn-cs"/>
        </a:defRPr>
      </a:lvl7pPr>
      <a:lvl8pPr marL="6112915" algn="l" defTabSz="1746547" rtl="0" eaLnBrk="1" latinLnBrk="0" hangingPunct="1">
        <a:defRPr sz="3400" kern="1200">
          <a:solidFill>
            <a:schemeClr val="tx1"/>
          </a:solidFill>
          <a:latin typeface="+mn-lt"/>
          <a:ea typeface="+mn-ea"/>
          <a:cs typeface="+mn-cs"/>
        </a:defRPr>
      </a:lvl8pPr>
      <a:lvl9pPr marL="6986190" algn="l" defTabSz="1746547" rtl="0" eaLnBrk="1" latinLnBrk="0" hangingPunct="1">
        <a:defRPr sz="3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p:cNvSpPr>
            <a:spLocks noGrp="1"/>
          </p:cNvSpPr>
          <p:nvPr>
            <p:ph type="title"/>
          </p:nvPr>
        </p:nvSpPr>
        <p:spPr>
          <a:solidFill>
            <a:srgbClr val="1D4EA6"/>
          </a:solidFill>
          <a:ln>
            <a:solidFill>
              <a:srgbClr val="09306B"/>
            </a:solidFill>
          </a:ln>
        </p:spPr>
        <p:txBody>
          <a:bodyPr/>
          <a:lstStyle/>
          <a:p>
            <a:r>
              <a:rPr lang="en-US" sz="3400" dirty="0"/>
              <a:t>Modeling Weighted Relationships in Restricted Social Networks</a:t>
            </a:r>
            <a:br>
              <a:rPr lang="en-US" sz="3400" dirty="0"/>
            </a:br>
            <a:r>
              <a:rPr lang="en-US" sz="2800" dirty="0"/>
              <a:t>Andrew Cooper, Instructor: Alexander Volfovsky</a:t>
            </a:r>
            <a:br>
              <a:rPr lang="en-US" sz="2800" dirty="0"/>
            </a:br>
            <a:r>
              <a:rPr lang="en-US" sz="2400" dirty="0"/>
              <a:t>Duke University Statistics Department</a:t>
            </a:r>
          </a:p>
        </p:txBody>
      </p:sp>
      <p:sp>
        <p:nvSpPr>
          <p:cNvPr id="20" name="Text Placeholder 19"/>
          <p:cNvSpPr>
            <a:spLocks noGrp="1"/>
          </p:cNvSpPr>
          <p:nvPr>
            <p:ph type="body" sz="quarter" idx="10"/>
          </p:nvPr>
        </p:nvSpPr>
        <p:spPr>
          <a:solidFill>
            <a:srgbClr val="1D4EA6"/>
          </a:solidFill>
          <a:ln>
            <a:solidFill>
              <a:srgbClr val="09306B"/>
            </a:solidFill>
          </a:ln>
        </p:spPr>
        <p:txBody>
          <a:bodyPr/>
          <a:lstStyle/>
          <a:p>
            <a:r>
              <a:rPr lang="en-US" dirty="0"/>
              <a:t>Background</a:t>
            </a:r>
          </a:p>
        </p:txBody>
      </p:sp>
      <p:sp>
        <p:nvSpPr>
          <p:cNvPr id="21" name="Text Placeholder 20"/>
          <p:cNvSpPr>
            <a:spLocks noGrp="1"/>
          </p:cNvSpPr>
          <p:nvPr>
            <p:ph type="body" sz="quarter" idx="11"/>
          </p:nvPr>
        </p:nvSpPr>
        <p:spPr>
          <a:xfrm>
            <a:off x="261257" y="2819399"/>
            <a:ext cx="5094514" cy="2895601"/>
          </a:xfrm>
        </p:spPr>
        <p:txBody>
          <a:bodyPr/>
          <a:lstStyle/>
          <a:p>
            <a:pPr marL="285750" indent="-285750">
              <a:buFont typeface="Arial" panose="020B0604020202020204" pitchFamily="34" charset="0"/>
              <a:buChar char="•"/>
            </a:pPr>
            <a:r>
              <a:rPr lang="en-US" dirty="0"/>
              <a:t>Social networks use observed interactions between actors to infer underlying social relationships and structures.</a:t>
            </a:r>
          </a:p>
          <a:p>
            <a:pPr marL="285750" indent="-285750">
              <a:buFont typeface="Arial" panose="020B0604020202020204" pitchFamily="34" charset="0"/>
              <a:buChar char="•"/>
            </a:pPr>
            <a:r>
              <a:rPr lang="en-US" dirty="0"/>
              <a:t>We can use observed actor-specific and partner-specific characteristics to model and predict interactions. </a:t>
            </a:r>
          </a:p>
          <a:p>
            <a:pPr marL="285750" indent="-285750">
              <a:buFont typeface="Arial" panose="020B0604020202020204" pitchFamily="34" charset="0"/>
              <a:buChar char="•"/>
            </a:pPr>
            <a:r>
              <a:rPr lang="en-US" dirty="0"/>
              <a:t>In some cases these interactions are counts variables rather than binary variables. For instance, in Email communication networks, interactions between actors can be the number of messages one actor sends to another.</a:t>
            </a:r>
          </a:p>
          <a:p>
            <a:pPr marL="285750" indent="-285750">
              <a:buFont typeface="Arial" panose="020B0604020202020204" pitchFamily="34" charset="0"/>
              <a:buChar char="•"/>
            </a:pPr>
            <a:r>
              <a:rPr lang="en-US" dirty="0"/>
              <a:t>Due to data collection methods, some interactions can be censored. In these cases, it is of interest to identify censored interactions and infer unobserved relationships that potentially exist in the network. </a:t>
            </a:r>
          </a:p>
        </p:txBody>
      </p:sp>
      <p:sp>
        <p:nvSpPr>
          <p:cNvPr id="22" name="Text Placeholder 21"/>
          <p:cNvSpPr>
            <a:spLocks noGrp="1"/>
          </p:cNvSpPr>
          <p:nvPr>
            <p:ph type="body" sz="quarter" idx="12"/>
          </p:nvPr>
        </p:nvSpPr>
        <p:spPr>
          <a:xfrm>
            <a:off x="261257" y="5867399"/>
            <a:ext cx="5094514" cy="533400"/>
          </a:xfrm>
          <a:solidFill>
            <a:srgbClr val="1D4EA6"/>
          </a:solidFill>
          <a:ln>
            <a:solidFill>
              <a:srgbClr val="09306B"/>
            </a:solidFill>
          </a:ln>
        </p:spPr>
        <p:txBody>
          <a:bodyPr/>
          <a:lstStyle/>
          <a:p>
            <a:r>
              <a:rPr lang="en-US" dirty="0"/>
              <a:t>Objectives</a:t>
            </a:r>
          </a:p>
        </p:txBody>
      </p:sp>
      <p:sp>
        <p:nvSpPr>
          <p:cNvPr id="23" name="Text Placeholder 22"/>
          <p:cNvSpPr>
            <a:spLocks noGrp="1"/>
          </p:cNvSpPr>
          <p:nvPr>
            <p:ph type="body" sz="quarter" idx="13"/>
          </p:nvPr>
        </p:nvSpPr>
        <p:spPr>
          <a:xfrm>
            <a:off x="261257" y="6553199"/>
            <a:ext cx="5094514" cy="1447801"/>
          </a:xfrm>
        </p:spPr>
        <p:txBody>
          <a:bodyPr/>
          <a:lstStyle/>
          <a:p>
            <a:pPr marL="342900" indent="-342900">
              <a:buFont typeface="+mj-lt"/>
              <a:buAutoNum type="arabicPeriod"/>
            </a:pPr>
            <a:r>
              <a:rPr lang="en-US" dirty="0"/>
              <a:t>What information do the magnitudes of interactions in count networks provide in modeling relationships between networks?</a:t>
            </a:r>
          </a:p>
          <a:p>
            <a:pPr marL="342900" indent="-342900">
              <a:buFont typeface="+mj-lt"/>
              <a:buAutoNum type="arabicPeriod"/>
            </a:pPr>
            <a:r>
              <a:rPr lang="en-US" dirty="0"/>
              <a:t>In censored networks, how does the method/severity of censoring impede on model accuracy?</a:t>
            </a:r>
          </a:p>
          <a:p>
            <a:pPr marL="342900" indent="-342900">
              <a:buFont typeface="+mj-lt"/>
              <a:buAutoNum type="arabicPeriod"/>
            </a:pPr>
            <a:r>
              <a:rPr lang="en-US" dirty="0"/>
              <a:t>How do different likelihoods for inferring censored relationships compare in inferring unobserved relationships?</a:t>
            </a:r>
          </a:p>
        </p:txBody>
      </p:sp>
      <p:sp>
        <p:nvSpPr>
          <p:cNvPr id="24" name="Text Placeholder 23"/>
          <p:cNvSpPr>
            <a:spLocks noGrp="1"/>
          </p:cNvSpPr>
          <p:nvPr>
            <p:ph type="body" sz="quarter" idx="14"/>
          </p:nvPr>
        </p:nvSpPr>
        <p:spPr>
          <a:xfrm>
            <a:off x="5682343" y="8305801"/>
            <a:ext cx="5094514" cy="533400"/>
          </a:xfrm>
          <a:solidFill>
            <a:srgbClr val="1D4EA6"/>
          </a:solidFill>
          <a:ln>
            <a:solidFill>
              <a:srgbClr val="09306B"/>
            </a:solidFill>
          </a:ln>
        </p:spPr>
        <p:txBody>
          <a:bodyPr/>
          <a:lstStyle/>
          <a:p>
            <a:r>
              <a:rPr lang="en-US" dirty="0"/>
              <a:t>Method 2</a:t>
            </a:r>
          </a:p>
        </p:txBody>
      </p:sp>
      <p:sp>
        <p:nvSpPr>
          <p:cNvPr id="25" name="Text Placeholder 24"/>
          <p:cNvSpPr>
            <a:spLocks noGrp="1"/>
          </p:cNvSpPr>
          <p:nvPr>
            <p:ph type="body" sz="quarter" idx="15"/>
          </p:nvPr>
        </p:nvSpPr>
        <p:spPr>
          <a:xfrm>
            <a:off x="5682343" y="9144000"/>
            <a:ext cx="5094514" cy="6476999"/>
          </a:xfrm>
        </p:spPr>
        <p:txBody>
          <a:bodyPr/>
          <a:lstStyle/>
          <a:p>
            <a:endParaRPr lang="en-US" dirty="0"/>
          </a:p>
        </p:txBody>
      </p:sp>
      <p:sp>
        <p:nvSpPr>
          <p:cNvPr id="26" name="Text Placeholder 25"/>
          <p:cNvSpPr>
            <a:spLocks noGrp="1"/>
          </p:cNvSpPr>
          <p:nvPr>
            <p:ph type="body" sz="quarter" idx="16"/>
          </p:nvPr>
        </p:nvSpPr>
        <p:spPr>
          <a:solidFill>
            <a:srgbClr val="1D4EA6"/>
          </a:solidFill>
          <a:ln>
            <a:solidFill>
              <a:srgbClr val="09306B"/>
            </a:solidFill>
          </a:ln>
        </p:spPr>
        <p:txBody>
          <a:bodyPr/>
          <a:lstStyle/>
          <a:p>
            <a:r>
              <a:rPr lang="en-US" dirty="0"/>
              <a:t>Method 1</a:t>
            </a:r>
          </a:p>
        </p:txBody>
      </p:sp>
      <p:sp>
        <p:nvSpPr>
          <p:cNvPr id="27" name="Text Placeholder 26"/>
          <p:cNvSpPr>
            <a:spLocks noGrp="1"/>
          </p:cNvSpPr>
          <p:nvPr>
            <p:ph type="body" sz="quarter" idx="17"/>
          </p:nvPr>
        </p:nvSpPr>
        <p:spPr>
          <a:xfrm>
            <a:off x="11103429" y="13716000"/>
            <a:ext cx="5094514" cy="1905000"/>
          </a:xfrm>
        </p:spPr>
        <p:txBody>
          <a:bodyPr/>
          <a:lstStyle/>
          <a:p>
            <a:r>
              <a:rPr lang="en-US" dirty="0"/>
              <a:t>Hoff, Peter, Bailey Fosdick, Alex Volfovsky, and Katherine </a:t>
            </a:r>
            <a:r>
              <a:rPr lang="en-US" dirty="0" err="1"/>
              <a:t>Stovel</a:t>
            </a:r>
            <a:r>
              <a:rPr lang="en-US" dirty="0"/>
              <a:t>. "Likelihoods for Fixed Rank Nomination Networks." </a:t>
            </a:r>
            <a:r>
              <a:rPr lang="en-US" i="1" dirty="0"/>
              <a:t>Network Science</a:t>
            </a:r>
            <a:r>
              <a:rPr lang="en-US" dirty="0"/>
              <a:t>1, no. 03 (2013): 253-77. doi:10.1017/nws.2013.17.</a:t>
            </a:r>
          </a:p>
          <a:p>
            <a:br>
              <a:rPr lang="en-US" dirty="0"/>
            </a:br>
            <a:r>
              <a:rPr lang="en-US" dirty="0"/>
              <a:t>Hoff, Peter D. "Bilinear Mixed-Effects Models for Dyadic Data." </a:t>
            </a:r>
            <a:r>
              <a:rPr lang="en-US" i="1" dirty="0"/>
              <a:t>Journal of the American Statistical Association</a:t>
            </a:r>
            <a:r>
              <a:rPr lang="en-US" dirty="0"/>
              <a:t>100, no. 469 (2005): 286-95. doi:10.1198/016214504000001015.</a:t>
            </a:r>
          </a:p>
        </p:txBody>
      </p:sp>
      <p:sp>
        <p:nvSpPr>
          <p:cNvPr id="28" name="Text Placeholder 27"/>
          <p:cNvSpPr>
            <a:spLocks noGrp="1"/>
          </p:cNvSpPr>
          <p:nvPr>
            <p:ph type="body" sz="quarter" idx="18"/>
          </p:nvPr>
        </p:nvSpPr>
        <p:spPr>
          <a:solidFill>
            <a:srgbClr val="1D4EA6"/>
          </a:solidFill>
          <a:ln>
            <a:solidFill>
              <a:srgbClr val="09306B"/>
            </a:solidFill>
          </a:ln>
        </p:spPr>
        <p:txBody>
          <a:bodyPr/>
          <a:lstStyle/>
          <a:p>
            <a:r>
              <a:rPr lang="en-US" dirty="0"/>
              <a:t>Enron Email Network</a:t>
            </a:r>
          </a:p>
        </p:txBody>
      </p:sp>
      <p:sp>
        <p:nvSpPr>
          <p:cNvPr id="29" name="Text Placeholder 28"/>
          <p:cNvSpPr>
            <a:spLocks noGrp="1"/>
          </p:cNvSpPr>
          <p:nvPr>
            <p:ph type="body" sz="quarter" idx="19"/>
          </p:nvPr>
        </p:nvSpPr>
        <p:spPr>
          <a:xfrm>
            <a:off x="11103429" y="2819399"/>
            <a:ext cx="5094514" cy="9598025"/>
          </a:xfrm>
        </p:spPr>
        <p:txBody>
          <a:bodyPr/>
          <a:lstStyle/>
          <a:p>
            <a:endParaRPr lang="en-US" dirty="0"/>
          </a:p>
        </p:txBody>
      </p:sp>
      <p:sp>
        <p:nvSpPr>
          <p:cNvPr id="30" name="Text Placeholder 29"/>
          <p:cNvSpPr>
            <a:spLocks noGrp="1"/>
          </p:cNvSpPr>
          <p:nvPr>
            <p:ph type="body" sz="quarter" idx="20"/>
          </p:nvPr>
        </p:nvSpPr>
        <p:spPr>
          <a:xfrm>
            <a:off x="11103429" y="12801600"/>
            <a:ext cx="5094514" cy="530225"/>
          </a:xfrm>
          <a:solidFill>
            <a:srgbClr val="1D4EA6"/>
          </a:solidFill>
          <a:ln>
            <a:solidFill>
              <a:srgbClr val="09306B"/>
            </a:solidFill>
          </a:ln>
        </p:spPr>
        <p:txBody>
          <a:bodyPr/>
          <a:lstStyle/>
          <a:p>
            <a:endParaRPr lang="en-US" dirty="0"/>
          </a:p>
        </p:txBody>
      </p:sp>
      <p:sp>
        <p:nvSpPr>
          <p:cNvPr id="31" name="Text Placeholder 30"/>
          <p:cNvSpPr>
            <a:spLocks noGrp="1"/>
          </p:cNvSpPr>
          <p:nvPr>
            <p:ph type="body" sz="quarter" idx="21"/>
          </p:nvPr>
        </p:nvSpPr>
        <p:spPr>
          <a:xfrm>
            <a:off x="5682343" y="2819400"/>
            <a:ext cx="5094514" cy="5181600"/>
          </a:xfrm>
        </p:spPr>
        <p:txBody>
          <a:bodyPr/>
          <a:lstStyle/>
          <a:p>
            <a:endParaRPr lang="en-US" dirty="0"/>
          </a:p>
        </p:txBody>
      </p:sp>
      <p:pic>
        <p:nvPicPr>
          <p:cNvPr id="3" name="Picture Placeholder 2" descr="A close up of a sign&#10;&#10;Description generated with very high confidence">
            <a:extLst>
              <a:ext uri="{FF2B5EF4-FFF2-40B4-BE49-F238E27FC236}">
                <a16:creationId xmlns:a16="http://schemas.microsoft.com/office/drawing/2014/main" id="{DBCDB52C-F238-4739-93CD-DABEC7BFB0A6}"/>
              </a:ext>
            </a:extLst>
          </p:cNvPr>
          <p:cNvPicPr>
            <a:picLocks noGrp="1" noChangeAspect="1"/>
          </p:cNvPicPr>
          <p:nvPr>
            <p:ph type="pic" sz="quarter" idx="22"/>
          </p:nvPr>
        </p:nvPicPr>
        <p:blipFill>
          <a:blip r:embed="rId2" cstate="print">
            <a:extLst>
              <a:ext uri="{28A0092B-C50C-407E-A947-70E740481C1C}">
                <a14:useLocalDpi xmlns:a14="http://schemas.microsoft.com/office/drawing/2010/main" val="0"/>
              </a:ext>
            </a:extLst>
          </a:blip>
          <a:srcRect l="20312" r="20312"/>
          <a:stretch>
            <a:fillRect/>
          </a:stretch>
        </p:blipFill>
        <p:spPr>
          <a:xfrm>
            <a:off x="457200" y="457200"/>
            <a:ext cx="1175657" cy="1371600"/>
          </a:xfrm>
        </p:spPr>
      </p:pic>
      <p:pic>
        <p:nvPicPr>
          <p:cNvPr id="5" name="Picture Placeholder 4" descr="A close up of a device&#10;&#10;Description generated with high confidence">
            <a:extLst>
              <a:ext uri="{FF2B5EF4-FFF2-40B4-BE49-F238E27FC236}">
                <a16:creationId xmlns:a16="http://schemas.microsoft.com/office/drawing/2014/main" id="{C86C3922-2B5D-4F0A-9D62-ED1504E2979D}"/>
              </a:ext>
            </a:extLst>
          </p:cNvPr>
          <p:cNvPicPr>
            <a:picLocks noGrp="1" noChangeAspect="1"/>
          </p:cNvPicPr>
          <p:nvPr>
            <p:ph type="pic" sz="quarter" idx="23"/>
          </p:nvPr>
        </p:nvPicPr>
        <p:blipFill>
          <a:blip r:embed="rId3" cstate="print">
            <a:extLst>
              <a:ext uri="{28A0092B-C50C-407E-A947-70E740481C1C}">
                <a14:useLocalDpi xmlns:a14="http://schemas.microsoft.com/office/drawing/2010/main" val="0"/>
              </a:ext>
            </a:extLst>
          </a:blip>
          <a:srcRect l="20473" r="20473"/>
          <a:stretch>
            <a:fillRect/>
          </a:stretch>
        </p:blipFill>
        <p:spPr/>
      </p:pic>
      <p:sp>
        <p:nvSpPr>
          <p:cNvPr id="17" name="Text Placeholder 21">
            <a:extLst>
              <a:ext uri="{FF2B5EF4-FFF2-40B4-BE49-F238E27FC236}">
                <a16:creationId xmlns:a16="http://schemas.microsoft.com/office/drawing/2014/main" id="{BD16ED9D-7DB5-434E-8D5D-47338AE41B97}"/>
              </a:ext>
            </a:extLst>
          </p:cNvPr>
          <p:cNvSpPr txBox="1">
            <a:spLocks/>
          </p:cNvSpPr>
          <p:nvPr/>
        </p:nvSpPr>
        <p:spPr>
          <a:xfrm>
            <a:off x="261257" y="8153400"/>
            <a:ext cx="5094514" cy="533400"/>
          </a:xfrm>
          <a:prstGeom prst="rect">
            <a:avLst/>
          </a:prstGeom>
          <a:solidFill>
            <a:srgbClr val="1D4EA6"/>
          </a:solidFill>
          <a:ln>
            <a:solidFill>
              <a:srgbClr val="09306B"/>
            </a:solidFill>
          </a:ln>
        </p:spPr>
        <p:txBody>
          <a:bodyPr vert="horz" lIns="78373" tIns="39187" rIns="78373" bIns="39187"/>
          <a:lstStyle>
            <a:lvl1pPr marL="0" indent="0" algn="l" defTabSz="1746547" rtl="0" eaLnBrk="1" latinLnBrk="0" hangingPunct="1">
              <a:spcBef>
                <a:spcPct val="20000"/>
              </a:spcBef>
              <a:buFont typeface="Arial" pitchFamily="34" charset="0"/>
              <a:buNone/>
              <a:defRPr sz="2100" b="1" kern="1200" baseline="0">
                <a:solidFill>
                  <a:schemeClr val="bg1"/>
                </a:solidFill>
                <a:latin typeface="Arial"/>
                <a:ea typeface="+mn-ea"/>
                <a:cs typeface="Arial"/>
              </a:defRPr>
            </a:lvl1pPr>
            <a:lvl2pPr marL="1419070" indent="-545796" algn="l" defTabSz="1746547" rtl="0" eaLnBrk="1" latinLnBrk="0" hangingPunct="1">
              <a:spcBef>
                <a:spcPct val="20000"/>
              </a:spcBef>
              <a:buFont typeface="Arial" pitchFamily="34" charset="0"/>
              <a:buChar char="–"/>
              <a:defRPr sz="5300" kern="1200">
                <a:solidFill>
                  <a:schemeClr val="tx1"/>
                </a:solidFill>
                <a:latin typeface="+mn-lt"/>
                <a:ea typeface="+mn-ea"/>
                <a:cs typeface="+mn-cs"/>
              </a:defRPr>
            </a:lvl2pPr>
            <a:lvl3pPr marL="2183185" indent="-436637" algn="l" defTabSz="1746547" rtl="0" eaLnBrk="1" latinLnBrk="0" hangingPunct="1">
              <a:spcBef>
                <a:spcPct val="20000"/>
              </a:spcBef>
              <a:buFont typeface="Arial" pitchFamily="34" charset="0"/>
              <a:buChar char="•"/>
              <a:defRPr sz="4500" kern="1200">
                <a:solidFill>
                  <a:schemeClr val="tx1"/>
                </a:solidFill>
                <a:latin typeface="+mn-lt"/>
                <a:ea typeface="+mn-ea"/>
                <a:cs typeface="+mn-cs"/>
              </a:defRPr>
            </a:lvl3pPr>
            <a:lvl4pPr marL="3056458" indent="-436637" algn="l" defTabSz="1746547" rtl="0" eaLnBrk="1" latinLnBrk="0" hangingPunct="1">
              <a:spcBef>
                <a:spcPct val="20000"/>
              </a:spcBef>
              <a:buFont typeface="Arial" pitchFamily="34" charset="0"/>
              <a:buChar char="–"/>
              <a:defRPr sz="3900" kern="1200">
                <a:solidFill>
                  <a:schemeClr val="tx1"/>
                </a:solidFill>
                <a:latin typeface="+mn-lt"/>
                <a:ea typeface="+mn-ea"/>
                <a:cs typeface="+mn-cs"/>
              </a:defRPr>
            </a:lvl4pPr>
            <a:lvl5pPr marL="3929732" indent="-436637" algn="l" defTabSz="1746547" rtl="0" eaLnBrk="1" latinLnBrk="0" hangingPunct="1">
              <a:spcBef>
                <a:spcPct val="20000"/>
              </a:spcBef>
              <a:buFont typeface="Arial" pitchFamily="34" charset="0"/>
              <a:buChar char="»"/>
              <a:defRPr sz="3900" kern="1200">
                <a:solidFill>
                  <a:schemeClr val="tx1"/>
                </a:solidFill>
                <a:latin typeface="+mn-lt"/>
                <a:ea typeface="+mn-ea"/>
                <a:cs typeface="+mn-cs"/>
              </a:defRPr>
            </a:lvl5pPr>
            <a:lvl6pPr marL="4803005" indent="-436637" algn="l" defTabSz="1746547" rtl="0" eaLnBrk="1" latinLnBrk="0" hangingPunct="1">
              <a:spcBef>
                <a:spcPct val="20000"/>
              </a:spcBef>
              <a:buFont typeface="Arial" pitchFamily="34" charset="0"/>
              <a:buChar char="•"/>
              <a:defRPr sz="3900" kern="1200">
                <a:solidFill>
                  <a:schemeClr val="tx1"/>
                </a:solidFill>
                <a:latin typeface="+mn-lt"/>
                <a:ea typeface="+mn-ea"/>
                <a:cs typeface="+mn-cs"/>
              </a:defRPr>
            </a:lvl6pPr>
            <a:lvl7pPr marL="5676278" indent="-436637" algn="l" defTabSz="1746547" rtl="0" eaLnBrk="1" latinLnBrk="0" hangingPunct="1">
              <a:spcBef>
                <a:spcPct val="20000"/>
              </a:spcBef>
              <a:buFont typeface="Arial" pitchFamily="34" charset="0"/>
              <a:buChar char="•"/>
              <a:defRPr sz="3900" kern="1200">
                <a:solidFill>
                  <a:schemeClr val="tx1"/>
                </a:solidFill>
                <a:latin typeface="+mn-lt"/>
                <a:ea typeface="+mn-ea"/>
                <a:cs typeface="+mn-cs"/>
              </a:defRPr>
            </a:lvl7pPr>
            <a:lvl8pPr marL="6549553" indent="-436637" algn="l" defTabSz="1746547" rtl="0" eaLnBrk="1" latinLnBrk="0" hangingPunct="1">
              <a:spcBef>
                <a:spcPct val="20000"/>
              </a:spcBef>
              <a:buFont typeface="Arial" pitchFamily="34" charset="0"/>
              <a:buChar char="•"/>
              <a:defRPr sz="3900" kern="1200">
                <a:solidFill>
                  <a:schemeClr val="tx1"/>
                </a:solidFill>
                <a:latin typeface="+mn-lt"/>
                <a:ea typeface="+mn-ea"/>
                <a:cs typeface="+mn-cs"/>
              </a:defRPr>
            </a:lvl8pPr>
            <a:lvl9pPr marL="7422826" indent="-436637" algn="l" defTabSz="1746547" rtl="0" eaLnBrk="1" latinLnBrk="0" hangingPunct="1">
              <a:spcBef>
                <a:spcPct val="20000"/>
              </a:spcBef>
              <a:buFont typeface="Arial" pitchFamily="34" charset="0"/>
              <a:buChar char="•"/>
              <a:defRPr sz="3900" kern="1200">
                <a:solidFill>
                  <a:schemeClr val="tx1"/>
                </a:solidFill>
                <a:latin typeface="+mn-lt"/>
                <a:ea typeface="+mn-ea"/>
                <a:cs typeface="+mn-cs"/>
              </a:defRPr>
            </a:lvl9pPr>
          </a:lstStyle>
          <a:p>
            <a:r>
              <a:rPr lang="en-US" dirty="0"/>
              <a:t>Modeling Count Interactions</a:t>
            </a:r>
          </a:p>
        </p:txBody>
      </p:sp>
      <p:sp>
        <p:nvSpPr>
          <p:cNvPr id="2" name="TextBox 1">
            <a:extLst>
              <a:ext uri="{FF2B5EF4-FFF2-40B4-BE49-F238E27FC236}">
                <a16:creationId xmlns:a16="http://schemas.microsoft.com/office/drawing/2014/main" id="{2169D191-74F4-4A95-A60E-2BADD9C0A578}"/>
              </a:ext>
            </a:extLst>
          </p:cNvPr>
          <p:cNvSpPr txBox="1"/>
          <p:nvPr/>
        </p:nvSpPr>
        <p:spPr>
          <a:xfrm>
            <a:off x="261257" y="8839201"/>
            <a:ext cx="5094514" cy="523220"/>
          </a:xfrm>
          <a:prstGeom prst="rect">
            <a:avLst/>
          </a:prstGeom>
          <a:noFill/>
        </p:spPr>
        <p:txBody>
          <a:bodyPr wrap="square" rtlCol="0">
            <a:spAutoFit/>
          </a:bodyPr>
          <a:lstStyle/>
          <a:p>
            <a:r>
              <a:rPr lang="en-US" sz="1400" dirty="0"/>
              <a:t>In the case where observed network interactions are discrete positive values, we can model them using a Poisson-distributed variable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2182</TotalTime>
  <Words>209</Words>
  <Application>Microsoft Office PowerPoint</Application>
  <PresentationFormat>Custom</PresentationFormat>
  <Paragraphs>17</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Times New Roman</vt:lpstr>
      <vt:lpstr>Office Theme</vt:lpstr>
      <vt:lpstr>Modeling Weighted Relationships in Restricted Social Networks Andrew Cooper, Instructor: Alexander Volfovsky Duke University Statistics Department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Daniel Viens</dc:creator>
  <cp:lastModifiedBy>Andy Cooper</cp:lastModifiedBy>
  <cp:revision>34</cp:revision>
  <dcterms:created xsi:type="dcterms:W3CDTF">2013-01-28T22:40:39Z</dcterms:created>
  <dcterms:modified xsi:type="dcterms:W3CDTF">2018-03-20T13:11:46Z</dcterms:modified>
</cp:coreProperties>
</file>