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93" r:id="rId4"/>
    <p:sldId id="258" r:id="rId5"/>
    <p:sldId id="381" r:id="rId6"/>
    <p:sldId id="382" r:id="rId7"/>
    <p:sldId id="383" r:id="rId8"/>
    <p:sldId id="384" r:id="rId9"/>
    <p:sldId id="314" r:id="rId10"/>
    <p:sldId id="385" r:id="rId11"/>
    <p:sldId id="386" r:id="rId12"/>
    <p:sldId id="387" r:id="rId13"/>
    <p:sldId id="388" r:id="rId14"/>
    <p:sldId id="389" r:id="rId15"/>
    <p:sldId id="390" r:id="rId16"/>
    <p:sldId id="391" r:id="rId17"/>
    <p:sldId id="392" r:id="rId18"/>
    <p:sldId id="350" r:id="rId19"/>
    <p:sldId id="393" r:id="rId20"/>
    <p:sldId id="394" r:id="rId21"/>
    <p:sldId id="395" r:id="rId22"/>
    <p:sldId id="396" r:id="rId23"/>
    <p:sldId id="397" r:id="rId24"/>
    <p:sldId id="398" r:id="rId25"/>
    <p:sldId id="399" r:id="rId26"/>
    <p:sldId id="400" r:id="rId27"/>
    <p:sldId id="401" r:id="rId28"/>
    <p:sldId id="402" r:id="rId29"/>
    <p:sldId id="403" r:id="rId30"/>
    <p:sldId id="404" r:id="rId31"/>
    <p:sldId id="405" r:id="rId32"/>
    <p:sldId id="406" r:id="rId33"/>
    <p:sldId id="349"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默认节" id="{60EEEB32-F7AF-40E5-8EF3-A6BB4586ED41}">
          <p14:sldIdLst>
            <p14:sldId id="256"/>
            <p14:sldId id="293"/>
            <p14:sldId id="258"/>
            <p14:sldId id="381"/>
            <p14:sldId id="382"/>
            <p14:sldId id="383"/>
            <p14:sldId id="384"/>
            <p14:sldId id="314"/>
            <p14:sldId id="385"/>
            <p14:sldId id="386"/>
            <p14:sldId id="387"/>
            <p14:sldId id="388"/>
            <p14:sldId id="389"/>
            <p14:sldId id="390"/>
            <p14:sldId id="391"/>
            <p14:sldId id="392"/>
            <p14:sldId id="350"/>
            <p14:sldId id="393"/>
            <p14:sldId id="394"/>
            <p14:sldId id="395"/>
            <p14:sldId id="396"/>
            <p14:sldId id="397"/>
            <p14:sldId id="398"/>
            <p14:sldId id="399"/>
            <p14:sldId id="400"/>
            <p14:sldId id="401"/>
            <p14:sldId id="402"/>
            <p14:sldId id="403"/>
            <p14:sldId id="404"/>
            <p14:sldId id="405"/>
            <p14:sldId id="406"/>
            <p14:sldId id="349"/>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4778" autoAdjust="0"/>
    <p:restoredTop sz="94660"/>
  </p:normalViewPr>
  <p:slideViewPr>
    <p:cSldViewPr>
      <p:cViewPr varScale="1">
        <p:scale>
          <a:sx n="93" d="100"/>
          <a:sy n="93" d="100"/>
        </p:scale>
        <p:origin x="-94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矩形 2"/>
          <p:cNvSpPr/>
          <p:nvPr userDrawn="1"/>
        </p:nvSpPr>
        <p:spPr>
          <a:xfrm>
            <a:off x="10195095" y="15112935"/>
            <a:ext cx="581352" cy="353943"/>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2050" name="Picture 2"/>
          <p:cNvPicPr>
            <a:picLocks noChangeAspect="1" noChangeArrowheads="1"/>
          </p:cNvPicPr>
          <p:nvPr userDrawn="1"/>
        </p:nvPicPr>
        <p:blipFill>
          <a:blip r:embed="rId2" cstate="print"/>
          <a:srcRect/>
          <a:stretch>
            <a:fillRect/>
          </a:stretch>
        </p:blipFill>
        <p:spPr bwMode="auto">
          <a:xfrm>
            <a:off x="1" y="0"/>
            <a:ext cx="9143999" cy="6858000"/>
          </a:xfrm>
          <a:prstGeom prst="rect">
            <a:avLst/>
          </a:prstGeom>
          <a:noFill/>
          <a:ln w="9525">
            <a:noFill/>
            <a:miter lim="800000"/>
            <a:headEnd/>
            <a:tailEnd/>
          </a:ln>
        </p:spPr>
      </p:pic>
      <p:cxnSp>
        <p:nvCxnSpPr>
          <p:cNvPr id="6" name="直接连接符 5"/>
          <p:cNvCxnSpPr/>
          <p:nvPr userDrawn="1"/>
        </p:nvCxnSpPr>
        <p:spPr>
          <a:xfrm>
            <a:off x="0" y="620688"/>
            <a:ext cx="91440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pic>
        <p:nvPicPr>
          <p:cNvPr id="7" name="图片 6" descr="底稿-LOGO-6-Orange.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251520" y="188640"/>
            <a:ext cx="1553475" cy="369876"/>
          </a:xfrm>
          <a:prstGeom prst="rect">
            <a:avLst/>
          </a:prstGeom>
        </p:spPr>
      </p:pic>
    </p:spTree>
    <p:extLst>
      <p:ext uri="{BB962C8B-B14F-4D97-AF65-F5344CB8AC3E}">
        <p14:creationId xmlns:p14="http://schemas.microsoft.com/office/powerpoint/2010/main" xmlns="" val="4023843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9684261-EAB1-44C6-A0EB-0DEAFF057516}"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E237C5-8921-43E9-9829-285E5F8BCF23}"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9684261-EAB1-44C6-A0EB-0DEAFF057516}"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E237C5-8921-43E9-9829-285E5F8BCF23}"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9684261-EAB1-44C6-A0EB-0DEAFF057516}"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E237C5-8921-43E9-9829-285E5F8BCF23}"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9684261-EAB1-44C6-A0EB-0DEAFF057516}" type="datetimeFigureOut">
              <a:rPr lang="zh-CN" altLang="en-US" smtClean="0"/>
              <a:pPr/>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E237C5-8921-43E9-9829-285E5F8BCF23}"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9684261-EAB1-44C6-A0EB-0DEAFF057516}" type="datetimeFigureOut">
              <a:rPr lang="zh-CN" altLang="en-US" smtClean="0"/>
              <a:pPr/>
              <a:t>2019/1/14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CE237C5-8921-43E9-9829-285E5F8BCF23}"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9684261-EAB1-44C6-A0EB-0DEAFF057516}" type="datetimeFigureOut">
              <a:rPr lang="zh-CN" altLang="en-US" smtClean="0"/>
              <a:pPr/>
              <a:t>2019/1/14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CE237C5-8921-43E9-9829-285E5F8BCF23}"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684261-EAB1-44C6-A0EB-0DEAFF057516}" type="datetimeFigureOut">
              <a:rPr lang="zh-CN" altLang="en-US" smtClean="0"/>
              <a:pPr/>
              <a:t>2019/1/14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CE237C5-8921-43E9-9829-285E5F8BCF2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684261-EAB1-44C6-A0EB-0DEAFF057516}" type="datetimeFigureOut">
              <a:rPr lang="zh-CN" altLang="en-US" smtClean="0"/>
              <a:pPr/>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E237C5-8921-43E9-9829-285E5F8BCF23}"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684261-EAB1-44C6-A0EB-0DEAFF057516}" type="datetimeFigureOut">
              <a:rPr lang="zh-CN" altLang="en-US" smtClean="0"/>
              <a:pPr/>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E237C5-8921-43E9-9829-285E5F8BCF23}"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9684261-EAB1-44C6-A0EB-0DEAFF057516}"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E237C5-8921-43E9-9829-285E5F8BCF23}"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9684261-EAB1-44C6-A0EB-0DEAFF057516}"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E237C5-8921-43E9-9829-285E5F8BCF2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684261-EAB1-44C6-A0EB-0DEAFF057516}" type="datetimeFigureOut">
              <a:rPr lang="zh-CN" altLang="en-US" smtClean="0"/>
              <a:pPr/>
              <a:t>2019/1/14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E237C5-8921-43E9-9829-285E5F8BCF2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jingyan.baidu.com/album/215817f799f3f31eda1423f3.html?picindex=1" TargetMode="External"/><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hyperlink" Target="http://jingyan.baidu.com/album/215817f799f3f31eda1423f3.html?picindex=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jingyan.baidu.com/album/215817f799f3f31eda1423f3.html?picindex=3" TargetMode="External"/><Relationship Id="rId1" Type="http://schemas.openxmlformats.org/officeDocument/2006/relationships/slideLayout" Target="../slideLayouts/slideLayout12.xml"/><Relationship Id="rId5" Type="http://schemas.openxmlformats.org/officeDocument/2006/relationships/image" Target="../media/image30.png"/><Relationship Id="rId4" Type="http://schemas.openxmlformats.org/officeDocument/2006/relationships/hyperlink" Target="http://jingyan.baidu.com/album/215817f799f3f31eda1423f3.html?picindex=4"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jingyan.baidu.com/album/215817f799f3f31eda1423f3.html?picindex=5" TargetMode="External"/><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hyperlink" Target="http://jingyan.baidu.com/album/215817f799f3f31eda1423f3.html?picindex=6"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jingyan.baidu.com/album/215817f799f3f31eda1423f3.html?picindex=7" TargetMode="External"/><Relationship Id="rId1" Type="http://schemas.openxmlformats.org/officeDocument/2006/relationships/slideLayout" Target="../slideLayouts/slideLayout12.xml"/><Relationship Id="rId5" Type="http://schemas.openxmlformats.org/officeDocument/2006/relationships/image" Target="../media/image34.png"/><Relationship Id="rId4" Type="http://schemas.openxmlformats.org/officeDocument/2006/relationships/hyperlink" Target="http://jingyan.baidu.com/album/215817f799f3f31eda1423f3.html?picindex=8"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jingyan.baidu.com/album/9f7e7ec09dac906f281554dd.html?picindex=1" TargetMode="Externa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jingyan.baidu.com/album/9f7e7ec09dac906f281554dd.html?picindex=2" TargetMode="Externa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hyperlink" Target="http://jingyan.baidu.com/album/9f7e7ec09dac906f281554dd.html?picindex=3"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jingyan.baidu.com/album/9f7e7ec09dac906f281554dd.html?picindex=4" TargetMode="External"/><Relationship Id="rId1" Type="http://schemas.openxmlformats.org/officeDocument/2006/relationships/slideLayout" Target="../slideLayouts/slideLayout12.xml"/><Relationship Id="rId5" Type="http://schemas.openxmlformats.org/officeDocument/2006/relationships/image" Target="../media/image39.png"/><Relationship Id="rId4" Type="http://schemas.openxmlformats.org/officeDocument/2006/relationships/hyperlink" Target="http://jingyan.baidu.com/album/9f7e7ec09dac906f281554dd.html?picindex=5"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jingyan.baidu.com/album/9f7e7ec09dac906f281554dd.html?picindex=6" TargetMode="External"/><Relationship Id="rId1" Type="http://schemas.openxmlformats.org/officeDocument/2006/relationships/slideLayout" Target="../slideLayouts/slideLayout12.xml"/><Relationship Id="rId5" Type="http://schemas.openxmlformats.org/officeDocument/2006/relationships/image" Target="../media/image41.png"/><Relationship Id="rId4" Type="http://schemas.openxmlformats.org/officeDocument/2006/relationships/hyperlink" Target="http://jingyan.baidu.com/album/9f7e7ec09dac906f281554dd.html?picindex=7"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03648" y="2636912"/>
            <a:ext cx="5976664" cy="707886"/>
          </a:xfrm>
          <a:prstGeom prst="rect">
            <a:avLst/>
          </a:prstGeom>
        </p:spPr>
        <p:txBody>
          <a:bodyPr wrap="square">
            <a:spAutoFit/>
          </a:bodyPr>
          <a:lstStyle/>
          <a:p>
            <a:pPr algn="ctr"/>
            <a:r>
              <a:rPr lang="zh-CN" altLang="en-US" sz="4000" b="1" dirty="0"/>
              <a:t>第三章 常用软件的使用</a:t>
            </a:r>
            <a:endParaRPr lang="zh-CN" alt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          虚拟机软件</a:t>
            </a:r>
            <a:endParaRPr lang="zh-CN" altLang="en-US" sz="2000" b="1" dirty="0">
              <a:latin typeface="黑体" panose="02010609060101010101" pitchFamily="49" charset="-122"/>
              <a:ea typeface="黑体" panose="02010609060101010101" pitchFamily="49" charset="-122"/>
            </a:endParaRPr>
          </a:p>
        </p:txBody>
      </p:sp>
      <p:sp>
        <p:nvSpPr>
          <p:cNvPr id="11" name="内容占位符 1">
            <a:extLst>
              <a:ext uri="{FF2B5EF4-FFF2-40B4-BE49-F238E27FC236}">
                <a16:creationId xmlns:a16="http://schemas.microsoft.com/office/drawing/2014/main" xmlns="" id="{6FEC192B-B395-4D84-BED0-F85C635E1DB2}"/>
              </a:ext>
            </a:extLst>
          </p:cNvPr>
          <p:cNvSpPr txBox="1">
            <a:spLocks/>
          </p:cNvSpPr>
          <p:nvPr/>
        </p:nvSpPr>
        <p:spPr bwMode="auto">
          <a:xfrm>
            <a:off x="457200" y="764704"/>
            <a:ext cx="8229600" cy="489585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75"/>
              </a:spcBef>
            </a:pPr>
            <a:r>
              <a:rPr lang="zh-CN" altLang="en-US" sz="2400" dirty="0">
                <a:latin typeface="黑体" panose="02010609060101010101" pitchFamily="49" charset="-122"/>
                <a:ea typeface="黑体" panose="02010609060101010101" pitchFamily="49" charset="-122"/>
              </a:rPr>
              <a:t>虚拟机运行模式</a:t>
            </a:r>
            <a:endParaRPr lang="en-US" altLang="zh-CN" sz="2400" dirty="0">
              <a:latin typeface="黑体" panose="02010609060101010101" pitchFamily="49" charset="-122"/>
              <a:ea typeface="黑体" panose="02010609060101010101" pitchFamily="49" charset="-122"/>
            </a:endParaRPr>
          </a:p>
          <a:p>
            <a:pPr lvl="1">
              <a:spcBef>
                <a:spcPct val="0"/>
              </a:spcBef>
            </a:pPr>
            <a:r>
              <a:rPr lang="zh-CN" altLang="en-US" sz="2400" dirty="0">
                <a:latin typeface="黑体" panose="02010609060101010101" pitchFamily="49" charset="-122"/>
                <a:ea typeface="黑体" panose="02010609060101010101" pitchFamily="49" charset="-122"/>
              </a:rPr>
              <a:t>作为应用软件安装在操作系统上</a:t>
            </a:r>
            <a:endParaRPr lang="en-US" altLang="zh-CN" sz="2400" dirty="0">
              <a:latin typeface="黑体" panose="02010609060101010101" pitchFamily="49" charset="-122"/>
              <a:ea typeface="黑体" panose="02010609060101010101" pitchFamily="49" charset="-122"/>
            </a:endParaRPr>
          </a:p>
          <a:p>
            <a:pPr lvl="1">
              <a:spcBef>
                <a:spcPct val="0"/>
              </a:spcBef>
            </a:pPr>
            <a:r>
              <a:rPr lang="zh-CN" altLang="en-US" sz="2400" dirty="0">
                <a:latin typeface="黑体" panose="02010609060101010101" pitchFamily="49" charset="-122"/>
                <a:ea typeface="黑体" panose="02010609060101010101" pitchFamily="49" charset="-122"/>
              </a:rPr>
              <a:t>可以在此应用软件上安装多个操作系统</a:t>
            </a:r>
            <a:endParaRPr lang="en-US" altLang="zh-CN" sz="2400" dirty="0">
              <a:latin typeface="黑体" panose="02010609060101010101" pitchFamily="49" charset="-122"/>
              <a:ea typeface="黑体" panose="02010609060101010101" pitchFamily="49" charset="-122"/>
            </a:endParaRPr>
          </a:p>
          <a:p>
            <a:pPr lvl="1">
              <a:spcBef>
                <a:spcPct val="0"/>
              </a:spcBef>
            </a:pPr>
            <a:r>
              <a:rPr lang="zh-CN" altLang="en-US" sz="2400" dirty="0">
                <a:latin typeface="黑体" panose="02010609060101010101" pitchFamily="49" charset="-122"/>
                <a:ea typeface="黑体" panose="02010609060101010101" pitchFamily="49" charset="-122"/>
              </a:rPr>
              <a:t>直接安装在硬件上的系统为宿主</a:t>
            </a:r>
            <a:endParaRPr lang="en-US" altLang="zh-CN" sz="2400" dirty="0">
              <a:latin typeface="黑体" panose="02010609060101010101" pitchFamily="49" charset="-122"/>
              <a:ea typeface="黑体" panose="02010609060101010101" pitchFamily="49" charset="-122"/>
            </a:endParaRPr>
          </a:p>
          <a:p>
            <a:pPr lvl="1">
              <a:spcBef>
                <a:spcPct val="0"/>
              </a:spcBef>
            </a:pPr>
            <a:r>
              <a:rPr lang="zh-CN" altLang="en-US" sz="2400" dirty="0">
                <a:latin typeface="黑体" panose="02010609060101010101" pitchFamily="49" charset="-122"/>
                <a:ea typeface="黑体" panose="02010609060101010101" pitchFamily="49" charset="-122"/>
              </a:rPr>
              <a:t>安装在虚拟机中的操作系统称为客户</a:t>
            </a:r>
            <a:endParaRPr lang="en-US" altLang="zh-CN" sz="2400" dirty="0">
              <a:latin typeface="黑体" panose="02010609060101010101" pitchFamily="49" charset="-122"/>
              <a:ea typeface="黑体" panose="02010609060101010101" pitchFamily="49" charset="-122"/>
            </a:endParaRPr>
          </a:p>
          <a:p>
            <a:pPr>
              <a:spcBef>
                <a:spcPts val="675"/>
              </a:spcBef>
            </a:pPr>
            <a:endParaRPr lang="zh-CN" altLang="en-US" dirty="0"/>
          </a:p>
        </p:txBody>
      </p:sp>
      <p:pic>
        <p:nvPicPr>
          <p:cNvPr id="13" name="Picture 2" descr="寄居架构-1">
            <a:extLst>
              <a:ext uri="{FF2B5EF4-FFF2-40B4-BE49-F238E27FC236}">
                <a16:creationId xmlns:a16="http://schemas.microsoft.com/office/drawing/2014/main" xmlns="" id="{7B4ADADE-DDA2-435A-A1C1-003A9AB1834D}"/>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63688" y="3212976"/>
            <a:ext cx="4319588" cy="2093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223788034"/>
      </p:ext>
    </p:extLst>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          虚拟机软件</a:t>
            </a:r>
            <a:endParaRPr lang="zh-CN" altLang="en-US" sz="2000" b="1" dirty="0">
              <a:latin typeface="黑体" panose="02010609060101010101" pitchFamily="49" charset="-122"/>
              <a:ea typeface="黑体" panose="02010609060101010101" pitchFamily="49" charset="-122"/>
            </a:endParaRPr>
          </a:p>
        </p:txBody>
      </p:sp>
      <p:sp>
        <p:nvSpPr>
          <p:cNvPr id="9" name="内容占位符 1">
            <a:extLst>
              <a:ext uri="{FF2B5EF4-FFF2-40B4-BE49-F238E27FC236}">
                <a16:creationId xmlns:a16="http://schemas.microsoft.com/office/drawing/2014/main" xmlns="" id="{1E16EF82-8932-4931-966C-A29E7DDE1A07}"/>
              </a:ext>
            </a:extLst>
          </p:cNvPr>
          <p:cNvSpPr txBox="1">
            <a:spLocks/>
          </p:cNvSpPr>
          <p:nvPr/>
        </p:nvSpPr>
        <p:spPr bwMode="auto">
          <a:xfrm>
            <a:off x="461475" y="836712"/>
            <a:ext cx="8229600" cy="489585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75"/>
              </a:spcBef>
            </a:pPr>
            <a:r>
              <a:rPr lang="zh-CN" altLang="en-US" sz="2400" dirty="0">
                <a:latin typeface="黑体" panose="02010609060101010101" pitchFamily="49" charset="-122"/>
                <a:ea typeface="黑体" panose="02010609060101010101" pitchFamily="49" charset="-122"/>
              </a:rPr>
              <a:t>安装</a:t>
            </a:r>
            <a:r>
              <a:rPr lang="en-US" altLang="zh-CN" sz="2400" dirty="0">
                <a:latin typeface="黑体" panose="02010609060101010101" pitchFamily="49" charset="-122"/>
                <a:ea typeface="黑体" panose="02010609060101010101" pitchFamily="49" charset="-122"/>
              </a:rPr>
              <a:t>Vmware Workstation</a:t>
            </a:r>
          </a:p>
          <a:p>
            <a:pPr>
              <a:spcBef>
                <a:spcPts val="675"/>
              </a:spcBef>
            </a:pPr>
            <a:r>
              <a:rPr lang="zh-CN" altLang="en-US" sz="2400" dirty="0">
                <a:latin typeface="黑体" panose="02010609060101010101" pitchFamily="49" charset="-122"/>
                <a:ea typeface="黑体" panose="02010609060101010101" pitchFamily="49" charset="-122"/>
              </a:rPr>
              <a:t>新建虚拟机</a:t>
            </a:r>
          </a:p>
        </p:txBody>
      </p:sp>
      <p:pic>
        <p:nvPicPr>
          <p:cNvPr id="12" name="Picture 2" descr="新建虚拟机2">
            <a:extLst>
              <a:ext uri="{FF2B5EF4-FFF2-40B4-BE49-F238E27FC236}">
                <a16:creationId xmlns:a16="http://schemas.microsoft.com/office/drawing/2014/main" xmlns="" id="{EBAF17E1-D2BC-4625-8B89-1955F575B6CA}"/>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275" y="2103537"/>
            <a:ext cx="4319588" cy="3260725"/>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pic>
        <p:nvPicPr>
          <p:cNvPr id="14" name="Picture 3" descr="新建虚拟机向导">
            <a:extLst>
              <a:ext uri="{FF2B5EF4-FFF2-40B4-BE49-F238E27FC236}">
                <a16:creationId xmlns:a16="http://schemas.microsoft.com/office/drawing/2014/main" xmlns="" id="{1AFAF0DA-CD8E-4E3E-97B6-CA05ECFF00E4}"/>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64900" y="2103537"/>
            <a:ext cx="3600450" cy="344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4" descr="寄居操作系统安装方式">
            <a:extLst>
              <a:ext uri="{FF2B5EF4-FFF2-40B4-BE49-F238E27FC236}">
                <a16:creationId xmlns:a16="http://schemas.microsoft.com/office/drawing/2014/main" xmlns="" id="{087FE071-F0F0-411E-A946-34489E43724B}"/>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464900" y="2103537"/>
            <a:ext cx="3600450" cy="345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5" descr="选择寄居操作系统">
            <a:extLst>
              <a:ext uri="{FF2B5EF4-FFF2-40B4-BE49-F238E27FC236}">
                <a16:creationId xmlns:a16="http://schemas.microsoft.com/office/drawing/2014/main" xmlns="" id="{06AC10D0-DE86-4EA5-99B7-B2800DF81627}"/>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464900" y="2103537"/>
            <a:ext cx="3600450" cy="344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6" descr="设置虚拟机名称和路径">
            <a:extLst>
              <a:ext uri="{FF2B5EF4-FFF2-40B4-BE49-F238E27FC236}">
                <a16:creationId xmlns:a16="http://schemas.microsoft.com/office/drawing/2014/main" xmlns="" id="{AA09261B-549A-4A6D-9B6C-2156EC87AA62}"/>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464900" y="2103537"/>
            <a:ext cx="3600450" cy="345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7" descr="指定硬盘容量">
            <a:extLst>
              <a:ext uri="{FF2B5EF4-FFF2-40B4-BE49-F238E27FC236}">
                <a16:creationId xmlns:a16="http://schemas.microsoft.com/office/drawing/2014/main" xmlns="" id="{E206DACB-0FD3-411B-BC87-B413A49F062C}"/>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464900" y="2103537"/>
            <a:ext cx="3600450" cy="344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8" descr="确认虚拟机设置">
            <a:extLst>
              <a:ext uri="{FF2B5EF4-FFF2-40B4-BE49-F238E27FC236}">
                <a16:creationId xmlns:a16="http://schemas.microsoft.com/office/drawing/2014/main" xmlns="" id="{0B13D8F0-C313-4838-96F3-391E592EBD3C}"/>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464900" y="2103537"/>
            <a:ext cx="3600450" cy="345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9" descr="新建完成">
            <a:extLst>
              <a:ext uri="{FF2B5EF4-FFF2-40B4-BE49-F238E27FC236}">
                <a16:creationId xmlns:a16="http://schemas.microsoft.com/office/drawing/2014/main" xmlns="" id="{D7E8016B-35A6-447E-A87B-35B5143B7DB8}"/>
              </a:ext>
            </a:extLst>
          </p:cNvPr>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1750525" y="2103537"/>
            <a:ext cx="5040313" cy="3822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0867561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linds(horizontal)">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xit" presetSubtype="10" fill="hold" nodeType="clickEffect">
                                  <p:stCondLst>
                                    <p:cond delay="0"/>
                                  </p:stCondLst>
                                  <p:childTnLst>
                                    <p:animEffect transition="out" filter="blinds(horizontal)">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childTnLst>
                          </p:cTn>
                        </p:par>
                        <p:par>
                          <p:cTn id="17" fill="hold">
                            <p:stCondLst>
                              <p:cond delay="500"/>
                            </p:stCondLst>
                            <p:childTnLst>
                              <p:par>
                                <p:cTn id="18" presetID="3" presetClass="entr" presetSubtype="10"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xit" presetSubtype="10" fill="hold" nodeType="clickEffect">
                                  <p:stCondLst>
                                    <p:cond delay="0"/>
                                  </p:stCondLst>
                                  <p:childTnLst>
                                    <p:animEffect transition="out" filter="blinds(horizontal)">
                                      <p:cBhvr>
                                        <p:cTn id="24" dur="500"/>
                                        <p:tgtEl>
                                          <p:spTgt spid="15"/>
                                        </p:tgtEl>
                                      </p:cBhvr>
                                    </p:animEffect>
                                    <p:set>
                                      <p:cBhvr>
                                        <p:cTn id="25" dur="1" fill="hold">
                                          <p:stCondLst>
                                            <p:cond delay="499"/>
                                          </p:stCondLst>
                                        </p:cTn>
                                        <p:tgtEl>
                                          <p:spTgt spid="15"/>
                                        </p:tgtEl>
                                        <p:attrNameLst>
                                          <p:attrName>style.visibility</p:attrName>
                                        </p:attrNameLst>
                                      </p:cBhvr>
                                      <p:to>
                                        <p:strVal val="hidden"/>
                                      </p:to>
                                    </p:set>
                                  </p:childTnLst>
                                </p:cTn>
                              </p:par>
                            </p:childTnLst>
                          </p:cTn>
                        </p:par>
                        <p:par>
                          <p:cTn id="26" fill="hold">
                            <p:stCondLst>
                              <p:cond delay="500"/>
                            </p:stCondLst>
                            <p:childTnLst>
                              <p:par>
                                <p:cTn id="27" presetID="3" presetClass="entr" presetSubtype="10"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linds(horizontal)">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xit" presetSubtype="10" fill="hold" nodeType="clickEffect">
                                  <p:stCondLst>
                                    <p:cond delay="0"/>
                                  </p:stCondLst>
                                  <p:childTnLst>
                                    <p:animEffect transition="out" filter="blinds(horizontal)">
                                      <p:cBhvr>
                                        <p:cTn id="33" dur="500"/>
                                        <p:tgtEl>
                                          <p:spTgt spid="16"/>
                                        </p:tgtEl>
                                      </p:cBhvr>
                                    </p:animEffect>
                                    <p:set>
                                      <p:cBhvr>
                                        <p:cTn id="34" dur="1" fill="hold">
                                          <p:stCondLst>
                                            <p:cond delay="499"/>
                                          </p:stCondLst>
                                        </p:cTn>
                                        <p:tgtEl>
                                          <p:spTgt spid="16"/>
                                        </p:tgtEl>
                                        <p:attrNameLst>
                                          <p:attrName>style.visibility</p:attrName>
                                        </p:attrNameLst>
                                      </p:cBhvr>
                                      <p:to>
                                        <p:strVal val="hidden"/>
                                      </p:to>
                                    </p:set>
                                  </p:childTnLst>
                                </p:cTn>
                              </p:par>
                            </p:childTnLst>
                          </p:cTn>
                        </p:par>
                        <p:par>
                          <p:cTn id="35" fill="hold">
                            <p:stCondLst>
                              <p:cond delay="500"/>
                            </p:stCondLst>
                            <p:childTnLst>
                              <p:par>
                                <p:cTn id="36" presetID="3" presetClass="entr" presetSubtype="10"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linds(horizontal)">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xit" presetSubtype="10" fill="hold" nodeType="clickEffect">
                                  <p:stCondLst>
                                    <p:cond delay="0"/>
                                  </p:stCondLst>
                                  <p:childTnLst>
                                    <p:animEffect transition="out" filter="blinds(horizontal)">
                                      <p:cBhvr>
                                        <p:cTn id="42" dur="500"/>
                                        <p:tgtEl>
                                          <p:spTgt spid="17"/>
                                        </p:tgtEl>
                                      </p:cBhvr>
                                    </p:animEffect>
                                    <p:set>
                                      <p:cBhvr>
                                        <p:cTn id="43" dur="1" fill="hold">
                                          <p:stCondLst>
                                            <p:cond delay="499"/>
                                          </p:stCondLst>
                                        </p:cTn>
                                        <p:tgtEl>
                                          <p:spTgt spid="17"/>
                                        </p:tgtEl>
                                        <p:attrNameLst>
                                          <p:attrName>style.visibility</p:attrName>
                                        </p:attrNameLst>
                                      </p:cBhvr>
                                      <p:to>
                                        <p:strVal val="hidden"/>
                                      </p:to>
                                    </p:set>
                                  </p:childTnLst>
                                </p:cTn>
                              </p:par>
                            </p:childTnLst>
                          </p:cTn>
                        </p:par>
                        <p:par>
                          <p:cTn id="44" fill="hold">
                            <p:stCondLst>
                              <p:cond delay="500"/>
                            </p:stCondLst>
                            <p:childTnLst>
                              <p:par>
                                <p:cTn id="45" presetID="3" presetClass="entr" presetSubtype="10"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linds(horizontal)">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nodeType="clickEffect">
                                  <p:stCondLst>
                                    <p:cond delay="0"/>
                                  </p:stCondLst>
                                  <p:childTnLst>
                                    <p:animEffect transition="out" filter="blinds(horizontal)">
                                      <p:cBhvr>
                                        <p:cTn id="51" dur="500"/>
                                        <p:tgtEl>
                                          <p:spTgt spid="18"/>
                                        </p:tgtEl>
                                      </p:cBhvr>
                                    </p:animEffect>
                                    <p:set>
                                      <p:cBhvr>
                                        <p:cTn id="52" dur="1" fill="hold">
                                          <p:stCondLst>
                                            <p:cond delay="499"/>
                                          </p:stCondLst>
                                        </p:cTn>
                                        <p:tgtEl>
                                          <p:spTgt spid="18"/>
                                        </p:tgtEl>
                                        <p:attrNameLst>
                                          <p:attrName>style.visibility</p:attrName>
                                        </p:attrNameLst>
                                      </p:cBhvr>
                                      <p:to>
                                        <p:strVal val="hidden"/>
                                      </p:to>
                                    </p:set>
                                  </p:childTnLst>
                                </p:cTn>
                              </p:par>
                            </p:childTnLst>
                          </p:cTn>
                        </p:par>
                        <p:par>
                          <p:cTn id="53" fill="hold">
                            <p:stCondLst>
                              <p:cond delay="500"/>
                            </p:stCondLst>
                            <p:childTnLst>
                              <p:par>
                                <p:cTn id="54" presetID="3" presetClass="entr" presetSubtype="10" fill="hold"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blinds(horizontal)">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xit" presetSubtype="10" fill="hold" nodeType="clickEffect">
                                  <p:stCondLst>
                                    <p:cond delay="0"/>
                                  </p:stCondLst>
                                  <p:childTnLst>
                                    <p:animEffect transition="out" filter="blinds(horizontal)">
                                      <p:cBhvr>
                                        <p:cTn id="60" dur="500"/>
                                        <p:tgtEl>
                                          <p:spTgt spid="19"/>
                                        </p:tgtEl>
                                      </p:cBhvr>
                                    </p:animEffect>
                                    <p:set>
                                      <p:cBhvr>
                                        <p:cTn id="61" dur="1" fill="hold">
                                          <p:stCondLst>
                                            <p:cond delay="499"/>
                                          </p:stCondLst>
                                        </p:cTn>
                                        <p:tgtEl>
                                          <p:spTgt spid="19"/>
                                        </p:tgtEl>
                                        <p:attrNameLst>
                                          <p:attrName>style.visibility</p:attrName>
                                        </p:attrNameLst>
                                      </p:cBhvr>
                                      <p:to>
                                        <p:strVal val="hidden"/>
                                      </p:to>
                                    </p:set>
                                  </p:childTnLst>
                                </p:cTn>
                              </p:par>
                            </p:childTnLst>
                          </p:cTn>
                        </p:par>
                        <p:par>
                          <p:cTn id="62" fill="hold">
                            <p:stCondLst>
                              <p:cond delay="500"/>
                            </p:stCondLst>
                            <p:childTnLst>
                              <p:par>
                                <p:cTn id="63" presetID="3" presetClass="entr" presetSubtype="10" fill="hold"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blinds(horizontal)">
                                      <p:cBhvr>
                                        <p:cTn id="6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          虚拟机软件</a:t>
            </a:r>
            <a:endParaRPr lang="zh-CN" altLang="en-US" sz="2000" b="1" dirty="0">
              <a:latin typeface="黑体" panose="02010609060101010101" pitchFamily="49" charset="-122"/>
              <a:ea typeface="黑体" panose="02010609060101010101" pitchFamily="49" charset="-122"/>
            </a:endParaRPr>
          </a:p>
        </p:txBody>
      </p:sp>
      <p:sp>
        <p:nvSpPr>
          <p:cNvPr id="21" name="内容占位符 1">
            <a:extLst>
              <a:ext uri="{FF2B5EF4-FFF2-40B4-BE49-F238E27FC236}">
                <a16:creationId xmlns:a16="http://schemas.microsoft.com/office/drawing/2014/main" xmlns="" id="{5B6C2ED5-815F-4E51-8446-D5683C0F1170}"/>
              </a:ext>
            </a:extLst>
          </p:cNvPr>
          <p:cNvSpPr txBox="1">
            <a:spLocks/>
          </p:cNvSpPr>
          <p:nvPr/>
        </p:nvSpPr>
        <p:spPr bwMode="auto">
          <a:xfrm>
            <a:off x="460375" y="836712"/>
            <a:ext cx="8229600" cy="489585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75"/>
              </a:spcBef>
            </a:pPr>
            <a:r>
              <a:rPr lang="zh-CN" altLang="en-US" sz="2400" dirty="0">
                <a:latin typeface="黑体" panose="02010609060101010101" pitchFamily="49" charset="-122"/>
                <a:ea typeface="黑体" panose="02010609060101010101" pitchFamily="49" charset="-122"/>
              </a:rPr>
              <a:t>修改虚拟机硬件设置</a:t>
            </a:r>
            <a:endParaRPr lang="en-US" altLang="zh-CN" sz="2400" dirty="0">
              <a:latin typeface="黑体" panose="02010609060101010101" pitchFamily="49" charset="-122"/>
              <a:ea typeface="黑体" panose="02010609060101010101" pitchFamily="49" charset="-122"/>
            </a:endParaRPr>
          </a:p>
          <a:p>
            <a:pPr lvl="1">
              <a:spcBef>
                <a:spcPct val="0"/>
              </a:spcBef>
            </a:pPr>
            <a:r>
              <a:rPr lang="zh-CN" altLang="en-US" sz="2400" dirty="0">
                <a:latin typeface="黑体" panose="02010609060101010101" pitchFamily="49" charset="-122"/>
                <a:ea typeface="黑体" panose="02010609060101010101" pitchFamily="49" charset="-122"/>
              </a:rPr>
              <a:t>单击“虚拟机” →“设置”菜单</a:t>
            </a:r>
            <a:endParaRPr lang="en-US" altLang="zh-CN" sz="2400" dirty="0">
              <a:latin typeface="黑体" panose="02010609060101010101" pitchFamily="49" charset="-122"/>
              <a:ea typeface="黑体" panose="02010609060101010101" pitchFamily="49" charset="-122"/>
            </a:endParaRPr>
          </a:p>
          <a:p>
            <a:pPr lvl="1">
              <a:spcBef>
                <a:spcPct val="0"/>
              </a:spcBef>
            </a:pPr>
            <a:r>
              <a:rPr lang="zh-CN" altLang="en-US" sz="2400" dirty="0">
                <a:latin typeface="黑体" panose="02010609060101010101" pitchFamily="49" charset="-122"/>
                <a:ea typeface="黑体" panose="02010609060101010101" pitchFamily="49" charset="-122"/>
              </a:rPr>
              <a:t>在摘要视图中单击“编辑虚拟机设置”</a:t>
            </a:r>
            <a:endParaRPr lang="en-US" altLang="zh-CN" sz="2400" dirty="0">
              <a:latin typeface="黑体" panose="02010609060101010101" pitchFamily="49" charset="-122"/>
              <a:ea typeface="黑体" panose="02010609060101010101" pitchFamily="49" charset="-122"/>
            </a:endParaRPr>
          </a:p>
          <a:p>
            <a:pPr lvl="1">
              <a:spcBef>
                <a:spcPct val="0"/>
              </a:spcBef>
            </a:pPr>
            <a:r>
              <a:rPr lang="zh-CN" altLang="en-US" sz="2400" dirty="0">
                <a:latin typeface="黑体" panose="02010609060101010101" pitchFamily="49" charset="-122"/>
                <a:ea typeface="黑体" panose="02010609060101010101" pitchFamily="49" charset="-122"/>
              </a:rPr>
              <a:t>虚拟机运行时可以单击窗口右下角的硬件设备图标</a:t>
            </a:r>
          </a:p>
        </p:txBody>
      </p:sp>
      <p:pic>
        <p:nvPicPr>
          <p:cNvPr id="22" name="Picture 3" descr="编辑虚拟机">
            <a:extLst>
              <a:ext uri="{FF2B5EF4-FFF2-40B4-BE49-F238E27FC236}">
                <a16:creationId xmlns:a16="http://schemas.microsoft.com/office/drawing/2014/main" xmlns="" id="{A81A901C-02DB-44ED-9E8C-F73888702A4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l="19685" r="19685" b="51917"/>
          <a:stretch>
            <a:fillRect/>
          </a:stretch>
        </p:blipFill>
        <p:spPr bwMode="auto">
          <a:xfrm>
            <a:off x="1763688" y="2780928"/>
            <a:ext cx="4733925" cy="285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349339440"/>
      </p:ext>
    </p:extLst>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          虚拟机软件</a:t>
            </a:r>
            <a:endParaRPr lang="zh-CN" altLang="en-US" sz="2000" b="1" dirty="0">
              <a:latin typeface="黑体" panose="02010609060101010101" pitchFamily="49" charset="-122"/>
              <a:ea typeface="黑体" panose="02010609060101010101" pitchFamily="49" charset="-122"/>
            </a:endParaRPr>
          </a:p>
        </p:txBody>
      </p:sp>
      <p:sp>
        <p:nvSpPr>
          <p:cNvPr id="9" name="内容占位符 1">
            <a:extLst>
              <a:ext uri="{FF2B5EF4-FFF2-40B4-BE49-F238E27FC236}">
                <a16:creationId xmlns:a16="http://schemas.microsoft.com/office/drawing/2014/main" xmlns="" id="{94EB8385-B8AA-4703-AA68-4D87E1CD78D5}"/>
              </a:ext>
            </a:extLst>
          </p:cNvPr>
          <p:cNvSpPr txBox="1">
            <a:spLocks/>
          </p:cNvSpPr>
          <p:nvPr/>
        </p:nvSpPr>
        <p:spPr bwMode="auto">
          <a:xfrm>
            <a:off x="233759" y="762645"/>
            <a:ext cx="8229600" cy="489585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75"/>
              </a:spcBef>
            </a:pPr>
            <a:r>
              <a:rPr lang="zh-CN" altLang="en-US" sz="2400" dirty="0">
                <a:latin typeface="黑体" panose="02010609060101010101" pitchFamily="49" charset="-122"/>
                <a:ea typeface="黑体" panose="02010609060101010101" pitchFamily="49" charset="-122"/>
              </a:rPr>
              <a:t>启动和停止虚拟机</a:t>
            </a:r>
            <a:endParaRPr lang="en-US" altLang="zh-CN" sz="2400" dirty="0">
              <a:latin typeface="黑体" panose="02010609060101010101" pitchFamily="49" charset="-122"/>
              <a:ea typeface="黑体" panose="02010609060101010101" pitchFamily="49" charset="-122"/>
            </a:endParaRPr>
          </a:p>
          <a:p>
            <a:pPr lvl="1">
              <a:spcBef>
                <a:spcPts val="475"/>
              </a:spcBef>
            </a:pPr>
            <a:r>
              <a:rPr lang="zh-CN" altLang="en-US" sz="2400" dirty="0">
                <a:latin typeface="黑体" panose="02010609060101010101" pitchFamily="49" charset="-122"/>
                <a:ea typeface="黑体" panose="02010609060101010101" pitchFamily="49" charset="-122"/>
              </a:rPr>
              <a:t>关闭</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打开虚拟机电源</a:t>
            </a:r>
            <a:endParaRPr lang="en-US" altLang="zh-CN" sz="2400" dirty="0">
              <a:latin typeface="黑体" panose="02010609060101010101" pitchFamily="49" charset="-122"/>
              <a:ea typeface="黑体" panose="02010609060101010101" pitchFamily="49" charset="-122"/>
            </a:endParaRPr>
          </a:p>
          <a:p>
            <a:pPr lvl="1">
              <a:spcBef>
                <a:spcPts val="475"/>
              </a:spcBef>
            </a:pPr>
            <a:r>
              <a:rPr lang="zh-CN" altLang="en-US" sz="2400" dirty="0">
                <a:latin typeface="黑体" panose="02010609060101010101" pitchFamily="49" charset="-122"/>
                <a:ea typeface="黑体" panose="02010609060101010101" pitchFamily="49" charset="-122"/>
              </a:rPr>
              <a:t>挂起虚拟机</a:t>
            </a:r>
            <a:endParaRPr lang="en-US" altLang="zh-CN" sz="2400" dirty="0">
              <a:latin typeface="黑体" panose="02010609060101010101" pitchFamily="49" charset="-122"/>
              <a:ea typeface="黑体" panose="02010609060101010101" pitchFamily="49" charset="-122"/>
            </a:endParaRPr>
          </a:p>
          <a:p>
            <a:pPr lvl="1">
              <a:spcBef>
                <a:spcPts val="475"/>
              </a:spcBef>
            </a:pPr>
            <a:r>
              <a:rPr lang="zh-CN" altLang="en-US" sz="2400" dirty="0">
                <a:latin typeface="黑体" panose="02010609060101010101" pitchFamily="49" charset="-122"/>
                <a:ea typeface="黑体" panose="02010609060101010101" pitchFamily="49" charset="-122"/>
              </a:rPr>
              <a:t>重启虚拟机</a:t>
            </a:r>
            <a:endParaRPr lang="en-US" altLang="zh-CN" sz="2400" dirty="0">
              <a:latin typeface="黑体" panose="02010609060101010101" pitchFamily="49" charset="-122"/>
              <a:ea typeface="黑体" panose="02010609060101010101" pitchFamily="49" charset="-122"/>
            </a:endParaRPr>
          </a:p>
          <a:p>
            <a:pPr>
              <a:spcBef>
                <a:spcPts val="675"/>
              </a:spcBef>
            </a:pPr>
            <a:r>
              <a:rPr lang="zh-CN" altLang="en-US" sz="2400" dirty="0">
                <a:latin typeface="黑体" panose="02010609060101010101" pitchFamily="49" charset="-122"/>
                <a:ea typeface="黑体" panose="02010609060101010101" pitchFamily="49" charset="-122"/>
              </a:rPr>
              <a:t>虚拟机和宿主切换</a:t>
            </a:r>
            <a:endParaRPr lang="en-US" altLang="zh-CN" sz="2400" dirty="0">
              <a:latin typeface="黑体" panose="02010609060101010101" pitchFamily="49" charset="-122"/>
              <a:ea typeface="黑体" panose="02010609060101010101" pitchFamily="49" charset="-122"/>
            </a:endParaRPr>
          </a:p>
          <a:p>
            <a:pPr lvl="1">
              <a:spcBef>
                <a:spcPts val="675"/>
              </a:spcBef>
            </a:pPr>
            <a:r>
              <a:rPr lang="en-US" altLang="zh-CN" sz="2400" dirty="0" err="1">
                <a:latin typeface="黑体" panose="02010609060101010101" pitchFamily="49" charset="-122"/>
                <a:ea typeface="黑体" panose="02010609060101010101" pitchFamily="49" charset="-122"/>
              </a:rPr>
              <a:t>Ctrl+Alt</a:t>
            </a:r>
            <a:endParaRPr lang="en-US" altLang="zh-CN" sz="2400" dirty="0">
              <a:latin typeface="黑体" panose="02010609060101010101" pitchFamily="49" charset="-122"/>
              <a:ea typeface="黑体" panose="02010609060101010101" pitchFamily="49" charset="-122"/>
            </a:endParaRPr>
          </a:p>
          <a:p>
            <a:pPr lvl="1">
              <a:spcBef>
                <a:spcPts val="675"/>
              </a:spcBef>
            </a:pPr>
            <a:endParaRPr lang="zh-CN" altLang="en-US" dirty="0"/>
          </a:p>
        </p:txBody>
      </p:sp>
      <p:pic>
        <p:nvPicPr>
          <p:cNvPr id="11" name="Picture 2" descr="开启和关闭">
            <a:extLst>
              <a:ext uri="{FF2B5EF4-FFF2-40B4-BE49-F238E27FC236}">
                <a16:creationId xmlns:a16="http://schemas.microsoft.com/office/drawing/2014/main" xmlns="" id="{3E845124-9388-45A6-88A7-77FB30FE9BB8}"/>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r="39371" b="51917"/>
          <a:stretch>
            <a:fillRect/>
          </a:stretch>
        </p:blipFill>
        <p:spPr bwMode="auto">
          <a:xfrm>
            <a:off x="3376723" y="3140968"/>
            <a:ext cx="5094287" cy="3071812"/>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68814237"/>
      </p:ext>
    </p:extLst>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          虚拟机软件</a:t>
            </a:r>
            <a:endParaRPr lang="zh-CN" altLang="en-US" sz="2000" b="1" dirty="0">
              <a:latin typeface="黑体" panose="02010609060101010101" pitchFamily="49" charset="-122"/>
              <a:ea typeface="黑体" panose="02010609060101010101" pitchFamily="49" charset="-122"/>
            </a:endParaRPr>
          </a:p>
        </p:txBody>
      </p:sp>
      <p:sp>
        <p:nvSpPr>
          <p:cNvPr id="12" name="内容占位符 1">
            <a:extLst>
              <a:ext uri="{FF2B5EF4-FFF2-40B4-BE49-F238E27FC236}">
                <a16:creationId xmlns:a16="http://schemas.microsoft.com/office/drawing/2014/main" xmlns="" id="{411A8715-8A97-4BCC-952D-ABB5CAB1F52F}"/>
              </a:ext>
            </a:extLst>
          </p:cNvPr>
          <p:cNvSpPr txBox="1">
            <a:spLocks/>
          </p:cNvSpPr>
          <p:nvPr/>
        </p:nvSpPr>
        <p:spPr bwMode="auto">
          <a:xfrm>
            <a:off x="457200" y="1125538"/>
            <a:ext cx="8229600" cy="489585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75"/>
              </a:spcBef>
            </a:pPr>
            <a:r>
              <a:rPr lang="en-US" altLang="zh-CN" sz="2400" dirty="0">
                <a:latin typeface="黑体" panose="02010609060101010101" pitchFamily="49" charset="-122"/>
                <a:ea typeface="黑体" panose="02010609060101010101" pitchFamily="49" charset="-122"/>
              </a:rPr>
              <a:t>VMware Tools</a:t>
            </a:r>
          </a:p>
          <a:p>
            <a:pPr lvl="1">
              <a:spcBef>
                <a:spcPts val="475"/>
              </a:spcBef>
            </a:pPr>
            <a:r>
              <a:rPr lang="en-US" altLang="zh-CN" sz="2400" dirty="0">
                <a:latin typeface="黑体" panose="02010609060101010101" pitchFamily="49" charset="-122"/>
                <a:ea typeface="黑体" panose="02010609060101010101" pitchFamily="49" charset="-122"/>
              </a:rPr>
              <a:t>VMware Workstation</a:t>
            </a:r>
            <a:r>
              <a:rPr lang="zh-CN" altLang="en-US" sz="2400" dirty="0">
                <a:latin typeface="黑体" panose="02010609060101010101" pitchFamily="49" charset="-122"/>
                <a:ea typeface="黑体" panose="02010609060101010101" pitchFamily="49" charset="-122"/>
              </a:rPr>
              <a:t>的一款工具程序</a:t>
            </a:r>
            <a:endParaRPr lang="en-US" altLang="zh-CN" sz="2400" dirty="0">
              <a:latin typeface="黑体" panose="02010609060101010101" pitchFamily="49" charset="-122"/>
              <a:ea typeface="黑体" panose="02010609060101010101" pitchFamily="49" charset="-122"/>
            </a:endParaRPr>
          </a:p>
          <a:p>
            <a:pPr lvl="2">
              <a:spcBef>
                <a:spcPts val="475"/>
              </a:spcBef>
            </a:pPr>
            <a:r>
              <a:rPr lang="zh-CN" altLang="en-US" dirty="0">
                <a:latin typeface="黑体" panose="02010609060101010101" pitchFamily="49" charset="-122"/>
                <a:ea typeface="黑体" panose="02010609060101010101" pitchFamily="49" charset="-122"/>
              </a:rPr>
              <a:t>增强虚拟机硬件性能的驱动程序</a:t>
            </a:r>
            <a:endParaRPr lang="en-US" altLang="zh-CN" dirty="0">
              <a:latin typeface="黑体" panose="02010609060101010101" pitchFamily="49" charset="-122"/>
              <a:ea typeface="黑体" panose="02010609060101010101" pitchFamily="49" charset="-122"/>
            </a:endParaRPr>
          </a:p>
          <a:p>
            <a:pPr lvl="2">
              <a:spcBef>
                <a:spcPts val="475"/>
              </a:spcBef>
            </a:pPr>
            <a:r>
              <a:rPr lang="zh-CN" altLang="en-US" dirty="0">
                <a:latin typeface="黑体" panose="02010609060101010101" pitchFamily="49" charset="-122"/>
                <a:ea typeface="黑体" panose="02010609060101010101" pitchFamily="49" charset="-122"/>
              </a:rPr>
              <a:t>支持虚拟机使用宿主机打印机的功能</a:t>
            </a:r>
            <a:endParaRPr lang="en-US" altLang="zh-CN" dirty="0">
              <a:latin typeface="黑体" panose="02010609060101010101" pitchFamily="49" charset="-122"/>
              <a:ea typeface="黑体" panose="02010609060101010101" pitchFamily="49" charset="-122"/>
            </a:endParaRPr>
          </a:p>
          <a:p>
            <a:pPr lvl="2">
              <a:spcBef>
                <a:spcPts val="475"/>
              </a:spcBef>
            </a:pPr>
            <a:r>
              <a:rPr lang="zh-CN" altLang="en-US" dirty="0">
                <a:latin typeface="黑体" panose="02010609060101010101" pitchFamily="49" charset="-122"/>
                <a:ea typeface="黑体" panose="02010609060101010101" pitchFamily="49" charset="-122"/>
              </a:rPr>
              <a:t>文件夹的实用功能</a:t>
            </a:r>
            <a:endParaRPr lang="en-US" altLang="zh-CN" dirty="0">
              <a:latin typeface="黑体" panose="02010609060101010101" pitchFamily="49" charset="-122"/>
              <a:ea typeface="黑体" panose="02010609060101010101" pitchFamily="49" charset="-122"/>
            </a:endParaRPr>
          </a:p>
          <a:p>
            <a:pPr>
              <a:spcBef>
                <a:spcPts val="675"/>
              </a:spcBef>
            </a:pPr>
            <a:r>
              <a:rPr lang="zh-CN" altLang="en-US" sz="2400" dirty="0">
                <a:latin typeface="黑体" panose="02010609060101010101" pitchFamily="49" charset="-122"/>
                <a:ea typeface="黑体" panose="02010609060101010101" pitchFamily="49" charset="-122"/>
              </a:rPr>
              <a:t>安装</a:t>
            </a:r>
            <a:r>
              <a:rPr lang="en-US" altLang="zh-CN" sz="2400" dirty="0">
                <a:latin typeface="黑体" panose="02010609060101010101" pitchFamily="49" charset="-122"/>
                <a:ea typeface="黑体" panose="02010609060101010101" pitchFamily="49" charset="-122"/>
              </a:rPr>
              <a:t>Vmware Tools</a:t>
            </a:r>
          </a:p>
          <a:p>
            <a:pPr lvl="1">
              <a:spcBef>
                <a:spcPts val="475"/>
              </a:spcBef>
            </a:pPr>
            <a:r>
              <a:rPr lang="zh-CN" altLang="en-US" sz="2400" dirty="0">
                <a:latin typeface="黑体" panose="02010609060101010101" pitchFamily="49" charset="-122"/>
                <a:ea typeface="黑体" panose="02010609060101010101" pitchFamily="49" charset="-122"/>
              </a:rPr>
              <a:t>启动虚拟机</a:t>
            </a:r>
            <a:endParaRPr lang="en-US" altLang="zh-CN" sz="2400" dirty="0">
              <a:latin typeface="黑体" panose="02010609060101010101" pitchFamily="49" charset="-122"/>
              <a:ea typeface="黑体" panose="02010609060101010101" pitchFamily="49" charset="-122"/>
            </a:endParaRPr>
          </a:p>
          <a:p>
            <a:pPr lvl="1">
              <a:spcBef>
                <a:spcPts val="475"/>
              </a:spcBef>
            </a:pPr>
            <a:r>
              <a:rPr lang="zh-CN" altLang="en-US" sz="2400" dirty="0">
                <a:latin typeface="黑体" panose="02010609060101010101" pitchFamily="49" charset="-122"/>
                <a:ea typeface="黑体" panose="02010609060101010101" pitchFamily="49" charset="-122"/>
              </a:rPr>
              <a:t>单击“虚拟机”→“安装</a:t>
            </a:r>
            <a:r>
              <a:rPr lang="en-US" altLang="zh-CN" sz="2400" dirty="0">
                <a:latin typeface="黑体" panose="02010609060101010101" pitchFamily="49" charset="-122"/>
                <a:ea typeface="黑体" panose="02010609060101010101" pitchFamily="49" charset="-122"/>
              </a:rPr>
              <a:t>VMware Tools”</a:t>
            </a:r>
          </a:p>
          <a:p>
            <a:pPr lvl="1">
              <a:spcBef>
                <a:spcPts val="475"/>
              </a:spcBef>
            </a:pPr>
            <a:r>
              <a:rPr lang="zh-CN" altLang="en-US" sz="2400" dirty="0">
                <a:latin typeface="黑体" panose="02010609060101010101" pitchFamily="49" charset="-122"/>
                <a:ea typeface="黑体" panose="02010609060101010101" pitchFamily="49" charset="-122"/>
              </a:rPr>
              <a:t>根据向导采用默认设置安装</a:t>
            </a:r>
            <a:endParaRPr lang="en-US" altLang="zh-CN" sz="2400" dirty="0">
              <a:latin typeface="黑体" panose="02010609060101010101" pitchFamily="49" charset="-122"/>
              <a:ea typeface="黑体" panose="02010609060101010101" pitchFamily="49" charset="-122"/>
            </a:endParaRPr>
          </a:p>
          <a:p>
            <a:pPr lvl="1">
              <a:spcBef>
                <a:spcPts val="475"/>
              </a:spcBef>
            </a:pPr>
            <a:r>
              <a:rPr lang="zh-CN" altLang="en-US" sz="2400" dirty="0">
                <a:latin typeface="黑体" panose="02010609060101010101" pitchFamily="49" charset="-122"/>
                <a:ea typeface="黑体" panose="02010609060101010101" pitchFamily="49" charset="-122"/>
              </a:rPr>
              <a:t>重启虚拟机</a:t>
            </a:r>
          </a:p>
          <a:p>
            <a:pPr>
              <a:spcBef>
                <a:spcPts val="475"/>
              </a:spcBef>
            </a:pPr>
            <a:endParaRPr lang="zh-CN" altLang="en-US" dirty="0"/>
          </a:p>
        </p:txBody>
      </p:sp>
    </p:spTree>
    <p:extLst>
      <p:ext uri="{BB962C8B-B14F-4D97-AF65-F5344CB8AC3E}">
        <p14:creationId xmlns:p14="http://schemas.microsoft.com/office/powerpoint/2010/main" xmlns="" val="1420548449"/>
      </p:ext>
    </p:extLst>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          虚拟机软件</a:t>
            </a:r>
            <a:endParaRPr lang="zh-CN" altLang="en-US" sz="2000" b="1" dirty="0">
              <a:latin typeface="黑体" panose="02010609060101010101" pitchFamily="49" charset="-122"/>
              <a:ea typeface="黑体" panose="02010609060101010101" pitchFamily="49" charset="-122"/>
            </a:endParaRPr>
          </a:p>
        </p:txBody>
      </p:sp>
      <p:sp>
        <p:nvSpPr>
          <p:cNvPr id="9" name="内容占位符 1">
            <a:extLst>
              <a:ext uri="{FF2B5EF4-FFF2-40B4-BE49-F238E27FC236}">
                <a16:creationId xmlns:a16="http://schemas.microsoft.com/office/drawing/2014/main" xmlns="" id="{0BE46D0F-5623-4423-A57E-737EF7EA2F41}"/>
              </a:ext>
            </a:extLst>
          </p:cNvPr>
          <p:cNvSpPr txBox="1">
            <a:spLocks/>
          </p:cNvSpPr>
          <p:nvPr/>
        </p:nvSpPr>
        <p:spPr bwMode="auto">
          <a:xfrm>
            <a:off x="457200" y="692696"/>
            <a:ext cx="8229600" cy="489585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75"/>
              </a:spcBef>
            </a:pPr>
            <a:r>
              <a:rPr lang="en-US" altLang="zh-CN" sz="2400" dirty="0">
                <a:latin typeface="黑体" panose="02010609060101010101" pitchFamily="49" charset="-122"/>
                <a:ea typeface="黑体" panose="02010609060101010101" pitchFamily="49" charset="-122"/>
              </a:rPr>
              <a:t>VMware</a:t>
            </a:r>
            <a:r>
              <a:rPr lang="zh-CN" altLang="en-US" sz="2400" dirty="0">
                <a:latin typeface="黑体" panose="02010609060101010101" pitchFamily="49" charset="-122"/>
                <a:ea typeface="黑体" panose="02010609060101010101" pitchFamily="49" charset="-122"/>
              </a:rPr>
              <a:t>共享文件夹</a:t>
            </a:r>
            <a:endParaRPr lang="en-US" altLang="zh-CN" sz="2400" dirty="0">
              <a:latin typeface="黑体" panose="02010609060101010101" pitchFamily="49" charset="-122"/>
              <a:ea typeface="黑体" panose="02010609060101010101" pitchFamily="49" charset="-122"/>
            </a:endParaRPr>
          </a:p>
          <a:p>
            <a:pPr lvl="1">
              <a:spcBef>
                <a:spcPts val="475"/>
              </a:spcBef>
            </a:pPr>
            <a:r>
              <a:rPr lang="zh-CN" altLang="en-US" sz="2400" dirty="0">
                <a:latin typeface="黑体" panose="02010609060101010101" pitchFamily="49" charset="-122"/>
                <a:ea typeface="黑体" panose="02010609060101010101" pitchFamily="49" charset="-122"/>
              </a:rPr>
              <a:t>将宿主机中的文件夹，提供给虚拟机访问</a:t>
            </a:r>
            <a:endParaRPr lang="en-US" altLang="zh-CN" sz="2400" dirty="0">
              <a:latin typeface="黑体" panose="02010609060101010101" pitchFamily="49" charset="-122"/>
              <a:ea typeface="黑体" panose="02010609060101010101" pitchFamily="49" charset="-122"/>
            </a:endParaRPr>
          </a:p>
          <a:p>
            <a:pPr>
              <a:spcBef>
                <a:spcPts val="675"/>
              </a:spcBef>
            </a:pPr>
            <a:r>
              <a:rPr lang="zh-CN" altLang="en-US" sz="2400" dirty="0">
                <a:latin typeface="黑体" panose="02010609060101010101" pitchFamily="49" charset="-122"/>
                <a:ea typeface="黑体" panose="02010609060101010101" pitchFamily="49" charset="-122"/>
              </a:rPr>
              <a:t>创建共享文件夹</a:t>
            </a:r>
            <a:endParaRPr lang="en-US" altLang="zh-CN" sz="2400" dirty="0">
              <a:latin typeface="黑体" panose="02010609060101010101" pitchFamily="49" charset="-122"/>
              <a:ea typeface="黑体" panose="02010609060101010101" pitchFamily="49" charset="-122"/>
            </a:endParaRPr>
          </a:p>
          <a:p>
            <a:pPr lvl="1">
              <a:spcBef>
                <a:spcPts val="475"/>
              </a:spcBef>
            </a:pPr>
            <a:r>
              <a:rPr lang="zh-CN" altLang="en-US" sz="2400" dirty="0">
                <a:latin typeface="黑体" panose="02010609060101010101" pitchFamily="49" charset="-122"/>
                <a:ea typeface="黑体" panose="02010609060101010101" pitchFamily="49" charset="-122"/>
              </a:rPr>
              <a:t>编辑“共享文件夹”选项</a:t>
            </a:r>
            <a:endParaRPr lang="en-US" altLang="zh-CN" sz="2400" dirty="0">
              <a:latin typeface="黑体" panose="02010609060101010101" pitchFamily="49" charset="-122"/>
              <a:ea typeface="黑体" panose="02010609060101010101" pitchFamily="49" charset="-122"/>
            </a:endParaRPr>
          </a:p>
          <a:p>
            <a:pPr lvl="1">
              <a:spcBef>
                <a:spcPts val="675"/>
              </a:spcBef>
            </a:pPr>
            <a:r>
              <a:rPr lang="zh-CN" altLang="en-US" sz="2400" dirty="0">
                <a:latin typeface="黑体" panose="02010609060101010101" pitchFamily="49" charset="-122"/>
                <a:ea typeface="黑体" panose="02010609060101010101" pitchFamily="49" charset="-122"/>
              </a:rPr>
              <a:t>访问共享文件夹</a:t>
            </a:r>
          </a:p>
          <a:p>
            <a:pPr lvl="2">
              <a:spcBef>
                <a:spcPts val="475"/>
              </a:spcBef>
            </a:pPr>
            <a:r>
              <a:rPr lang="zh-CN" altLang="en-US" dirty="0">
                <a:latin typeface="黑体" panose="02010609060101010101" pitchFamily="49" charset="-122"/>
                <a:ea typeface="黑体" panose="02010609060101010101" pitchFamily="49" charset="-122"/>
              </a:rPr>
              <a:t>在地址栏内输入</a:t>
            </a:r>
            <a:r>
              <a:rPr lang="en-US" altLang="zh-CN" dirty="0">
                <a:latin typeface="黑体" panose="02010609060101010101" pitchFamily="49" charset="-122"/>
                <a:ea typeface="黑体" panose="02010609060101010101" pitchFamily="49" charset="-122"/>
              </a:rPr>
              <a:t>\\.host\Shared Folders</a:t>
            </a:r>
          </a:p>
          <a:p>
            <a:pPr lvl="1">
              <a:spcBef>
                <a:spcPts val="475"/>
              </a:spcBef>
            </a:pPr>
            <a:endParaRPr lang="zh-CN" altLang="en-US" dirty="0"/>
          </a:p>
        </p:txBody>
      </p:sp>
      <p:pic>
        <p:nvPicPr>
          <p:cNvPr id="11" name="Picture 2" descr="共享文件夹选项">
            <a:extLst>
              <a:ext uri="{FF2B5EF4-FFF2-40B4-BE49-F238E27FC236}">
                <a16:creationId xmlns:a16="http://schemas.microsoft.com/office/drawing/2014/main" xmlns="" id="{4FC110C1-5CC6-46B7-9559-4DE04DEB5FA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14625" y="2567533"/>
            <a:ext cx="3786188" cy="365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4" descr="设置共享属性">
            <a:extLst>
              <a:ext uri="{FF2B5EF4-FFF2-40B4-BE49-F238E27FC236}">
                <a16:creationId xmlns:a16="http://schemas.microsoft.com/office/drawing/2014/main" xmlns="" id="{E882161D-8055-4751-8C82-0B7E6482394A}"/>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71750" y="2638971"/>
            <a:ext cx="3895725" cy="3571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5" descr="创建完成">
            <a:extLst>
              <a:ext uri="{FF2B5EF4-FFF2-40B4-BE49-F238E27FC236}">
                <a16:creationId xmlns:a16="http://schemas.microsoft.com/office/drawing/2014/main" xmlns="" id="{C4DA8678-EBFA-4857-A454-5A7C2FC48EA6}"/>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43188" y="2638971"/>
            <a:ext cx="3786187" cy="365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AutoShape 19">
            <a:extLst>
              <a:ext uri="{FF2B5EF4-FFF2-40B4-BE49-F238E27FC236}">
                <a16:creationId xmlns:a16="http://schemas.microsoft.com/office/drawing/2014/main" xmlns="" id="{7210D602-B52F-46F3-ABAB-BECC09458187}"/>
              </a:ext>
            </a:extLst>
          </p:cNvPr>
          <p:cNvSpPr>
            <a:spLocks noChangeArrowheads="1"/>
          </p:cNvSpPr>
          <p:nvPr/>
        </p:nvSpPr>
        <p:spPr bwMode="auto">
          <a:xfrm>
            <a:off x="4846638" y="5126583"/>
            <a:ext cx="2143125" cy="333375"/>
          </a:xfrm>
          <a:prstGeom prst="wedgeRoundRectCallout">
            <a:avLst>
              <a:gd name="adj1" fmla="val -37417"/>
              <a:gd name="adj2" fmla="val 139190"/>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000000"/>
                </a:solidFill>
                <a:latin typeface="楷体_GB2312" pitchFamily="49" charset="-122"/>
                <a:ea typeface="楷体_GB2312" pitchFamily="49" charset="-122"/>
              </a:rPr>
              <a:t>添加共享文件夹</a:t>
            </a:r>
          </a:p>
        </p:txBody>
      </p:sp>
      <p:sp>
        <p:nvSpPr>
          <p:cNvPr id="16" name="AutoShape 19">
            <a:extLst>
              <a:ext uri="{FF2B5EF4-FFF2-40B4-BE49-F238E27FC236}">
                <a16:creationId xmlns:a16="http://schemas.microsoft.com/office/drawing/2014/main" xmlns="" id="{04983608-8FC2-4EDA-A388-C559E76045DF}"/>
              </a:ext>
            </a:extLst>
          </p:cNvPr>
          <p:cNvSpPr>
            <a:spLocks noChangeArrowheads="1"/>
          </p:cNvSpPr>
          <p:nvPr/>
        </p:nvSpPr>
        <p:spPr bwMode="auto">
          <a:xfrm>
            <a:off x="3286125" y="2996158"/>
            <a:ext cx="2571750" cy="333375"/>
          </a:xfrm>
          <a:prstGeom prst="wedgeRoundRectCallout">
            <a:avLst>
              <a:gd name="adj1" fmla="val -37417"/>
              <a:gd name="adj2" fmla="val 139190"/>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000000"/>
                </a:solidFill>
                <a:latin typeface="楷体_GB2312" pitchFamily="49" charset="-122"/>
                <a:ea typeface="楷体_GB2312" pitchFamily="49" charset="-122"/>
              </a:rPr>
              <a:t>设置共享文件夹权限</a:t>
            </a:r>
          </a:p>
        </p:txBody>
      </p:sp>
      <p:sp>
        <p:nvSpPr>
          <p:cNvPr id="17" name="AutoShape 19">
            <a:extLst>
              <a:ext uri="{FF2B5EF4-FFF2-40B4-BE49-F238E27FC236}">
                <a16:creationId xmlns:a16="http://schemas.microsoft.com/office/drawing/2014/main" xmlns="" id="{391FBB50-7E9E-4178-B475-FA3D6686851E}"/>
              </a:ext>
            </a:extLst>
          </p:cNvPr>
          <p:cNvSpPr>
            <a:spLocks noChangeArrowheads="1"/>
          </p:cNvSpPr>
          <p:nvPr/>
        </p:nvSpPr>
        <p:spPr bwMode="auto">
          <a:xfrm>
            <a:off x="5357813" y="3710533"/>
            <a:ext cx="2143125" cy="333375"/>
          </a:xfrm>
          <a:prstGeom prst="wedgeRoundRectCallout">
            <a:avLst>
              <a:gd name="adj1" fmla="val -37417"/>
              <a:gd name="adj2" fmla="val 139190"/>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000000"/>
                </a:solidFill>
                <a:latin typeface="楷体_GB2312" pitchFamily="49" charset="-122"/>
                <a:ea typeface="楷体_GB2312" pitchFamily="49" charset="-122"/>
              </a:rPr>
              <a:t>已共享的文件夹</a:t>
            </a:r>
          </a:p>
        </p:txBody>
      </p:sp>
      <p:pic>
        <p:nvPicPr>
          <p:cNvPr id="18" name="Picture 2" descr="在虚拟机中访问共享文件夹">
            <a:extLst>
              <a:ext uri="{FF2B5EF4-FFF2-40B4-BE49-F238E27FC236}">
                <a16:creationId xmlns:a16="http://schemas.microsoft.com/office/drawing/2014/main" xmlns="" id="{FCA8BF6D-8104-4654-BAB0-DB10A40D4FD2}"/>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r="31496" b="28633"/>
          <a:stretch>
            <a:fillRect/>
          </a:stretch>
        </p:blipFill>
        <p:spPr bwMode="auto">
          <a:xfrm>
            <a:off x="2286000" y="3496221"/>
            <a:ext cx="3786188" cy="2571750"/>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4902478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1"/>
                                        </p:tgtEl>
                                      </p:cBhvr>
                                    </p:animEffect>
                                    <p:set>
                                      <p:cBhvr>
                                        <p:cTn id="10" dur="1" fill="hold">
                                          <p:stCondLst>
                                            <p:cond delay="499"/>
                                          </p:stCondLst>
                                        </p:cTn>
                                        <p:tgtEl>
                                          <p:spTgt spid="11"/>
                                        </p:tgtEl>
                                        <p:attrNameLst>
                                          <p:attrName>style.visibility</p:attrName>
                                        </p:attrNameLst>
                                      </p:cBhvr>
                                      <p:to>
                                        <p:strVal val="hidden"/>
                                      </p:to>
                                    </p:se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par>
                                <p:cTn id="15" presetID="22" presetClass="entr" presetSubtype="1"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up)">
                                      <p:cBhvr>
                                        <p:cTn id="29" dur="500"/>
                                        <p:tgtEl>
                                          <p:spTgt spid="17"/>
                                        </p:tgtEl>
                                      </p:cBhvr>
                                    </p:animEffect>
                                  </p:childTnLst>
                                </p:cTn>
                              </p:par>
                              <p:par>
                                <p:cTn id="30" presetID="22" presetClass="entr" presetSubtype="1"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par>
                          <p:cTn id="41" fill="hold">
                            <p:stCondLst>
                              <p:cond delay="500"/>
                            </p:stCondLst>
                            <p:childTnLst>
                              <p:par>
                                <p:cTn id="42" presetID="3" presetClass="entr" presetSubtype="10" fill="hold" nodeType="after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blinds(horizontal)">
                                      <p:cBhvr>
                                        <p:cTn id="44" dur="500"/>
                                        <p:tgtEl>
                                          <p:spTgt spid="9">
                                            <p:txEl>
                                              <p:pRg st="4" end="4"/>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9">
                                            <p:txEl>
                                              <p:pRg st="5" end="5"/>
                                            </p:txEl>
                                          </p:spTgt>
                                        </p:tgtEl>
                                        <p:attrNameLst>
                                          <p:attrName>style.visibility</p:attrName>
                                        </p:attrNameLst>
                                      </p:cBhvr>
                                      <p:to>
                                        <p:strVal val="visible"/>
                                      </p:to>
                                    </p:set>
                                    <p:animEffect transition="in" filter="blinds(horizontal)">
                                      <p:cBhvr>
                                        <p:cTn id="47" dur="500"/>
                                        <p:tgtEl>
                                          <p:spTgt spid="9">
                                            <p:txEl>
                                              <p:pRg st="5" end="5"/>
                                            </p:txEl>
                                          </p:spTgt>
                                        </p:tgtEl>
                                      </p:cBhvr>
                                    </p:animEffect>
                                  </p:childTnLst>
                                </p:cTn>
                              </p:par>
                            </p:childTnLst>
                          </p:cTn>
                        </p:par>
                        <p:par>
                          <p:cTn id="48" fill="hold">
                            <p:stCondLst>
                              <p:cond delay="1000"/>
                            </p:stCondLst>
                            <p:childTnLst>
                              <p:par>
                                <p:cTn id="49" presetID="22" presetClass="entr" presetSubtype="1" fill="hold"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up)">
                                      <p:cBhvr>
                                        <p:cTn id="5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6" grpId="1" animBg="1"/>
      <p:bldP spid="17" grpId="0" animBg="1"/>
      <p:bldP spid="1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练习</a:t>
            </a:r>
          </a:p>
        </p:txBody>
      </p:sp>
      <p:sp>
        <p:nvSpPr>
          <p:cNvPr id="2" name="AutoShape 4" descr="data:image/jpeg;base64,/9j/4AAQSkZJRgABAQAAAQABAAD/2wBDAAgGBgcGBQgHBwcJCQgKDBQNDAsLDBkSEw8UHRofHh0aHBwgJC4nICIsIxwcKDcpLDAxNDQ0Hyc5PTgyPC4zNDL/2wBDAQkJCQwLDBgNDRgyIRwhMjIyMjIyMjIyMjIyMjIyMjIyMjIyMjIyMjIyMjIyMjIyMjIyMjIyMjIyMjIyMjIyMjL/wAARCAGh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y+iiivrDzQooooAKKKKACiiigAooooAKKKKACiiigAooooAKKKKACiiigAooooAKKKKACiiigAooooAKKKKACiiigAooooAKKKKACiiigAooooAKKKKACiiigAooooAKKKKACiiigAooooAKKKKACiiigAooooAKKKKACiiigAooooAKPwp2KTFMYmD6UfhTsUYoAbRg+lOxRigBuD6UfhTsUYoAbRTsUYpANwfSjB9KdijFMBv4UU7FGKAG4PpRg+lLijFACYPpRg+lOxRigBuD6UYPpS4pcUANwfSjB9KdijFADaPwp2KMUgG0YPpS/lU9nZXmouUsbSa5I4PlISB9T0H40Cdkrsr0V1Fp4C1efBuZbWzXuGbzH/JeP/Hq27b4fabHj7VeXdw3pHtiU/hyf1pcyOaeMoQ+1f0/qx55TWkRfvOo+pr1qPwpoNlHvOlQBf79yxcf+PkinjVPDum8R3mk25HaAx5H4JS5jD+0Iv4IN/wBfM8mjjkm5ihlk/wBxC38qtLpGrP8Ad0jUW+lrJ/hXpMvjfQl/5iryY7JBKf5riqzePNEU/evX91g/xIo5mH1qu9qT/H/I4NdB1ps40bUOPW2YfzFDaBrSYzo2oc+lsx/kK7f/AIWBo3/PDU/+/Kf/ABdH/CwNG/54an/35T/4ui7D6xif+fZwjaRqyfe0jUV+tpJ/hVaWGaD/AF9vNF6+ZGy/zFekL490Q9TfJ/vQD+jGrUXjfQmP/ITkjP8AtwSD+S0czD61XW9J/j/keULIjfddT9DTq9b/ALT8PanxJd6Vc5/huCmT+D81FP4Q0K7TzBpiID0ktnZB+Snb+lHMH9oRWlSDX9fI8po/Cu9uvh5bMCbHUp4j/duEEg/MYI/I1gX3g7XLIFhardxj+O1bef8Avnhv0p8yOmGLoz2l9+hg4PpR+FKcq7IwKupwysMEfUUuKZ0DaMH0p2KTFMBPwop2KMUANwfSj8KdijFADaPwp2KMUANowfSnYoxQA3B9KMH0pcUuDQA2j8KXFLigBuD6UYPpS4pcUANwfSjB9KXFLigBuD6UYPpS4pcUANwfSilxRQA6ilopE3EopaKAuJRS0UBcSilooC4lFLRQFxKKWigOYSilooDmEopaKAuJRS0UBcSilooC4lFLWpo/h7UNbYNboI7YHDXMowg9cd2P0/EihuxMqkYq8nZGSSFGScVv6X4P1bUgsjxiytzz5lwCGI9k6n8cD3rtdL8O6VoMJucK80Yy95ckDb9M8L/P3NZuqeO7SAmPTYvtkveWTKxD+rfp9anmb2OGWMqVXy4ePzf9fn9xc07wVpFnh5IWvpV5L3H3B/wAcY+uamvfFmi6aohN2spQYEFmocD2yMKPzrzvUta1LV8i9u3eP/nivyxj/gI4P1OTVEADgCjl7iWDdR81ebf9f10R2F58QbhsrYadFEP79w5c/kuAPzNYlz4o127yJNTmjU/wwYi/VcH8zWVRT5UdUMPRhtFfn+Y2Qec++Zmlf+9IxY/maAAOgA/CnUm4A4J5pnRcKKe8ckYRpInRXG5C6kBh6jPUU2gV0JRS0ZzTDmEopaKAuNKg9QDT4JJbR99rNLbv/ehcofzFJRSC5t2njHXbTAN2t0g/huYw3/jww3610Nj8QLSQhdQspbdv+ekB8xfrjgj9a4Oilyo554WhPeP3aHrTLovie23EWuoIo+8P9Yg/Rl/SuY1PwAwDSaTc7h1+z3JwfoH/AMR+NcajNFKssTvHKpysiMVYfQiuo0rxze2pWLUo/tsPTzFwso/o344PvSs1sc3sK1DWjK67P+rfkc1c21xZXDW93BJBMvVJBg/Ueo9xxUVespLo3imwZAYr2FeSjDEkRPf1U+44PvXG654NutOD3Gnl7u0HLLjMsY9wPvD3H5d6FLua0cbGT5Ki5ZHMUUBgwyDkUtUdlxKKWigLiUUtFAXQlFLRQHMJRS0UBcSilooC4lFLRQHMJRS0UBcSilooC4lFLRQHMO20bacBRigm43bRtp2KMZoGNxRj2p2KMUCuN20badijFAXG4oxTsUYoC43FG2nYoxQFxoFGKdigCgLjdtGKcBRigLjcUYp2MUYoAbtpCAP5AetPAJYKqlmYgKqjJJPYCvQvDPhVdN8u8vUEmonlI+og/wAW9+3b1pN2Mq9eNGPNIztA8Fbgl3rKEA8pZ9Cfd/8A4n8/St3W/Etjoai3Cia6VcJbRHaEHbceij26/wA6x/Efi8xs9lpEgMnSW7HIX1Cep/2vy9a4nackkkknJJPJPrUpX1ZyQoTrv2lfbov6/wCHLeqatfa1MJL6bcqnKQqMRp9B/U81S207FPghlubmK2hXfNK21EBA3H8avY71yxVlokRYo21dn0rULWATz2cyRFA5crwoJwA3oc9jzyKv+G7K2udSC31jPcW8imNXVW2I5xyxHt3zxnP0LkSqxjBzWqXYzW0u+S3tbhrZhFdyCOByRh2PT6Z9/Q0++0i706+azmVXmCeZ+5Jcbeeensa9Ihgs9I0yKF5VS1gb5GuGB2ncWHPqM8d+KtQiGU/bLVoWkePYtwgDZAzgZHUA9qTZ5n9pTvfl01/4H4bnkYiBAJcKpPLEE4HrXf6Z4ft7G3vrNZI72C6KFmmiwFXGQODknkHqMcVmNpEuiarZDFvqlxKGzbsoGWPHOSeucgn0rsXhdoLqGN/KmPmKsn90tna34ZH5VKlfcvH1nKMfZvR/5/fp+JQn0yCV7SS7tILkWgxDH5ZXavAwBkhuAOCO1cFrWizaXKkzm28i6eR4RAxICZyOD0GCMdeldz4e0u/063uFv7gPvYFF8wvtxnLZPrkflXP+K4rGR41EUq6gACWxhPJJdgPqMjtT5luRg3OFd01LmXdf1pqZWn6ZpzaQdX1G8mjginMTQxxAmVsAqqknHc5yOlaCL4e1aYy/YpLK4vjLFbLJL+5EmFwxC42jJAHbOakcaneeEYJ9OtjC1pM8bw2seFmTavzbed5z1696pm3XWNWXT1swBaAQtd2zCJItpy7sMbdu7cRjB560G7k5uTlJqzez2X4eXcxrywutOmEF7A0Eu0PtYg5HIzx9DWrYeFbu8trhrjzbOUKjW4kiyJM8k8c8DHbqRmoNduLG78RTXsMzXFpPIskmxCjAdGUZ6nA4PTmu8hSS30qRbCFxKkCi2iuThh+7BVW98k/jmncMTialOnFrRv8ADbv+pymq+E1tUurm1uStvDDvWOVC0jsOoGBjHfv7+tc1sIJUqQwOCCMEGvUNJbU5tLifVI1jvBJwFABIyNpIHAJ5H0+tc7b6bDqHiK5u5J1vtOj3TXNyy7AAUJxgEHIxjI9KTlYWFxMvfVR35eq/rr01uzkhC2OlO8g12DTxxWZjudFthpUTboU3szSO3HEgOCcAk4/u4qjrGmrb3hmiMJtrr99AI8AqhAIBXt1x+BqPaHdTqc0uVq33fp1/rU5wwmmlCO1abQH0qNofaqUzblKUMs1rcJcW0rwzJ92RDgiu80DxnHeOlrqhSC5PCTjiOQ+h/un9PpXEvD7VA0fUEZFVoznr4eFVWkvmeg+IvB8WotJd2CpBfdXj+6kx/wDZW9+h7+teeyRPDK8UqNHKh2ujDBU+hrqfDfix7Hy7HU3Z7P7scx5aH2Pqv8vpxXSeIvDkOuQiaIpHfqo8qYH5ZV7KxHUeh7fSpTtoclOtPDy9nW1XR/1/S9DzHFGKfJFJDK8M0bRyxna6MMFT6GkxVnoXG7aMU7FGKAuNxRinYoxQFxoFG2nYoxQA3bRinYoxQFxuKNtOI96MUDuNxRinYpMUCuJj2o207FAFAXG7RRS/hRQFx+KKd+NFAhuPajFO/GigBuKMe1O/Gj8aAGfhS06j8aAG0n4U/wDGj8aAG4o/CnYo/GgBuKKdiigBuKT8Kf8AjR+NADaQkAEngCn/AI10PhLQ11K8N7cpus7ZuFPSWTqB9B1P4D1pPQipUjTi5SNfwh4cNqkeqXkZ+1OP9HjYf6tT/ER/eP6D3PFTxX4lMhk0vT5CEB23M6H757op9PU9+nTro+L9eaxtzYW0hF5cLmRweYoz/U/oOfSuAA2jA4ApJX1Zx4em6svb1fkv6/rqNAAGAOKv2OjX2pwSTWiRMkb7ZC8qrs4zuOe3vVI5xwa6C8W1k8I2S2cq2drPO5ufOLOzyKAAPlU5HBODgdKbOqtOUbKO7fqNm8KTtdGLT7yzuUjX9+TOA0TAfNuA5xkYBq54GWNzdyfPuJQHJXbtwSMDrnOfbBqh5lta61p17bS3UtzKsLJ5ShAzf6s5JyeSpyMdzzTb9ktPE1wNHgNs8TvAojJkLMSQzKCOMg8AdMcUrnNKNSrB0m91va229/8Ahjs1S5nsLsapa2w2u5RY4/NBjUZVivcjrj2HSsnwb9vMLwxtCdPiYl9y/vCxHGMfQdfwrPW51TW7kacTHGxbJTb5e1kUg5PXnnPuaY1i9jffZLlC2HTzI4XPzg4IA9Tg4qJTtqRSwfuSpSau7O29vNHS+IdIuNShtjbAO8LNmIsBuzjnnjIx+tWdA0ybTdOaKfAkkkMmwHIXgD8+KlstYt72+ni2iGNFyHmYKxOeRj/PSo5daik01pbVxHcFtqxyrk4yMnHTpWbnFO9zKNPEOmsO46afjqZOvGye+LWySJfRyDzZRkA4UYxz1HHOO1TWOqpbWlvBMtw85kO6Z5OiMeoJByOeh961NIX+0LyW+nEXngqq7AQUG0j6EHJ9f5VZeCHUdNctbvD2CyYjOVB28noOay5m9UdcuRRVGcW0rXd+v+RRl1S2+0TW6ySykJ+6ZVDLI56AADnk9+ODXP3Vpq2qSyC5VpJrOL94G2rtHJ9gT/hXQ6TpkE0AaaC4jnRxKkvIBHBGO1a8j2q3DRO8QmlADKerDsD+BPX1ojNy1bJfJh5ONON2v66dGjy9RNbTRTwSOjo25CrEfXp64wa2bSTXNZujPcSsdJnd7eeGNl+RSvYEfQZ68n610usaOt3aQxLNDa29uGOCnA4GOc8D/GoNBtY009JhYi38wKGcPuM2ONx9Oc8VtCWtmRiq0J0faxiubbXp+WvXS9jn38EQGyjgScCf7SS87Z/1POFC9N33f1qSx1WXT5Da3pvJ2N2w+2z5GYs4yFIJOCM4569qs6DBr66vctqbym3wc72BQtnjyx2H07deau6tp0uqXojtrjzJYEy0DcLGDjkH1PH5Vc5WWhlTvOp7OvJSjvddPn/SIbrV5hbh7WK5WRpsW0zxArKo6kDAxn6E4/GqtraHTx/aWpI5jvUkieJF2sNx5yDjAxkjHtW9bxXMe3SdOm2Lbr++uXG4gnnCj8TUrWt/bxPLDfi+QZ8yGZQQw7gHnB9q5pTb1OiChBckUlf1u101tpff/Iw49IaMwWsGpWq2zJ5rLJy0u4ZLGMjH3QAOe2etVrm1bV5I59PsZEgRPIXLgjCDI+hwRx3NamrQ272ljLBBHHasrY2KAwOeVP8An1rakS4S3gW1SNiGVXErDITGD04zwP1pKV3Y1lOVNKfV3309b2/pHnk1rJAxSWNo3wG2uMHBGRUqaJfXEDTRwHaquSD97K44x1yc8etdL4igi862comSx3AoRvXjOXHPGMY9DWhNFeTtYSWNyi2ykGUNlvMXjoSMnv6dauO7Q6mKkqcZJJXvvtoeb3FtJbzSQyrtkjO1lyDg1Uki68V1/iZFm1REhBZtgBwF2nJ6gjnuc5rLu9Av7eF5XhXam8ttcEqF6k9sHtWsZG0K0XCMpaNnNMmO3FdL4W8SHTnTT76T/QmOI5GP+oJ/9lP6fnWJIgIyO9ViuMg1qtRVaUakXGR6D4r8OnVITeWsf/EwhXlR/wAt1Hb/AHh2/L0x52DkZFdz4N10zIuk3TnzY1zbOT99R1T6jt7fSqXjLRBaXH9q2y4gmbFwoHCSH+L6N/P60lpoziw9SVKfsKny/r+uxyf4Uop2KKs7xuKPwp340c+tADPwpce1O/Gjn1oAbRTufWj8aAGfhR+FP59aMUANoxTsUfjQAz8KPwp/40fjQA3FFOxRQO4uKNtLijFBNxNtGPalxRQFxMe1GPalxRigLibaMe1LRigLiY9qNtLRQFxMe1GPalxRQFwxSY9qXAooC4mPajHtS4ooC5JbWk17dw2luoM0zbVz0HufYDJ/CvTJpbTw1oOVXMNqgWNTwZXP9Sck/j6VgeB9Nws2qyDlswwfT+Jv6fg1UfGWp/bNUFjG37izOGx0aU9fyHH13VL1djz637+sqXRb/wBfh95z88013cy3Nw++eVi7t6n/AA7VHgblXIBY4GTilrsPDOkS/wBnSm9tLSaxvVDqW5kyCQARjp1PXiqOqtXjRhzMyovCeoNqUtjKY4mjhEvmcsjZONoPr1/Kl0zULmKys4tXty+gzgoN8P3erAqRg5z39M46V0uo+KLHTb82swndlwZHjUFY8jIzzk8HPFSa5ZWN3aCe/a5eG1DOFtzy2cDOO/8A+ukeb9ZqS5VWjo9u/qvO9vQ5mDVLFLcJpemyxamuIbMyt5xAdiWx2BG44Jz1rX0zTtU0/XJtQ1K4jZPK8t5g24y5wFCgDOche3PvmuU0qwvNQudll/ro18zdv2bcEc59ckV6NAsj3EYnfe9vCmWxgNKwIZvwA4/3jSaNMW1SbjGzve99X069v1dxY7ZzcvdR2trbzP8AekkTfI3Qc4Ix09TUwttl0t3LawTSr/y2hQq44x905zx759BUWoanFpqxho2llkztQHHA7k/jVrTb6PUIDIiNGynDoTnH41lJq9jCEKvJ7S3u7f11t+Bl6jpt3qGpGeCJJIXRSkisACMd898/0rOSMKuTxj1rrWWWMzpbYEjoZI89A2cN+fB+pJqnpdtJDeSGeTZMV+aN1yXBP3s/WuOqtdD18NXapu9rJK3cbZWV9ZGXBQr5ZdUL/K7Y4wOueKlv7u4KmBoTEJFz8xDEoRjBHY5z+Vack4guobfyGbzTyw9zj8fekv7UNbuyxRllAO5uCF54H5frWU3aLUWFN81SMqkVqM04SG0j86eOQsvyKAAVA4x71TutDkuL15BIgjdtxJzuH4fyp1owtZjKIlZipUZ7VfGoYt4yVDzZxIAMAD2/DFZxrwlG0uhpKhVp1HKn1I9QES2srTwGaI43IBnIzXJRTtp7zyxQq7OhSMMxxHk56dxXSXs8k8koieRYXAXYcdKyJrUNgMDgnnHXFV9ZvLQqjhVGm4z6irrIYsY7aZo/JLeaE6PnHQ9QCRzSacl1e6rbzS/vJIgNx4XCg/8A163IYpY5YEtoYjbkkyMMDB9QBx19KqXdsI7+Xy8rnrjI5PXk9c1tXqtWbZzYSnDWMI2bW+/kT2sAW61G0dijzszo3qGHb6Uun6edJWae4dAuBwvfH171LGbeexUXh3vG21Nn3wPX/PpTxb2Swtc5muBGQAkr9+Kw9qt0bOlKzi72dk9N7dn5mcC1losMZjQvOWO1x91T/kfnVCG4uYUWCKRQCNqBgPlJOc/WtS7uJLuMLIicMWBA5HtVqxsnW2ZZ4oWhlAkGeW/GpjNzlaLNJKNODc0rt3MaTR7q61CZbiRVO3f5gUlSTxgdMd/yrL239vapOpmihkKhWzjleQPUd66y71GC3nMTiRiPvMo4WmajbW88Ie58xoosviM9eP1rpSTvys5vbzjZVI6O3T8vwOW0MJHqbFzhmXAYybc5IBGP4ic/pW4iXRurjznge2YqIEUcj13fjXNndG6yRsyshyrdCMU+IXmqsLKS4n+zlNjsqb8c5Ut+OOa2pT0sTjMLzydS6Str5ehzV4Fa6mZC5VnYjeAG5PcDj8qzpV5r0SXSdHeSSyPlJcSrGzIhAYbOTt9Mjr3xz71x+uaeNP1CSINEVbLqiOWKLn5Q2e+MV1R0HSxMKj5Emn+hkqZIpEliYpKjBkdeqkdDXpumX1v4i0PfNGpWVTDdRDs2OcfoR/8AWrzHFbXhfVf7L1hUkbFtdYjlz0U/wt+BPPsTVyRGKpe0hdbrYztR0+XS9RmspfmMR+V8ffU9G/EfrmquPau88a6X9o09b9F/fWfEmP4oiefyPP0JrhOKE7l4et7WmpdeomPajbS4oxTN7hj2pMUuKMUBcTHtRtpcUYoC4mPajHtS0YoC4mPajFLij86AuJtpcUYooC4mKKWigLj8UYNOwPajFAXG4NGDTsD2oxQA3BoxTsUY+lADce9FOx9KMD2oAbijHvTqMUANwaMGnYowPagBuKMU7H0owPagBuDQEkkZY413SOQqL6sTgD86dj6Vs+FbQXXiKBiMpbq07fUcL/48QfwpMic+SLk+h2krReHfD52YZbKDauejv0H5sc/jXl/zHLOxZ2OWY9ST1Ndp44u9tvZ2IP8ArHMz/ReF/Mk/981xxwPSlE5cFBqDm93/AF/mNwa6jwndWEG22RLlr+4Zt+OY1VQSD144/HNJpXh+0l0yS71B2jR4iHEqGIwsGyGVj1BGOcd6uX+lxRRvrGiTxW8jHeJElCRLGEwQABg5IHXuaZniMRTqp0tfXpf+vyLeoeGrDUb/AO1z+crtjzERsLJgY54z0AHHpVnVb57KwuZLWe2S6hQSKkjDhcgfd68jIHvXH2eranJp8el2IlM5l8wSxsxkOTkg+2akhtLvxTq9zJM0FvNEoD5jIAwcAY6569fSgw+qyTXtpe7H8rrp5lPT7zUYb95LJ2NzcEgqqBt5JzjB969CgLrdKZlCPPChKg5AkUHcM/QjH+6a4DTrDUHvpTZwl57KTLFTjDBsYGepyDx7V1Gh6he6veTxXQjaEJvGxdpjYHA2988/pUtm2MpqfvRtZLXv5GtqGlJqSxt5nlyx5AbGQQexFW9M09LCBo1cyO5y74xn0AFMhll3vEklvcsnDASbHH1ABH8vpVpGkkk8ovFE2MlUk3Pj8hj9awla9zGEqnJ7Nv3f6+Y+RpB50sKb3ij2IAM5YnJ/LC/rVG3vpTdGV/L/AHm1XOzoo9Kkkv57O7kgSNFjjACgjJ5Gd2fxqtGpPJJJ6knvXn16mujPXwtD3feWj/r/AIJ0CXkJjdxICittJIIJ98d6Qp/aV7FYReWGaTCzFjj7vPQfhVKwt4bi9ghuJRDC7gPIew/pnpn3rtpvCUEd7Bc2M7QeXKrmNhuXg547iuSpXlJWOujhYwfMjnNY0KXRvKYv50cgxvC4w/pj+X41p6p4at9P0Q3SvJ9oQIHBbKkkgH+ddk8aSAB1VgDnDDPNNmgiuYmimRZI24ZWGQa52js5UeZjTrmSze7SB2gU4Lgf5496z5rcEdK9R1ES2+kypZRfOqbUVB90dOB7CuIudMubeBZJrd40Y7VLcZP86nmcWS4mHavcx/IkrBQRgHnGO30q9YabJe3UdtCUDvnBcnHAz/IVZ0rTPtuox25cIrNlieuB2HvXTxaDb6VereNPI6If3MQX5mY5GPernUlIiFNLVI57UPD95YTrEkUlyGTcrxRnr3BHatLVvDFvY6KbmISvdIEDgHIJJAY4/OulEN7cfNLcfZl7RwgE/ixB/QCj7BcJzDqNwG9JQrqfrwD+RFSa2POodKu7u0lure3eSGM4JHU+uB3xT9PaBEWNTIZXyWB5Axn8q703Nzse0dY4LtkbyJBzG5x1HoR1I/nXDPpmq2EMl29tJEkfyu7EHOTjp3571rSqckkzCvS54cqIbrSoLicyuXGcblU8Nii7d4raR4vLEkabgGPGBVZ76ZLQRKzBw2fNJzkenNVLuC5vmNz5KqCnAU9QDjH1rvhVj9las82VCV0qj0X9fiVk06KaJ76/k2LIwc5ymPmyR7gjGKrtax6PfQzqxeKc7BmfYAxJ5x3UL69yKupPam1awv0C7CQVyewznOeueMCoL5W1a0eKxKiGDHy8fP8AKMAcZGOf89Omna2m5jUc+Zqfwv7rdBRZadNqaakjq077ghD/ACsVBUkDuQBiuO8Q6gmpXivC++3RBszFsYZAyD3PIrTj8P3900W+AxwbgW3sAQpPOB64qv4k0b7LKstjZuLXy8uVJfa2T1ySQMY9q64XZhTVGnWSc+Z2sttPL+vM5cg5pGXcpU9DTwNyGQLmMNt3gcZPOM+vFGB7Vsehc9G8PX66voMZuMSOoNvcA/xYGMn6qQfqTXn9/Yvpuo3Fk5JML7Qx/iXqp/EEGtvwbe/Z9Ye0Y/u7tMD/AH1yR+m4flVrxvZYmtNQUcODBJ9Ryv6bvyFQtGefT/c4hw6S1/r8Uclj3owadj6UYqz0BuDRg07FGKAG0YNOxRigBuPcUYp1GKAG4owadge1GKAG4NGDTsUYoAbiinYooEOxRj3pcUYoFcTHvRj3pcUYoC4mPejHvS4oxQFxMe9GPelxRigLiYHrRj3pcUYoC4mPejHvS4oxQFxMe9GPelxRigLiY966/wAD2+Le/uj1d1hU+m0bj/6Ev5VyOK9B8IwbPD9r6zSO5/76K/yUVMtjkxsrUbd/+H/Q5XxTP9o8R3AB+WBUhX8Bk/8AjzNWOVBGKmuZvtV7c3P/AD2meT82JqI4AJPamtjoprlgo9jsdMmtNZ0L+zriSbLbYSZZw0juBvyvfAxx7Cn3c9loHh9ba3kRyyOYBKnmrKQw3A446nH/AOqufGizwR+fJe2ttPiMwDzsFt4JHP8ADwDjPXBqsumP/bC6ZLIqSeaIWYfMFJ/L1oOBUKcpNqfu3vb+vl+R0Wk+HtQ0fUredbiCSMxlJ0yQcEZwOoOCBXQJbxrcSzxwqJpQBI6ry+Omar6bpz6XZi2a5lnUHKmQYCj0HtXN+K7y5/tBLQSPHbiIOFUkbySck+vTFM40pYqtbm+drXXodaI1j3hFERclmZFAJY/xe5rm7jR4tFsY7iO/kF2rgIfu7h3AA5985qXwneXNza3UM7vIkLL5buckZByufbAP41qahBpkyxSak4REJCPvIPPUDHXpUyV0OlKeHrum3ddba300MTS7uSxuRNEIyzDYfM6ckdTn2rqLbS5Xuftc0jRzlnLiM8ei7T6Y9a5HTJdlxAztGozhjIm5RnjJHfrXZ3NtJfi2lt7gxRj5hwRkHGCPf6+tcko3PXry5Zqztfd/oVZbOW2ZS7NJkAvJg43HPGT16VNCKs6pIpjjXBLFjgh+AeOo78flVaE152IjyysjuwtRzpqUjqNC8Of2vZPcNcmICQoFEec4A56+5rt7C0NjZRWzTPMYxje/U8/5Fef6GmrTTGPTJpIwDlzu/dr9QeP0r0eMMI1DsGYAZIGMmuF7ndDYyNY1h7OVbe3VTKV3MzchR9PXiq+na3O9wkF1tYSHaHUYIJ6Zo1zTpnuhdwo0ilQrqoyRjviqmnadcXF3E7xPHFG4dmdcZxzgZrnlKfPoWdZXOa/fF3Nh5ahcBi7Hk9+K6OsjVr+yMNxbOVacIQAUJwxHHOMd61qfDuBg2GjXF2BNGVVA+N+7BGD1FdTEvn380jciDESexIBY/qB+BrB0vUp7eWG1G1oncDG3kZPWt+y+Wa7jPUTbvqCoOf5j8KinZgPvLyKxgMspOM4AHUn0FVLLWoLycQ7HjkP3Q38VJrlnLd20bQjc8bZ2+o/xrL0vTrlr6KWSJ444juJcYyfQU5Skp2WwG/fW32q1aMHbIPmjf+446H865/xDrMq6NaiOJAt9EQ5fnZwMrj15P5V1DMqKWYgKBkk9hWGl7p9npNpFqbIvnR7/AC3jLdeemD0zWgmeelR5qZyRuHRtv69q05jK0sTRNGYiSZCeSRjjFZ1xiSeTy14eRiiqOxPAApu3UFhQpIFLMAqOwDADpjPb29q7sPK2h5mKgpWd18ynrEEk13thid2VMsFUdCTg+p7/AJVWLLoen+e6l7u4xiMngY9vbP5nFOhnmtNRMIZcyTKkoI6/Nj+pousS+KrdHGVRMqD6hWYfr/Ku6nr73U46t0lTlrFK/rb/AIJSfStU1BfMvNQeAnpGoJx9QCAKo3I1rw+v2qO6N7aL99XJ+UfQ5I+oP1q14l1G7t7iK3gleFGj8wshwWOSMZ9sfrU3h28m1KxcXf73bIYtxH31IGQfXriu2CRwVJ1VSVSSTg+lv6/Mpaxerc+EvP0+KMW0zjzhtGY+eeOmd2Bn3z71x+Peuo8MRRy2Os2EzZtAwBYtjAIYE5+ig5rF1W3sba9Een3Bng8sEuXDYbJyMgDtirOnCuNOcqKXW9/VLfzKcUsltPFcxH95C6yL9Qc/0r0XXYE1Pw7dGH5g0QuYfXgbh+YyPxrznFeheE7kT6BbBvmMDtA2fQHIH/fJApS7ixqaUai3TPOxgjINLj3qW4tTZ3dxanP7iVo+e4BwD+VR4qjuunqhMe9GPelxRigLiYox70uKMUBcTHvRilxRigLiY96MUuKMUBcTHvRj3pcUYoC4mPeilxRQFx+KMUuKMUE3ExSYp2KMUBcbijFOxRigBuKKdijFAXExSYp2KMUBcTFJinYoxQFxMUmKdijFAXG9q9G0pvsvhm0k/uWYl/8AHd39a86b7p+leiY2eE8A/d0vGf8AtjUyOLG6qK8zziNcRIPQCpY2KTRsFiYhgcSrlP8AgQ9Kao+UfSlxTO16nRXtjLe3l9PY2a30N2Q8U/mFl3BgNpHG3Clhz7Vl6zKk09uiTwTrDbpGzxJgFgMHnAyOBjrxVNZZE2bZZF8tiybWI2k4yR6HgVq2WhebFH58V2LhmLiCNVBMQ/iJYjaM5GT17ClsciSo2lN7bf16LpZG1op03TNNtlF8jSXZVvmbkseMBewB4rTvNPtL9FS7gWUL90kkFfoRzXI3FlHpF2uoIrEQ3Sj7JMuHQkFhlgSCOODzn8DV1PFLPrKPIfI08gq0e0Mc4PzEgZzn07U7nFUoTnL2tJt9b7fJfL5HSW1tBaQLBbRLFGDnavr6n1NYms6lpV1bXFsXaS6gfbEqgj584OD0Pv8ASqlx4nnj1Yy2/wC90/aAkbps3cDJBxnrmqulRXuqa+byA28cyOJnyp2gE4OBzzyf8aGOlh5QftartbXfr2fX1Lenaa95pr3Uc8assnlhJPlB9fm/H9DXQpaXKyLFY3bOkiKJHeQErtPGO4FSfaY4rd76YkIFLg45CnoB7nj8TT9P1CDVIWeMOpRgCGxuUnoRWM6aNFi6s7yton93/DFASu1xI0jBpCxDMMckcdqvwt0qHUFCCIpahOSZJVGAWyQR+Yz+NFtvkyEUttUscdgO9eZWptM9uhVUoKWx0ejavPpMsskKq/mIFKuTjIPB/n+ddn4d1K81OK4muVjEYcLGUBHbkfyrzeGQcc10Om6/eWNk1rH5ZTnYzDlMnJ+vfrXnzVmdsJHoVFcx4d1NUWdLy77qU81+5znr+FTDXXXUWDFDaByuQOcdM571k5pbmqdzamvLe3ZFmlRGf7oY1zerRQjUmFsWd3+Z1Az8x9KZql3DfXYliVgAmwlhjPP/ANermg28TM0jeW0isNuM7k4P86zcud8oFbS7uOwmaSeM7JY9yMFyevb2P9K1YbxLxzdWit5kfySwtgM69vx64/EVJFJFqUE8bQSxqrGI7uCR7VmabqEGnG5jliKsWJDK2/Pouf60L3bK+gzoIbmK4UmNgccEdCD6EdqkYhVJJAA6k1hWV4uqXpiubSNXCllcZDAZHGevem6jd2Wn3SxPaNOQAzb5CwUZ9DnmtFPS4F25nS+jZA4WyXmeZjhWH90HuD3PTHH0xPGFvAY4L0TDzWHlqmch165HpjPX/wCtUvii9tLixhjhuVZw4bYhyCuD1/TrXHyvwBk4XoM8D6VaV2ZzlbQZE0Yu4jIxChhjHrkYz7VSujH/AKUJ2leVWDsMBe+Opz/epZJSrBw2CpyD6GkNzqDW+9I95ALLMyhm29MD155rvox0scFZtPmX52En8l5rRryVYikW8gsN24EY3Hr0x+tU9YDyCDV7BhI0PXAzlQfT8wfY1nX80j3MzyrtlLncuOhp2hXUq6gYBMqROpYoxHzNxjHv/hXoU1fQ8+tTcI+0T26dLdUWW1PR9WgVbloVI58uc7Sp9m/wNU77X7OytRaaVtknI2RCFflQnv7n6VHeXXhm5nk8+NlcMQXjRgH9xt61YlbTtA02LULGxWQzFVjcsc/MpIJY5IGB0rsR57hC6XLLyT2uQJp8+j+ELuNYme6nXMoXnYpAUj3wufxJrkwOBithNd1i5mlhjmDPdfIsaqBtJ4+Q9vzqePwpdNCp+0Rq5EZCspAXP3gx9R7dfag66c/Y3dZq7d/69DAxXV+Cpub+1J/uSqPzDf8AstcxJFJDIY5UeNx1VlIP1wa1/CcvleIY0z/ronjP4Dd/7LQ9jbELmpS/rzG+KoPJ8RTMBgTxpKPy2n9VNY+K6jxrF+/sJ8feR4z+BBH/AKEa5jFC2Hh5c1KL/rTQTFGKXFGKZtcTFGKXFGKAuNxS4pcUYoC42lxS4oxQA3FLilxRigLjcUU7FFADqKXijigjQSil4o4oDQSil4o4oDQSil4o4oDQSil4o4oDQSil4o4oDQSil4o4oDQaRwa9DBMnhMY6tpn/ALRrz7j3r0LRh9p8PWSf3rbyvyBX+lTI48ZZKL8zztfuj6UtJEQYlJHOBTuKo7NBCOK6S1MF9pkiKk0sBgitbhWkWOQFSzKyknaQcsCM9q5zikZVYYIyPSlYyq01NLW1jodXuRb2lxCJEhuGSG3Nsx8x1hQP944I3EtzzwMVa8PaWkKR3kiXEU4V0kjnQBGU9CM9sY5+tcs5MhZnYszdSxyTXZaLPDf6W9uZLqfbGEneb1cYKqfb+oosceIi6VGye+/5f1ckgg0m/hhW3EFwlmjRxoSSqbh3Hfp1+uK5m3t7fStehS9ug625DtJb84cchT36jB+tdLp2lWuhRzzNcEh8BpJSFCqDwP161gajFc6tq119ltoJPIOwtbsAGGThmJPJ7E9OKCcPJc0oqT5Lbv8Aruzpbee2uLEE4a0lU7GcYUqc/KfQjp+HFT2aWdjEYrRVAzuID5OfUk9B9a5xv7YsPJdblLixskVm8uZVVlIB2tg5PXAz26VA3iO8kmusBBBOu1Yn+YRjGOOnPX86HqRHDTbfJK8X5/1rbU6WSfztQsraOaK5t5QGaND1IJJYkfifwqw14mntstLdAhz++Y7t3qAc9vSsLw3f+TexWxVNkrH59vzAgevpxVmzMli1ws2QkfyFD0kcj5cZ/wC+s/41yVIvc9GC5Zcj2SXzu2dLbzrMn2dkiiuJkzlFwPUA+5H86FEkLBZFKsRnGe1Ztiy3d+s8TFW8zzJEbqvOeD3FWpTJ9vkQ/M7vlQDng8j9K4K1O6udtGajPl8rs1IpQa6bQbNbkrcFpFeJ87Xj+RlI7E9a46MuoUspG4Ej8Dg13Hha/jls1tmu2lmClhEUwIlBxjOOe3evOlTs9T0KckzQWz0+dfsyMrCOXzWjV88+/tz0rMMk2jXTj5Gik3skKN908YJyM1c07RPsF605uN6gEKNuDz6nvVXWA1xelYrYM0cYcyIcll+n1rGSaV+pqSy62Zj5VvHmRioUv9056g9KhhstsS2v2a2eaMGSWSUYSMN0Xjqf0qhNZTxtsmjZUwCzhchQe9akskMn2mQiSWzugu6SJSWjZRjkdccCkm3uFxJYvMuo2uVUzSIwhmtpCqyED7p9P/rVzU07SfM7MzHqWOTXR24SQ2cVusotLaQymWcbDI5Bwq59ya5K6vJbiVpp33St94jHXp2+lWoXJkyKWTriktkjkSWR137eAo5zx/OqksvWobeeX7UqQyKrPwd3Ix1/pXdQhaS0OKvJ8js7EuoxxA28qo0ZkcAoCFPPPfvk/Spp3mM0XlrE0RJ81ieR6YrPu4p7jU0triQtFtLblGBj6eueKpXE97bX4sLSQykBCm9R8oA/ID1r06cbPY8qr76Sur2b8rf8Ag1q3e41MQ2yDzjEXKlQme+cn7xNQz+Ho3imCSyFmVfLZgMIf4s8/MD9PzqLTnaPVJo7qONZQpO6ZsMp5GF9c7sVqywXcuqwXUd5ts0QiSH+8ef8R16YrqhHqctevUptU4y2W/fqcbqVhJYXTqVkaAnEUrJtDjAJx+dVmmmeFIXmkaJPuxljtX6Dp3Nb/iooDbgxzCQ7mRi3ybcnIx65wc+hpo0CwFlBfTajJHaPEGfcmGLHsP8ADBrQ3hiI+zjKpuzI06eG21GCafb5Stli0ZfGO4Hr6HtXcGF/7QW6+0yiNIjG1sB8hPXJ98Vi6hLolytrY3E9zCLaJRDKF+XayqRnjnjHp3qjq2mxaVYWfk3E8pldmLq2Izleox0JHHuM0HPUSryje8W7rboU9XniudVllhKtHhQHViwfjrz07DHtRo0nla7p7/8ATdV/Bjt/rVPinwuIriGT+5IjfkQaGjv5Eoci7WOu8Yx50q3k7pcgfgVb/AVxtd54sjzoVyf+ecqN/wCPAf1rhOKUTDBu9ISil4o4qjq0EopeKOKA0EopeKOKA0EopeKOKA0EopeKOKA0EopeKKAFxRinbaNtBAmKTFO20baAuNxRinbaNtADcUYp22jbQA3FGKdto20ANxRinbaNtAXG4FGKdto20Bcbiu58KS7tCgH/ADxldP8Ax7d/7NXEba6vweW+yXqEHYJVYH/aI5H5BfzpS2ObFK9M5i7g+z391B/zymdB9AxxUOK1vEcap4hvAp6lGPsSi5/z71l7aa2N4S5opjcUYp22jbTKG4pyu6KVWRlUkMVB4JHQkd8UbaNtIC1cane3JuPNuCVuNvmoAAp29MDt+FWoo4z4WndbeZB9oVbiSPnzFAJGc9ACRkD2rL21Zsruawu454mYhDkxliFcHqD9cD8qLGUoe7aC2/Q09Ljgn12OOCO4kR7VFmBI2mMwgAEAf7o+tYTHc7P5YiySdgzhOenPp0rQuNWu7uzNtJ5SoXDkxJsyAMBTjgjp+QqfQtPW5nZp7Fp7VgYjJuwI2wDnrn/9dBCbppzn5fh9wzTo9Tt7+FII3iuJYmZNwA3Jjk88f5FbFtrEM9ky6lGs80LbYuCC/r8w4yOKvTXthpSW8M820pGEjyCzBRgZJA4HH6Ul/awTWKKbhba0jYzMyICCMHn9c1Mo3Ob6ypSTnG3mt/8APyGf2rC9g0NvCbZ2flU5DLjuetaeh7GV2PJBHBTgY6EN+fFcZDccD5s+9b2jzXDNM1uynZGTtYnaWxxwOp4rklD3rs9KSUabUXY6mzu2u45VmhaNQdvJIyO4qO3vJrZ5lgmMQkBRvLbqM9j/AFrN/tx5MrFGVbgjPJ6c5FNhl4HNcWIgnY6MNzRbbVvI67/hIb6T+NQvk+UUwSG/2ue9dHpEcMGlrIpjmCRk74kwWGTx74xivPoZfeuo0fxB9mg8q4LMF2JFtQYVehye/rXnShZnpQnfc6G3li1PTvMa3KIzbSjHg8j0rlZL26s2mgjk8j95uYRtnB9N3cVsX/iKERMINsrrJtKsp2suOSCK5GSTaMDH0HaoUblTlYn1DUZr4xG4bcYkCg+vufesuWXAxRNN71Qlm966qdM5pTCaYDr0784q+Es7jybmBcbTlSpx04way4L2G3mZ50LKVwOAcHI55rUWZHiR4sbGG4YGOvtXp0KSPJx1Zra493wOSAD6moHbB6YPQnvXJa5cPJqU6SniNtqKegXtj69a0fD08s+nOJCWSOUpGx9MDj6A12wR5tei40lUvv8AqUdT0a8eS71L7TG7RkzIuwk4XkDngYA9+lUF8Q3wG5vKeXzvN8xkHK4+5j0z+NdHq2mS6pbRwxXHlbWJIIO1/rj0riFG5QfUVpY3wzVaHv2bXlsX9PgtNSv5Fv7h43lfMaoOHZmJI6HHX9au6+t3f6y9vDbTSR2yqqLHGSBlQSf1A/CsywjV9StlNwkGJA3mP0Ujkfyrd1y1l1JFvdPme5g5SSKNyQCD1A/z2NBVR8tZNvp8l/w5n3umym3s5ZpYbdkgWKQTMRyC23BAO75QAQM4xVzS1spNJvbK5u/tFtCBOTGjL5YGSdpPJ6enc+tZcVvLPpJhjhkeWC6DBAhzh1IPH1QfnWxbWdrpemzWmoXYt7m+Q7to3FFHQcfU/wCRSJqu0eVvW/T7/N7f5HOT+QbiU2wcQbj5YfqF7ZqGUfum+lPAyB1psq/um+lUdqPQfFAzoWofVP8A0Ytef4r0HxPzoWoD/c/9GLXAbaiOxyYP+G/X9ENxRinbaNtWddxuKMU7bRtpAJikxTttG2gLjcUYp22jbQFxuKMU7bRtoENxRTttFMB+KMGl4opCuJg0YNLRQFxMGjBpaKAuJg0YNLRxQFxMGjBpaKAuJg0mKdRQFxMGkxTuKdHG80yQxIXlc4VR1JoC4tvbTXdzHbQJulkOAOw9SfYV3UUdroWkYLfuYBudu8jH+pPA/Co9J0qLSLVmkdPPZczTE8KPQH0H61zOtaudUuAseVtIj+7U8bj/AHj/AE9KndnHKXt5cq+FGdPNJdXMtxL/AKyVy7Y7Z7fQdKZiloqjsTQmDRg0tFAXExRg0tGKAuJg0YNLRQFxMGtnQLqC2lbz7uZCzqscCglHLcZwO/SsenRSvDKksbFZEO5WHY0GdSKnFxZ1mqaHHqVwkxnaJwuxsLu3AEn14PJq3OfsWlv5EaOIIflSRsAouBz+Fcumt3iWtzEZGaWZ9wmLcp0yAOnb9arX17JqE6TTLGHWMR/KMAgHPP4mg4lhqjtGb0RraDKPL1O9uFiWyb767M85ztHsMgY9xVuLXZ5re58hEgWEI8ahQTt3bTnt3H5VFPdNq3hp5p5VhKzDzjHGW6Hj5c+6mqWlvYi8EEZuJWnHl5kQBSMgkbQc84xnPGalq6NI8rcpzWqe3TSx0em6ybidY5wizMNqTKO/oajQSxS+U6kNu2ZPAJ+tYlpfB3iW2tII2dgEJBds545J/pW5fai6aoUVsxwMrKvTnAzz+NctSndanbSbhUtBbr8v+HNeOymWPcGBbGdv4f41NalpQxXGEwTk461UTVbTLSpuMjKAR9D+Xf8ASrFlMPs8bMYxjduwBhSfulgPx/SuKrRi3odNKvUUbyRdnDqm5SHQDl1IwKzZJCzBR1JwKvSShoGd8TBYz5rJwGORjn1FY6y25kIuWITb1HrWMaKT0N/bNxbfQvR2pV5kuIwwIAVwenrj36VBPZB7OK3DqGRstJt5PXP86nuZzBaPImW2JkZOfzrGsNTnuLzyZX8xWUtnAG3H07V6MKcVoeVOrVmnUT2ILl7ex1bmN5LePG/cudpI/XtVy11OO/MpjjkURkDL45z9PpTNZ+1SabKsBTYAWlDddoGePyrmLfWrm0tJbeEJhjlXI5Qnqffj1rphDlZzS/2indfEtN/xOoubK1vSpubdJCowCcg49Mipo40ijWONFSNRhVUYAFYVprkceiMZrkSXyKwVXBJY5+XJ78Y/Kq8niCO50ea3uUY3UgZMx8Ljsf8A63tWpzfV6r917J2/4KLXiYzJb21xFdmOPJXYjkb89+OvSqj6Np8WnWd1PdyWYaPMiyLuZj/sjt+XTFM0CCxurhbW5heSYNvhyx2KByRjPr7VdsjDeve65fDzUjdliRhkIqjPA9eR+OfWg3u6S5E3p+N9l1K5Oi3mnRabb3wikSTess0WCx54J49f0FLaWlx4dZr27IMRbyjFFJyx7Ng8Hp061ctL+y8QGS0uLIKQm5ckE4zjIOODyKqw2Uuo6ZdaaWV7mwuNkMjHHy5xg/gD+lAczScJaLrfXfrdWIYfE9+J42uBG8IPzoi4JHsaybqX7TeT3G1l81ywDNuIBPTNE0TQTywyY3xuUbByMg4NMoOyFOnF80VYbTljMjpHj77BfzOKKt6VF52s2Mf/AE3Vj9FO4/yoZblZXOt8UP8A8SO79WdAP++wf6Vw2DXX+LJMaXDH3kuAfwCt/UiuRpR2OfC6UxuKXBpaKZ03G4pcGlooC4mKMGlooC4mDRg0tFAXEwaMUtFAXEwaKWigLj8UEU7FG2gQzFGKfto2igBuKTFO20u2gBuKTFPxRigBoFGKdtpNtACYoxS7ackbSSLHGjPI5wqr1JoENSN5ZUiiQvI5wqqOSa7PR9Ii0qEyysrXJX95JnhB3APp6mjSNITS4WllZWuWX95JniMegP8AM1ia1rJvyba3JW0B5boZT/h7VLdzllJ1nyQ2E1vWTqDG2tyRaKeT3lPr9PQfjWNinbaNtUjphFRVkNxRT8UbaChuKMCnbaMUANxRinYoxQAzFGKdtpdtADcZpMU/bRigBmKXHvTttG2gDUsdbjtbaK1ls4zBhhMV6vnvjvx1q1/YcUNzbXdpfJFHuWaNJ+DgYPB79qwSoNa9pZx3li17qk8jQQoY03HO1cjBBBz1BGCPSg5asFD3ou19+t/kWTDaaFGb1CbmSVmFuRjYmfp7d/5Vc0x31SVLu4RB5WFRkxgkHJ3A885H5VlavZxx2ME9rO7WbMSkZYlV3EkYGOAOnPPNRaPqiafJIJFXYQW3KmXYjouc9Ov41LVyEpSpucdZf1odTbmyv4GW2x+7BVSVPy5Ocgd+nFNsDcGWQWxOR8pYjHGffoarDVNPtFkW2CFtw3CPjOR1B9qfp888cbiWEzebtfAk+dieQcdcdK5qlNNnRRqSUX26X/E1o2eeR/tIZmhTGz16/hzVS7lit0gvBAEbPMT4GeMf4Ug864f7YJVgL/KgPf0H6D86iQSTSXLXYM7Q/KqDoeCenTJz9RUU6ZVWqk7t7br8123LMN2ZrWOaUJGZSQo3dfQfWmLFFET5MKIX67VAzWNrWyBLW7jTypS+8Rt2P3jx65xms2K41W81EXNuHWSX91vRPkA4z64xkGuuKtucMqTqRcouydyxqt5Bqi2sVldt5rSmPyySikEdWzj2x9TQvhl2ttxlZZTGmFbor5+YHHUY6YqraQzabfiW8ieOINsd3h3hj1GPc44NdBLp0kmsRXouXVY12mLHfnjr781YTn7JKMJab9/kc7b6SW1VrW4D+UA5D/6suBkAqD15rdeLTbie5shEglhBkdRHgKWXGR2zjFZmo6gkesx3FttYKgVpFcOHQ4yB2U9Rx61Z/wCEg85AlvbSNcOp2oBu+YHgHpkY546UDqKrNKXl93qVNNS20zV7h7q5eFrZtiLIuC4YHk4z7H8RVpHTRLm4tLxM6fcsXikxlRkYKnHtj8qwZkct5skRUTAyrxxtJ7e2eK1bTWI7XSEtmia4lDkFJfu7e2Dz+VBpVpSeu99H/n9/5lmK60TSFeSzbz5pBtVFYsx9s9hUctvd2nh67lkR/tV3KJJiv/LNc5/z6bqdb6rZJaXE0FpbWt0n+rXaDv8ApgCseS9u5vNEtzIwlxvXOAcdOO1BMKU3L5q9+tirilxTsUbaDuG4z3rY8MQeZrBlxxBEzfiflH6E/lWRtrrPC1t5dhJOR81xJgf7q8fzLUpPQxrytTZR8WS7ru0gH8EbSH/gRx/7L+tYGPer+rz/AGvWLqUH5Q/lr9FGP1wT+NUdtC2KpR5YJCYo2+9OxRtpmg3HvRinYpNtAhMCjFO20m2gYmKMU7FGKAG496MZpdtLtoAZj3op+KKAHYoxS4owaZFxMUYpcUYNAXExRilwaOaAuJijFLRg0BcTFGKXBowaAuIR+PoAOtdfoukDT4/OmAN26/MT0jHp/iaxvDtss+rB3GVgQyAHu2QB/PP4Vf8AEl+8aJYxkgyrvlI/u5wB+JBqHq7HPVk5S9milrer/biba2Yi1U/Mw/5an/D+dY+KMUuKpKxtBKKshMUYpcGkplXDFGKWjmgLiYoxS4NHNAXExRilooC4mKMUuDRg0BcTFGKXmjFAXExRilwaMGgLiYrS03Uks43t54hJbyHkBRwDnOf73as2l5oJnGM1aRrtqcF/d2ds8QitFK7kzxnGNpA4IzjHH5VZ1kI1iWuRbiRp8wmInJjyDk/gxJ69elTaWEFhamH7N5QybrzPvdM8ceo/TviqUGkWjB7qebybUyYjBO35ckYyfUbcEE8VJxXgpdUkLMUhgcuI0iHzQEKhOdyhdvQsdoyc9m5rUhvIpR5iS/I2XwCDtBfIJUfNuHT049Kz7Syi0m8kjlmhEskQ8iWQDAboeM5xkj64PpR9otxryXMMZaAAI8qIdoc5APp/TFJxKUk9Fqt7/wBf1foaclx9mt1+2WQ8uKTchQ8L82B3+p/KqcH2u8nkvUkEPmKAmMODhhkEdR0/Wp769hhsrhnuhKJQfLQHoCpwAR24PNRabItzphiSQRyCLY7RIV8snOD9cd6UY2FOo+Ryt+f5Mp6zYXcm6dZZZlU/LFt+6oBJY446+3pVeRoY7DT1inlit5XaRwy5LuGAOcemOPrWrcmOz0jyp5Rc7IznzJNhl9QD16H9BWaBdWFiBd+VdwFVRYGOfKcjKn8s9KsKc24pPo9PMbCsLWuowytNcQQHzAu3bsbdgYOTjOTnjtUmi2ctxFve4k2B3IjUsp3lQN4b8aSY397Zq8EAt4DHJM4hY4lOSDwOc47GrWlXIto3s7ovHJBksJXUKAxGAP5/iaBzlLkdt/6Q250O2a3LWxRHCqqtvwgweSeOuM/lTfDsETxPOQryKwIHlcoRnGH6HIPSrh+x6PYPFETGgcjkbyHIyMj8B/k1kWs+oafE12bdzDKGZQSVQMSPmwPpQTFznTlG/pc17K6Gr2VwJ7VoV+4RvK7h1xnHHvXLuhSR0OAVYjAO7GD69/rW1eeIWlR0t4ioLYBkAbcm3kEeuTWGBgAelBth4uN21ZPoGKMUuDRTOm4mKMUtGDQFxY4ZJ5UhiGZJGCqPc12tzImkaOxj6QRiOL3boP15P41keGrDc7ahIOFykOe57t/T8TUfiW8825SyjPyQndJju56D8B/Ooersc1R+0qKPRGEq7VAz0pcUuKMGrOm4mKMUtJQFwxRilpKAuGKMUvNFAXExRilwaMUBcTFGKWigLiYooooC4/FGKfikxQRcbijFOxRigLjcUYp2KMUBcbijFOxRigY3FGKdijFArl/Q7xLLUcynbFKhjZj0U5BBP4jH41v6po8eoukhkaGZF2hgu4MvXBH41yJFW7bUr2zQJDcMIx0RgGA+melS11RlODcuaL1Lknhm8UZjngk+pKmqM+lahbjMlpJtH8SfOP0q/H4jvF/1sMEg9gVP+fwq9B4ktXIE0UsB/vD51/Tn9KLsnmqx3Vzlhg9KXFddq9lBeWEtyqr50cZlSVR94AZwfUEVyeBimnc0hU51cbijFOxRimXcbijFOxRigLjcUYp2KMUBcbijFOxRigLjcUYp2KMUBcbijFOxRigLjcUYp2KMUBcZtFbdnNBPpHkXtpJJDFlgVViDjHfPU5PtisfHFdBa6jarb2zNdNGIYyj2wXO8/wCQfzFIwr3srIzdXv1v51WEMYYwQOPve+MZHFTQ3EG23l+0IsUYj3RbmB+VTvUL0OS345PpVjSpFNo4heGG4eXzG80fejJ7dO34fnWdqbQyalO0GChIOR0J7/rQTFJv2drJFmxt4PsxcmJhKrzMXh3CJIzyAD1OWHtj1qeUG4j+0W7h5pEE8MxHln5GAIZc7cgEYOPUVUtL8QxhJWdRCCYWhUbgSeQc8EEevoKde38c0bxpvmMsSq0knylBnO0KBgdOfX8KLCcZuf8AX9dvu+ZNZ2AvLQXN/O7R58xVclQmWy3Xs3HSpru0dZrLFzPJAJPkRZRkHkrtyMYA9T0FRaffWslkLK72hT+7+diQw5OSe3/6qj1TUYbi0S1tiREVUnbwuBn5SCM8cUEWqOpb/hrGtdS3639sttEr2zf61j9efpxzWVr8cJvIFBjRm5fEeDycbi3fp/Ooo9au40C/uzgrj5cAKBjbj3qjNJJO5eVy5OcZJOBknAz25oLpUZRkm+hr6rpVrDZTSokiyRlQJWfd5ucD+v6elVJ9WM1k8PkbZJEWN33kjavovY1SLMwCszMq9ASSB/nJ/Om4oNY0tFzu9huKMU7FGKZrcbijFOxRigLjcVYsbGTULtYEyq9ZH/uL6/X0pLe2lu51ggTdI35Aep9q662trbR9PbL4RRullI5Y/wCeAKluxnUqcqstxL66h0jTgY1A2jy4I/U//W6n/wCvXFkszFnYszHLMepJ61cv72TUbozONqD5Y0/ur/j61VxRFWClDlWu43FGKdijFUaXG4oxTsUYoC43FGKdijFA7jcUYp2KMUCuNxRinYoxQFxuKMU7FGKAuNxRTsUUBcMUYp+DRg0EDMUYp+KMUANop2KMGgBuKTHvT8GjBoAbSY96fg0YNADMUtOwaMGgBmPep7O1+230Nvk4dvm/3Ryf0FR4rT8PgDV+evktj68f0zQ9hSdotmxrlyLfS5EUANN+6QDsD1/T+YrkcVv+JUkLW0mCYlDLuHQMSOv4AVh4pR2IpK0RmKMU/BoxTNBgFGKfg0YNADaKdg0YNADMe9LTsGjBoAZilp2DRg0AMx70Yp+DRigBtJin4owaAGY9619BgR55JWXc0eCvHQ9sHPXrxWXg0+KSW3k8yJtj4I3YBxmgipFyi0jZu0F1osk1zaC2lT7iE46cKOnPU4FQR6DmNQ9yqysPlA5B5HI7kbf1pkkuqXyCbY/lKxbEZKZ5U46/Qg/Wra32m3EkF5MxW4iGFGT1IJ/H0z6mkc/vxVo/hrbyMOeB7edopAQyn9O1R4qzd3Au7p5wMKx4GAD+OKhwaZ1Ju2owijFPwaMUDG0mKfg0YNADMe9LTsGkx7GgBoGKMe9PwaQ8daAG/jVizsp7+by4F6ffc/dQe/8AhWhYaDLc4kut0MXUL/G3+Fbc1xZ6TaquBGn8ESfeY/57mpcuxlKpbSO4W1ra6RZsdwVQMyzN1b/PYVzWp6lJqUoGCluh+RPX3Pv/ACpL+/n1GUNL8san5I1PC/4n3qpg0JdWOELPmluNxS07BoxVGg2kxT8GjBoAYBRin4NGDQA2kxT8UYNADaKdg0YNADaTFPxRigBmPejHvTsH0oxQAlFOwaKAHc0YPrS0UCuJz60c0tFAXE5o59aWigLic+tHNL+FFAXE59aOfWlooC4nNHNLRQK4nNPhlkt50mibEiHINMpaAOqstVtr8CI4SVhzC/Ib1x6isrW9OhtBHcW42K7bGjzxnGQR6dDU/h62H767Yc58tP5k/wAh+dV9duvOvBbqfkgGD7sev5dPzqVvoYxVp2iZWDRz60tH4VRvcTn1o5paKAuJz60c+tLRQFxOaOfWiloC4mDRz60tFAXE5owaWigLic+tHNLRQFxOfWkwfWlpaAubNtqVqkNu8kssbwIVMSfdc4Ptjt+tRaW4dbuSLyftbNuj80nAGc/X9T09qj0e2jubomTBEeGC89c9emCOMc+tWZora+02WeO2aFocqNwAOFzxyenzc/lSOWSjFuPoU9XEQvsRbQQg3hegbp/SqODWrBpMfkRvczeW8hwin5eSOBg85B/OqV5amzuTEW3DGVPGSPp2pmtOcfhT2K/PrRzS0UGtxOfWjn1paKAuJz60c+tFX9M01tQlJYlYEPzsOpPoKG7CcrK7IbOwuL98QqAgOGkb7o/xPtXRWWlWtgPNP7yRRkyycBfoOgp93eW2l2yLtA4xFCnGf8B71zV5f3N8f3z4TtGvCj/H8anVmN5T8ka99r6JlLICR+8rD5R9B3/l9awJHklkaSWRndurMcmiimlY0jFR2E5o59aWimXcTn1o5paKBXEwfWjBpaKB3E59aOfWlooC4nPrRz60tFAXE59aOaWigLic0c+tLRQK4nNGDS0lA7hzRS0UBcfRS7aXbQTdjaTinBRRtoFdiUUu2jbigd2JRxS7fejaPWgV2Jiil2+9G0etAXYlFLto25oC7Eo4pdooK0BdnQ6BIraeYwfnjkO4ex5B/wA+lZGp2j2l6+/5klZnRvXJyfxGaZYztaXsUqtgbgrj1U9a3NdiD6czEcwyAg/U4P8AP9KnZmesZ+pzdHWl24pNvvVGl2JS0u2jAoC7G0tLtpdtA7sbRS7cUu2gV2M4opxWjbQF2JRxS7cUYFAXYmKKXZQFoC7EopduKNuaAuySC4ltZDJE2CQeDnB4I5HfGa0GmvNXieNFjjhzhiWznpx/WsvbVy1uoktntriEyxFgwAOOf/1gUGc19pLUtm4tgkUOowlZYSGXgkdccHPPqaoX939suN4BCKMKD/Pp9KS9nN3dNMV2g4AHtUGKAhC2vUSk4p233o20Gl2JRxS4o20BdgiNLIkUYy7sFUe5rqyYNK071jiGPd2/xJrF0SIPqisf+WcbOPrwv/s1WPEEhJt4M8YMjD9B/X86l6uxnO8pKJkTTPczvNK2XY/gB2A9qj4p2BSbao0uFFLtFGBQF2JRS4o20BdiUnFO20BaAuxtLxS7aMCgd2NpaXaD3oxQK7Eo4pdoFG0UBdjeKWl20baAuxtLS7RRtoHdicUUu2jbQF2JRS7aKBXYuDS7TS4FGBQK4YpNue9Lge9GKAuIRRtNLgelGPagLibTQVNLgelGPagAwaTBpcD0owPegLiYNG2lIFGB6UBcTaaTFOwPSjAoC4qRl5EQdWYKPxNdJrTD+zJ/9plA/wC+gf6Vi6ZGJNUtwRwGLfkCR+oFaOvP/o0Ef95yx/Af/XqXujOWskYW2jbS49qMAdqo0uNwaMU7A9KMD0oC43FLtNLgelGB70BcTaaTFOwPSgAelAXG4pdtLgUYHpQFxNpo2mlwPSjA9KAuIRSYp2BRgelAXE2mkwadgUYphcTGKMGlwKMD0pBcTaaNv0pcUYFAXEwaNppcCjA96AuJg0baXA9DRgUBcvaK4j1NQf8AlojJ+PX+lWtfhJ+zzj3jP8x/WslHMUiSp95GDD8Dmul1GNbrTZdnIKiVPw5/lmpejuZy0kmcvtoK/SlwCM4owKo0uJijFLgUYHpQFxNpoxmlwKMD0oC43FLtNLtHpRgelAXE2kUmKdgUYFAXEwaNppcCjA9KAuNxS4+lLgUYFAXE2mjbS4HpRtFAXG4pce9LgUYHpQFxMGjaaXAowPSgLjcUU7b9aKAuOwaXFOwPSjA9KCRuKMU7A9KMD0oGNxSYp+PajHtQIbikxT8e1GPagY3BowadgelGB6UAMxRT8e1GB6UAMxS4p2B6UYHpQBa0njVIc9ww/wDHTVvXlJW2bsC4/PH+FZsMhgnjmAyUYNj1HeugvbcXtmVjIYnDxnsf/wBYNS9Hczk7STOZwaMU8qQSrKQwOCD1Box7VRoNwaTBp+B6UYHpQA3FJg0/HtRgelAhlFPx7UYFAxlBBFPwPSjHtQA3FGDTsD0owPSgBlFPwPSjA9KAG4pMU/A9KMD0oEMowafgelGB6UDG4pMU/HtRgelADMGlxTsD0ox7UCGUYp+B6UYHpQMZiuj0ibzNPjB5MRMZ/Dp+hFc/j2rT0STbPLD2dQw+o/8ArH9KUtiJq6M2eA29zLD2RiB9O36YqPBrU1qHbdpKBxIuD9R/9bFZ2Pamik7q4yin49qMD0oGMwaXFOx7UY9qBDMUuKdj2ox7UANxSYp+B6UY9qBjMUYNPx7UY9qBDMGjFP2j0ox7UDGUYNPwPSjA9KAGUYp+B6UYHpQA3FJin4HpRj2oAZRT8D0ooAdgUYFLijFAriYFFLijFAXEwKKXbRtoC4mKMUuKMUBcTFGKXbRtoC4mBS4FG2jFAXExRilxRtoC4mK0LDURbKIZsmLPysOq/wD1qobaNtKwnqrM6GW0tb5RIQGz0kjbn8/8aqHRI8/LcOB7oD/hWWjPE26N3Q+qsRVgaheL0nb8VB/pSsybNbMt/wBiL/z9N/37/wDr0o0WPvcSH/gIqodRvD/y3P8A3wv+FNN/eHrcP+AA/pRZhaXc0Bo1v3kmP4gf0p40i0H8MrfV/wDCso3d0etzL+DEVG0krfemlP1cmizC0u5ujTrKMZNun/AmJ/maPstjKCohgbHUJjI/LmueKAnJGfrTlBRgyEqw5BHUUcvmHK+5cv8AThbDzYiWizgg9V/+tVHFdHbut7ZAv/y0Uo4HY9D/AI1zzRtGzI33lJU/UUJ9xxl0Y3FGKXbRtqiriYFGKXFGKAuJijFLijFAXEowKXbRigLiYFGKXFGKAuJgUYFLijbQFxMUYpcUYoC4mBUttL5F1FL2VufoeD+lR7aNoIxQBu6tDvsmYdYmDfh0P88/hWDgV0VqwutPj3/xoUf+RrnyhQlGHzKSp+oqY9iIPoNwKMCl20baou4mBRil20YoC4mKKXbRigLiUYFLtoxQFxMUYFLijFAXExRil20baAuJijApcUYoC4mKMUuKNtAXEwKMUuKMUBcTAopcUUAPxRinfhSZ9qBXExRinZNJmgLiYoxS59qX8KAuNxRilz7UZoC4mKMUuaM0Bcbg0uKd+FJn2oC4mKMUuaXPrQFxuKMU78KTPtQFxMUYp34UfhQFxuKMU78KPwoC43FGKXPtRmgLiYoxTqM0Bcv6RLtkkgPRhuX6jr+n8qbqsGy5WUD5ZBz/ALw/+tiqaStFKkq9UOfr7Vt3sQubNtnzEDeh9f8AIqXoyHpK5g4oxSg5FL+FUXcbijFLn2pcmgLjcUYpc+1L+FAXG4oxS59qM+1AXExSYNOz7UZ9qAuJijFLmjPtQFxMUYpc+1GfagLiYoxS59qM+1AXNPR5PklhPY7x/I/0/OqupRbL52A4kAcfyP6iiwl8u+jPQN8h/Hp+uKu6tHmGOXHKNtP0P/6v1qdmRtIyMUYpc0v4VRdxuKMUufajPtQFxuKXFO/CkyaAuJijFOoz7UBcbijFLmjNAXExRinfhSZ9qAuN20uKdmkz7UBcTFGKdmj8KAuNxSYp2aM+1AXExRTvwooC4uKMU/aKMD0pAMxRin7RRtFADMUYFP2ijaKAGYoxT9oowKAGYoxT8e1GBQAzFGKfijaKAGYowKftFG0UAMxRin4HpRgelADMUYp+PajaKAGYFGBT8e1G0UAMxRgU/aKMe1ADMUYp+0UbRQAzFa+mTb7bYT80Rx+Hb+v5Vl4qxYyeTdrnhX+Q/j0/Wk9iZK6I7uDyLp0AwpO5foagwK1tTh3RLKByhwfof/r/AM6zNopphF3QzFGKftFGB6UFDMUYp+B6UYFADMUYp+PajaKAGYowKftFG0UAMwKMU/aKNooAZgUYp+0UY9qAGYoxT8CjaKAGY7g4I5BrdkAvLFtvWSPcPr1/nWLtFaumSZtimeY2/Q8/40pES7mOBkA0Yqe5i8q5kTHAbI+h5H86j2imUMxRin4owKBjMUYp+0UbRQAzFGKftFG0UAMxRin7RRj2oAZijFP2ijA9KAGYoxT9o9KNooAZijFPx7UbRQAzFGKftFG0UAMwKKfj2ooAdiilwaMGgkSilwaTBoAMH2oowaXBoASjFLg0YoASilwaMUAJiilwaMGgBKMUuDRg0AJRS4owaAEoxS4oxQAlGKXBowaAEopcGjBoAbilpcGjBoASkIyKdg0YNAGxC4urQb/412vj171jshRmRvvKcGrunSbXeI/xfMv1H+f0puoxbZllHRxg/Uf/AFv5Ulo7ErR2KdJinYoxTKEpMU7FGKAEopcUYoATFFLijBoASilxRigBuKWlxRigBKTFOxRigBKtae+262dnUj8Rz/jVbFKjGKRJB1Ug0NCZb1OPDxygdRtP9P61SrXvYxLaPjnA3j/P0zWTg0o7Ci9BKMUuDRg0yhKMUuKMGgBMUUuDRigBuKWlwaMGgBKKXBowaAEopcGjBoASilwaMUANxS4pcGjBoATB9KKXBooAdijbS8UcUCuJijFLRxQFxMUYpeKOKAuJijFLgUcUBcTFGKdgUlAXExRil4o4oC4mKMe1LRxQFxNtGKWjFAXExRj2pxFJxQFxMUYpeKMCgLiY9qMUuBRigLiYoxS4FGKAuJijFLxRxQFwRjHIsijlTkVsMkc6DcodDhhmsfAo2r6Ck1cT1NX7Lb/88U/Oj7Lb/wDPFPzrJ2r/AHaNq+g/KlZiNb7Lb/8APFfzo+y2/wDzyT86ydq+n6Uu1R2/SizA1fstv/zxT86Pslv/AM8U/Osnavp+lLtX0oswNX7Lb/8APFPzo+yW/wDzxT86ytq+g/Kk2r/dosw+ZrfZbf8A54p+dH2W3/54p+dZO1fQUbV/uiizA1vstv8A88U/Oj7Lb/8APFPz/wDr1k7V9B+VG1fT9KLB8zW+yW//ADxX86Pstv8A88V/Osnavp+lKVX0/SizD5mr9lt/+eKfnR9ktv8Aniv51lbF9P0pNq/3f0osw+ZtqqgBcDbjGM9qxWjMbsh/hJFJtX0FLgU0hrQTFGKXAowKY7iYoxS8UcUBcTHtRilo4oC4mKMUtHFAXExRil4pcCgLjcUYpeKMCgLiYoxTsUnFAXExRilo4oC4mPainYHvRQFxaKXijikK4lLRkUZFAXEpaMijIoC4lLRkUZFAXCkpcijIphcKOlGRRkUguFJS5FGRTC4UUcUcUguJS0ZFGRQFwNFJxS5FAXEpaMijIoC4lFLkUZFAXEozS5FGRQF2FFGRRkUBcKKMijIoC4UlLkUZFAXEoo4peKAuFFHFGRQFwooyKMigLiZpaMijIoC4maKXIoyKAuJS0ZFHFMLhRRxRkUguFFGRRkUBcQ0tGRRkUwuJS0ZFHFILhRRkUZFAXEopcijigLiUtAxRxQFwooyKMigLhRRxRkUBcKKMiigVxlFFFMQUUUUAFFFFABRRRQAUUUUAFFFFABRRRQAUUUUAFFFFABRRRQAUUUUAFFFFABRRRQAUUUUAFFFFABRRRQAUUUUAFFFFABRRRQAUUUUAFFFFABRRRQAUUUUAFFFFABRRRQAUUUUAFFFFABRRRQAUUUUAFFFFABRRRQAUUUUA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2" descr="http://img4.imgtn.bdimg.com/it/u=807894651,286951921&amp;fm=27&amp;gp=0.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3">
            <a:extLst>
              <a:ext uri="{FF2B5EF4-FFF2-40B4-BE49-F238E27FC236}">
                <a16:creationId xmlns:a16="http://schemas.microsoft.com/office/drawing/2014/main" xmlns="" id="{74E69E51-4715-4289-9777-FBD83D8E34A1}"/>
              </a:ext>
            </a:extLst>
          </p:cNvPr>
          <p:cNvSpPr txBox="1">
            <a:spLocks noChangeArrowheads="1"/>
          </p:cNvSpPr>
          <p:nvPr/>
        </p:nvSpPr>
        <p:spPr bwMode="auto">
          <a:xfrm>
            <a:off x="457200" y="1095474"/>
            <a:ext cx="8229600" cy="4133726"/>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安装新的虚拟机；</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安装</a:t>
            </a:r>
            <a:r>
              <a:rPr lang="en-US" altLang="zh-CN" sz="2400" dirty="0">
                <a:latin typeface="黑体" panose="02010609060101010101" pitchFamily="49" charset="-122"/>
                <a:ea typeface="黑体" panose="02010609060101010101" pitchFamily="49" charset="-122"/>
              </a:rPr>
              <a:t>VMware Tools</a:t>
            </a:r>
          </a:p>
          <a:p>
            <a:pPr marL="0" indent="0">
              <a:buNone/>
            </a:pPr>
            <a:endParaRPr lang="zh-CN" altLang="en-US"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在虚拟机内安装操作系统；</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在虚拟机操作系统中安装</a:t>
            </a:r>
            <a:r>
              <a:rPr lang="en-US" altLang="zh-CN" sz="2400" dirty="0">
                <a:latin typeface="黑体" panose="02010609060101010101" pitchFamily="49" charset="-122"/>
                <a:ea typeface="黑体" panose="02010609060101010101" pitchFamily="49" charset="-122"/>
              </a:rPr>
              <a:t>Office</a:t>
            </a:r>
            <a:r>
              <a:rPr lang="zh-CN" altLang="en-US" sz="2400" dirty="0">
                <a:latin typeface="黑体" panose="02010609060101010101" pitchFamily="49" charset="-122"/>
                <a:ea typeface="黑体" panose="02010609060101010101" pitchFamily="49" charset="-122"/>
              </a:rPr>
              <a:t>软件。</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zh-CN" altLang="en-US" dirty="0"/>
          </a:p>
          <a:p>
            <a:endParaRPr lang="zh-CN" altLang="en-US" dirty="0"/>
          </a:p>
        </p:txBody>
      </p:sp>
      <p:pic>
        <p:nvPicPr>
          <p:cNvPr id="32" name="Picture 6" descr="提问">
            <a:extLst>
              <a:ext uri="{FF2B5EF4-FFF2-40B4-BE49-F238E27FC236}">
                <a16:creationId xmlns:a16="http://schemas.microsoft.com/office/drawing/2014/main" xmlns="" id="{5C5B729E-7BDA-4C87-B4DF-680413EE5B6D}"/>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1187" y="577850"/>
            <a:ext cx="917575" cy="688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50069150"/>
      </p:ext>
    </p:extLst>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en-US" altLang="zh-CN" sz="2000" dirty="0">
                <a:latin typeface="黑体" panose="02010609060101010101" pitchFamily="49" charset="-122"/>
                <a:ea typeface="黑体" panose="02010609060101010101" pitchFamily="49" charset="-122"/>
              </a:rPr>
              <a:t>     Xmind</a:t>
            </a:r>
            <a:r>
              <a:rPr lang="zh-CN" altLang="en-US" sz="2000" dirty="0">
                <a:latin typeface="黑体" panose="02010609060101010101" pitchFamily="49" charset="-122"/>
                <a:ea typeface="黑体" panose="02010609060101010101" pitchFamily="49" charset="-122"/>
              </a:rPr>
              <a:t>软件的使用</a:t>
            </a:r>
            <a:endParaRPr lang="zh-CN" altLang="en-US" sz="2000" b="1" dirty="0">
              <a:latin typeface="黑体" panose="02010609060101010101" pitchFamily="49" charset="-122"/>
              <a:ea typeface="黑体" panose="02010609060101010101" pitchFamily="49" charset="-122"/>
            </a:endParaRPr>
          </a:p>
        </p:txBody>
      </p:sp>
      <p:sp>
        <p:nvSpPr>
          <p:cNvPr id="2" name="矩形 1">
            <a:extLst>
              <a:ext uri="{FF2B5EF4-FFF2-40B4-BE49-F238E27FC236}">
                <a16:creationId xmlns:a16="http://schemas.microsoft.com/office/drawing/2014/main" xmlns="" id="{0D7AD90B-AA92-41E0-B221-B3592AE9371F}"/>
              </a:ext>
            </a:extLst>
          </p:cNvPr>
          <p:cNvSpPr/>
          <p:nvPr/>
        </p:nvSpPr>
        <p:spPr>
          <a:xfrm>
            <a:off x="612775" y="980728"/>
            <a:ext cx="7919665" cy="1844095"/>
          </a:xfrm>
          <a:prstGeom prst="rect">
            <a:avLst/>
          </a:prstGeom>
        </p:spPr>
        <p:txBody>
          <a:bodyPr wrap="square">
            <a:spAutoFit/>
          </a:bodyPr>
          <a:lstStyle/>
          <a:p>
            <a:pPr>
              <a:spcBef>
                <a:spcPts val="675"/>
              </a:spcBef>
            </a:pPr>
            <a:r>
              <a:rPr lang="zh-CN" altLang="en-US" dirty="0">
                <a:latin typeface="黑体" panose="02010609060101010101" pitchFamily="49" charset="-122"/>
                <a:ea typeface="黑体" panose="02010609060101010101" pitchFamily="49" charset="-122"/>
              </a:rPr>
              <a:t>思维导图</a:t>
            </a:r>
            <a:endParaRPr lang="en-US" altLang="zh-CN" dirty="0">
              <a:latin typeface="黑体" panose="02010609060101010101" pitchFamily="49" charset="-122"/>
              <a:ea typeface="黑体" panose="02010609060101010101" pitchFamily="49" charset="-122"/>
            </a:endParaRPr>
          </a:p>
          <a:p>
            <a:pPr>
              <a:spcBef>
                <a:spcPts val="675"/>
              </a:spcBef>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思维导图又称脑图、心智地图、脑力激荡图、灵感触发图、概念地图、树状图、树枝图或思维地图，是一种图像式思维的工具以及一种利用图像式思考辅助工具。思维导图是使用一个中央关键词或想法引起形象化的构造和分类的想法；它用一个中央关键词或想法以辐射线形连接所有的代表字词、想法、任务或其它关联项目的图解方式。</a:t>
            </a:r>
            <a:endParaRPr lang="en-US" altLang="zh-CN"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xmlns="" id="{C149A174-2E77-42F1-B8E1-54BCBA0E65F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5174" y="2924943"/>
            <a:ext cx="7479234" cy="3168353"/>
          </a:xfrm>
          <a:prstGeom prst="rect">
            <a:avLst/>
          </a:prstGeom>
        </p:spPr>
      </p:pic>
    </p:spTree>
    <p:extLst>
      <p:ext uri="{BB962C8B-B14F-4D97-AF65-F5344CB8AC3E}">
        <p14:creationId xmlns:p14="http://schemas.microsoft.com/office/powerpoint/2010/main" xmlns="" val="4243435034"/>
      </p:ext>
    </p:extLst>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en-US" altLang="zh-CN" sz="2000" dirty="0">
                <a:latin typeface="黑体" panose="02010609060101010101" pitchFamily="49" charset="-122"/>
                <a:ea typeface="黑体" panose="02010609060101010101" pitchFamily="49" charset="-122"/>
              </a:rPr>
              <a:t>     Xmind</a:t>
            </a:r>
            <a:r>
              <a:rPr lang="zh-CN" altLang="en-US" sz="2000" dirty="0">
                <a:latin typeface="黑体" panose="02010609060101010101" pitchFamily="49" charset="-122"/>
                <a:ea typeface="黑体" panose="02010609060101010101" pitchFamily="49" charset="-122"/>
              </a:rPr>
              <a:t>软件的使用</a:t>
            </a:r>
            <a:endParaRPr lang="zh-CN" altLang="en-US" sz="2000" b="1" dirty="0">
              <a:latin typeface="黑体" panose="02010609060101010101" pitchFamily="49" charset="-122"/>
              <a:ea typeface="黑体" panose="02010609060101010101" pitchFamily="49" charset="-122"/>
            </a:endParaRPr>
          </a:p>
        </p:txBody>
      </p:sp>
      <p:sp>
        <p:nvSpPr>
          <p:cNvPr id="2" name="矩形 1">
            <a:extLst>
              <a:ext uri="{FF2B5EF4-FFF2-40B4-BE49-F238E27FC236}">
                <a16:creationId xmlns:a16="http://schemas.microsoft.com/office/drawing/2014/main" xmlns="" id="{0D7AD90B-AA92-41E0-B221-B3592AE9371F}"/>
              </a:ext>
            </a:extLst>
          </p:cNvPr>
          <p:cNvSpPr/>
          <p:nvPr/>
        </p:nvSpPr>
        <p:spPr>
          <a:xfrm>
            <a:off x="612775" y="980728"/>
            <a:ext cx="7919665" cy="1567096"/>
          </a:xfrm>
          <a:prstGeom prst="rect">
            <a:avLst/>
          </a:prstGeom>
        </p:spPr>
        <p:txBody>
          <a:bodyPr wrap="square">
            <a:spAutoFit/>
          </a:bodyPr>
          <a:lstStyle/>
          <a:p>
            <a:pPr>
              <a:spcBef>
                <a:spcPts val="675"/>
              </a:spcBef>
            </a:pPr>
            <a:r>
              <a:rPr lang="zh-CN" altLang="en-US" dirty="0">
                <a:latin typeface="黑体" panose="02010609060101010101" pitchFamily="49" charset="-122"/>
                <a:ea typeface="黑体" panose="02010609060101010101" pitchFamily="49" charset="-122"/>
              </a:rPr>
              <a:t>思维导图工具软件</a:t>
            </a:r>
            <a:r>
              <a:rPr lang="en-US" altLang="zh-CN" dirty="0"/>
              <a:t>XMIND</a:t>
            </a:r>
            <a:endParaRPr lang="en-US" altLang="zh-CN" dirty="0">
              <a:latin typeface="黑体" panose="02010609060101010101" pitchFamily="49" charset="-122"/>
              <a:ea typeface="黑体" panose="02010609060101010101" pitchFamily="49" charset="-122"/>
            </a:endParaRPr>
          </a:p>
          <a:p>
            <a:pPr>
              <a:spcBef>
                <a:spcPts val="675"/>
              </a:spcBef>
            </a:pPr>
            <a:r>
              <a:rPr lang="en-US" altLang="zh-CN" dirty="0">
                <a:latin typeface="黑体" panose="02010609060101010101" pitchFamily="49" charset="-122"/>
                <a:ea typeface="黑体" panose="02010609060101010101" pitchFamily="49" charset="-122"/>
              </a:rPr>
              <a:t>    XMind</a:t>
            </a:r>
            <a:r>
              <a:rPr lang="zh-CN" altLang="en-US" dirty="0">
                <a:latin typeface="黑体" panose="02010609060101010101" pitchFamily="49" charset="-122"/>
                <a:ea typeface="黑体" panose="02010609060101010101" pitchFamily="49" charset="-122"/>
              </a:rPr>
              <a:t>是一款非常实用的商业思维导图软件，应用全球最先进的</a:t>
            </a:r>
            <a:r>
              <a:rPr lang="en-US" altLang="zh-CN" dirty="0">
                <a:latin typeface="黑体" panose="02010609060101010101" pitchFamily="49" charset="-122"/>
                <a:ea typeface="黑体" panose="02010609060101010101" pitchFamily="49" charset="-122"/>
              </a:rPr>
              <a:t>Eclipse RCP </a:t>
            </a:r>
            <a:r>
              <a:rPr lang="zh-CN" altLang="en-US" dirty="0">
                <a:latin typeface="黑体" panose="02010609060101010101" pitchFamily="49" charset="-122"/>
                <a:ea typeface="黑体" panose="02010609060101010101" pitchFamily="49" charset="-122"/>
              </a:rPr>
              <a:t>软件架构，全力打造易用、高效的可视化思维软件，强调软件的可扩展、跨平台、稳定性和性能，致力于使用先进的软件技术帮助用户真正意义上提高生产率。</a:t>
            </a:r>
            <a:endParaRPr lang="en-US" altLang="zh-CN" dirty="0">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xmlns="" id="{5E3533CB-C28F-47AB-9724-54DE461C633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83568" y="2636882"/>
            <a:ext cx="7560840" cy="3528421"/>
          </a:xfrm>
          <a:prstGeom prst="rect">
            <a:avLst/>
          </a:prstGeom>
        </p:spPr>
      </p:pic>
    </p:spTree>
    <p:extLst>
      <p:ext uri="{BB962C8B-B14F-4D97-AF65-F5344CB8AC3E}">
        <p14:creationId xmlns:p14="http://schemas.microsoft.com/office/powerpoint/2010/main" xmlns="" val="754733278"/>
      </p:ext>
    </p:extLst>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en-US" altLang="zh-CN" sz="2000" dirty="0">
                <a:latin typeface="黑体" panose="02010609060101010101" pitchFamily="49" charset="-122"/>
                <a:ea typeface="黑体" panose="02010609060101010101" pitchFamily="49" charset="-122"/>
              </a:rPr>
              <a:t>     Xmind</a:t>
            </a:r>
            <a:r>
              <a:rPr lang="zh-CN" altLang="en-US" sz="2000" dirty="0">
                <a:latin typeface="黑体" panose="02010609060101010101" pitchFamily="49" charset="-122"/>
                <a:ea typeface="黑体" panose="02010609060101010101" pitchFamily="49" charset="-122"/>
              </a:rPr>
              <a:t>软件的使用</a:t>
            </a:r>
            <a:endParaRPr lang="zh-CN" altLang="en-US" sz="2000" b="1" dirty="0">
              <a:latin typeface="黑体" panose="02010609060101010101" pitchFamily="49" charset="-122"/>
              <a:ea typeface="黑体" panose="02010609060101010101" pitchFamily="49" charset="-122"/>
            </a:endParaRPr>
          </a:p>
        </p:txBody>
      </p:sp>
      <p:sp>
        <p:nvSpPr>
          <p:cNvPr id="2" name="矩形 1">
            <a:extLst>
              <a:ext uri="{FF2B5EF4-FFF2-40B4-BE49-F238E27FC236}">
                <a16:creationId xmlns:a16="http://schemas.microsoft.com/office/drawing/2014/main" xmlns="" id="{0D7AD90B-AA92-41E0-B221-B3592AE9371F}"/>
              </a:ext>
            </a:extLst>
          </p:cNvPr>
          <p:cNvSpPr/>
          <p:nvPr/>
        </p:nvSpPr>
        <p:spPr>
          <a:xfrm>
            <a:off x="647171" y="952153"/>
            <a:ext cx="3095129" cy="2121093"/>
          </a:xfrm>
          <a:prstGeom prst="rect">
            <a:avLst/>
          </a:prstGeom>
        </p:spPr>
        <p:txBody>
          <a:bodyPr wrap="square">
            <a:spAutoFit/>
          </a:bodyPr>
          <a:lstStyle/>
          <a:p>
            <a:pPr>
              <a:spcBef>
                <a:spcPts val="675"/>
              </a:spcBef>
            </a:pPr>
            <a:r>
              <a:rPr lang="zh-CN" altLang="en-US" dirty="0">
                <a:latin typeface="黑体" panose="02010609060101010101" pitchFamily="49" charset="-122"/>
                <a:ea typeface="黑体" panose="02010609060101010101" pitchFamily="49" charset="-122"/>
              </a:rPr>
              <a:t>步骤一</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运行</a:t>
            </a:r>
            <a:r>
              <a:rPr lang="en-US" altLang="zh-CN" dirty="0">
                <a:latin typeface="黑体" panose="02010609060101010101" pitchFamily="49" charset="-122"/>
                <a:ea typeface="黑体" panose="02010609060101010101" pitchFamily="49" charset="-122"/>
              </a:rPr>
              <a:t>XMind</a:t>
            </a:r>
            <a:r>
              <a:rPr lang="zh-CN" altLang="en-US" dirty="0">
                <a:latin typeface="黑体" panose="02010609060101010101" pitchFamily="49" charset="-122"/>
                <a:ea typeface="黑体" panose="02010609060101010101" pitchFamily="49" charset="-122"/>
              </a:rPr>
              <a:t>，在工作区中间，点击“新建空白图”，以新建</a:t>
            </a:r>
            <a:r>
              <a:rPr lang="en-US" altLang="zh-CN" dirty="0">
                <a:latin typeface="黑体" panose="02010609060101010101" pitchFamily="49" charset="-122"/>
                <a:ea typeface="黑体" panose="02010609060101010101" pitchFamily="49" charset="-122"/>
              </a:rPr>
              <a:t>XMind</a:t>
            </a:r>
            <a:r>
              <a:rPr lang="zh-CN" altLang="en-US" dirty="0">
                <a:latin typeface="黑体" panose="02010609060101010101" pitchFamily="49" charset="-122"/>
                <a:ea typeface="黑体" panose="02010609060101010101" pitchFamily="49" charset="-122"/>
              </a:rPr>
              <a:t>文件。当然，也可以点击“主页”，选择合适的导图结构来新建导图。</a:t>
            </a:r>
            <a:endParaRPr lang="en-US" altLang="zh-CN" dirty="0">
              <a:latin typeface="黑体" panose="02010609060101010101" pitchFamily="49" charset="-122"/>
              <a:ea typeface="黑体" panose="02010609060101010101" pitchFamily="49" charset="-122"/>
            </a:endParaRPr>
          </a:p>
          <a:p>
            <a:pPr>
              <a:spcBef>
                <a:spcPts val="675"/>
              </a:spcBef>
            </a:pPr>
            <a:endParaRPr lang="en-US" altLang="zh-CN" dirty="0">
              <a:latin typeface="黑体" panose="02010609060101010101" pitchFamily="49" charset="-122"/>
              <a:ea typeface="黑体" panose="02010609060101010101" pitchFamily="49" charset="-122"/>
            </a:endParaRPr>
          </a:p>
        </p:txBody>
      </p:sp>
      <p:pic>
        <p:nvPicPr>
          <p:cNvPr id="8194" name="Picture 2" descr="XMind 8思维导图制作教程">
            <a:hlinkClick r:id="rId2"/>
            <a:extLst>
              <a:ext uri="{FF2B5EF4-FFF2-40B4-BE49-F238E27FC236}">
                <a16:creationId xmlns:a16="http://schemas.microsoft.com/office/drawing/2014/main" xmlns="" id="{4337A495-D4AA-485F-9187-4E6A0D77AB37}"/>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7171" y="3460894"/>
            <a:ext cx="3095129" cy="2809876"/>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1" name="直接连接符 10">
            <a:extLst>
              <a:ext uri="{FF2B5EF4-FFF2-40B4-BE49-F238E27FC236}">
                <a16:creationId xmlns:a16="http://schemas.microsoft.com/office/drawing/2014/main" xmlns="" id="{E928359F-9BEF-4812-A759-3C7B568E18E0}"/>
              </a:ext>
            </a:extLst>
          </p:cNvPr>
          <p:cNvCxnSpPr>
            <a:cxnSpLocks/>
          </p:cNvCxnSpPr>
          <p:nvPr/>
        </p:nvCxnSpPr>
        <p:spPr>
          <a:xfrm>
            <a:off x="4283968" y="465138"/>
            <a:ext cx="72008" cy="6276230"/>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xmlns="" id="{9F4A9770-5E58-4DF2-A4D1-DE5FD570F63F}"/>
              </a:ext>
            </a:extLst>
          </p:cNvPr>
          <p:cNvSpPr/>
          <p:nvPr/>
        </p:nvSpPr>
        <p:spPr>
          <a:xfrm>
            <a:off x="5076056" y="1556792"/>
            <a:ext cx="3095129" cy="646331"/>
          </a:xfrm>
          <a:prstGeom prst="rect">
            <a:avLst/>
          </a:prstGeom>
        </p:spPr>
        <p:txBody>
          <a:bodyPr wrap="square">
            <a:spAutoFit/>
          </a:bodyPr>
          <a:lstStyle/>
          <a:p>
            <a:pPr>
              <a:spcBef>
                <a:spcPts val="675"/>
              </a:spcBef>
            </a:pPr>
            <a:r>
              <a:rPr lang="zh-CN" altLang="en-US" dirty="0">
                <a:latin typeface="黑体" panose="02010609060101010101" pitchFamily="49" charset="-122"/>
                <a:ea typeface="黑体" panose="02010609060101010101" pitchFamily="49" charset="-122"/>
              </a:rPr>
              <a:t>步骤二：双击主题或者选中主题直接输入中心主题名称。</a:t>
            </a:r>
            <a:endParaRPr lang="en-US" altLang="zh-CN" dirty="0">
              <a:latin typeface="黑体" panose="02010609060101010101" pitchFamily="49" charset="-122"/>
              <a:ea typeface="黑体" panose="02010609060101010101" pitchFamily="49" charset="-122"/>
            </a:endParaRPr>
          </a:p>
        </p:txBody>
      </p:sp>
      <p:pic>
        <p:nvPicPr>
          <p:cNvPr id="8196" name="Picture 4" descr="XMind 8思维导图制作教程">
            <a:hlinkClick r:id="rId4"/>
            <a:extLst>
              <a:ext uri="{FF2B5EF4-FFF2-40B4-BE49-F238E27FC236}">
                <a16:creationId xmlns:a16="http://schemas.microsoft.com/office/drawing/2014/main" xmlns="" id="{2BC0256E-83A4-485B-8B68-FF15FC988B1D}"/>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897644" y="3460894"/>
            <a:ext cx="3490780" cy="28098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07483683"/>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165394"/>
            <a:ext cx="1114408" cy="369332"/>
          </a:xfrm>
          <a:prstGeom prst="rect">
            <a:avLst/>
          </a:prstGeom>
        </p:spPr>
        <p:txBody>
          <a:bodyPr wrap="none">
            <a:spAutoFit/>
          </a:bodyPr>
          <a:lstStyle/>
          <a:p>
            <a:r>
              <a:rPr lang="zh-CN" altLang="en-US" b="1" dirty="0"/>
              <a:t>本章目标</a:t>
            </a:r>
          </a:p>
        </p:txBody>
      </p:sp>
      <p:sp>
        <p:nvSpPr>
          <p:cNvPr id="3" name="矩形 2"/>
          <p:cNvSpPr/>
          <p:nvPr/>
        </p:nvSpPr>
        <p:spPr>
          <a:xfrm>
            <a:off x="969053" y="1772816"/>
            <a:ext cx="7776864" cy="3754874"/>
          </a:xfrm>
          <a:prstGeom prst="rect">
            <a:avLst/>
          </a:prstGeom>
        </p:spPr>
        <p:txBody>
          <a:bodyPr wrap="square">
            <a:spAutoFit/>
          </a:bodyPr>
          <a:lstStyle/>
          <a:p>
            <a:r>
              <a:rPr lang="zh-CN" altLang="en-US" sz="2000" dirty="0"/>
              <a:t>    </a:t>
            </a:r>
            <a:r>
              <a:rPr lang="en-US" altLang="zh-CN" sz="2000" dirty="0"/>
              <a:t>1.</a:t>
            </a:r>
            <a:r>
              <a:rPr lang="zh-CN" altLang="en-US" sz="2000" dirty="0"/>
              <a:t>掌握常用工具软件的使用；</a:t>
            </a:r>
          </a:p>
          <a:p>
            <a:endParaRPr lang="zh-CN" altLang="en-US" sz="2000" dirty="0"/>
          </a:p>
          <a:p>
            <a:r>
              <a:rPr lang="zh-CN" altLang="en-US" sz="2000" dirty="0"/>
              <a:t>    </a:t>
            </a:r>
            <a:r>
              <a:rPr lang="en-US" altLang="zh-CN" sz="2000" dirty="0"/>
              <a:t>2.</a:t>
            </a:r>
            <a:r>
              <a:rPr lang="zh-CN" altLang="en-US" sz="2000" dirty="0"/>
              <a:t>掌握虚拟机软件的使用；</a:t>
            </a:r>
          </a:p>
          <a:p>
            <a:endParaRPr lang="zh-CN" altLang="en-US" sz="2000" dirty="0"/>
          </a:p>
          <a:p>
            <a:r>
              <a:rPr lang="zh-CN" altLang="en-US" sz="2000" dirty="0"/>
              <a:t>    </a:t>
            </a:r>
            <a:r>
              <a:rPr lang="en-US" altLang="zh-CN" sz="2000" dirty="0"/>
              <a:t>3.</a:t>
            </a:r>
            <a:r>
              <a:rPr lang="zh-CN" altLang="en-US" sz="2000" dirty="0"/>
              <a:t>掌握</a:t>
            </a:r>
            <a:r>
              <a:rPr lang="en-US" altLang="zh-CN" sz="2000" dirty="0"/>
              <a:t>Xmind</a:t>
            </a:r>
            <a:r>
              <a:rPr lang="zh-CN" altLang="en-US" sz="2000" dirty="0"/>
              <a:t>软件的使用；</a:t>
            </a:r>
            <a:endParaRPr lang="en-US" altLang="zh-CN" sz="2000" dirty="0"/>
          </a:p>
          <a:p>
            <a:endParaRPr lang="en-US" altLang="zh-CN" sz="2000" dirty="0"/>
          </a:p>
          <a:p>
            <a:r>
              <a:rPr lang="en-US" altLang="zh-CN" sz="2000" dirty="0"/>
              <a:t>    4.</a:t>
            </a:r>
            <a:r>
              <a:rPr lang="zh-CN" altLang="en-US" sz="2000" dirty="0"/>
              <a:t>掌握</a:t>
            </a:r>
            <a:r>
              <a:rPr lang="en-US" altLang="zh-CN" dirty="0"/>
              <a:t>Axure</a:t>
            </a:r>
            <a:r>
              <a:rPr lang="zh-CN" altLang="en-US" dirty="0"/>
              <a:t>软件的使用；</a:t>
            </a:r>
            <a:endParaRPr lang="en-US" altLang="zh-CN" dirty="0"/>
          </a:p>
          <a:p>
            <a:endParaRPr lang="zh-CN" altLang="en-US" sz="2000" dirty="0"/>
          </a:p>
          <a:p>
            <a:r>
              <a:rPr lang="zh-CN" altLang="en-US" sz="2000" dirty="0"/>
              <a:t>    </a:t>
            </a:r>
            <a:r>
              <a:rPr lang="en-US" altLang="zh-CN" sz="2000" dirty="0"/>
              <a:t>4.</a:t>
            </a:r>
            <a:r>
              <a:rPr lang="zh-CN" altLang="en-US" sz="2000" dirty="0"/>
              <a:t>掌握远程桌面的使用；</a:t>
            </a:r>
            <a:endParaRPr lang="en-US" altLang="zh-CN" sz="2000" dirty="0"/>
          </a:p>
          <a:p>
            <a:endParaRPr lang="zh-CN" altLang="en-US" sz="2000" dirty="0"/>
          </a:p>
          <a:p>
            <a:r>
              <a:rPr lang="zh-CN" altLang="en-US" sz="2000" dirty="0"/>
              <a:t>    </a:t>
            </a:r>
            <a:r>
              <a:rPr lang="en-US" altLang="zh-CN" sz="2000" dirty="0"/>
              <a:t>5.</a:t>
            </a:r>
            <a:r>
              <a:rPr lang="zh-CN" altLang="en-US" sz="2000" dirty="0"/>
              <a:t> 熟悉常见的资源及学习网站。</a:t>
            </a:r>
            <a:r>
              <a:rPr lang="zh-CN" altLang="en-US" dirty="0"/>
              <a:t/>
            </a:r>
            <a:br>
              <a:rPr lang="zh-CN" altLang="en-US" dirty="0"/>
            </a:br>
            <a:endParaRPr lang="zh-CN" altLang="en-US" dirty="0"/>
          </a:p>
        </p:txBody>
      </p:sp>
    </p:spTree>
    <p:extLst>
      <p:ext uri="{BB962C8B-B14F-4D97-AF65-F5344CB8AC3E}">
        <p14:creationId xmlns:p14="http://schemas.microsoft.com/office/powerpoint/2010/main" xmlns="" val="702077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20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en-US" altLang="zh-CN" sz="2000" dirty="0">
                <a:latin typeface="黑体" panose="02010609060101010101" pitchFamily="49" charset="-122"/>
                <a:ea typeface="黑体" panose="02010609060101010101" pitchFamily="49" charset="-122"/>
              </a:rPr>
              <a:t>     Xmind</a:t>
            </a:r>
            <a:r>
              <a:rPr lang="zh-CN" altLang="en-US" sz="2000" dirty="0">
                <a:latin typeface="黑体" panose="02010609060101010101" pitchFamily="49" charset="-122"/>
                <a:ea typeface="黑体" panose="02010609060101010101" pitchFamily="49" charset="-122"/>
              </a:rPr>
              <a:t>软件的使用</a:t>
            </a:r>
            <a:endParaRPr lang="zh-CN" altLang="en-US" sz="2000" b="1" dirty="0">
              <a:latin typeface="黑体" panose="02010609060101010101" pitchFamily="49" charset="-122"/>
              <a:ea typeface="黑体" panose="02010609060101010101" pitchFamily="49" charset="-122"/>
            </a:endParaRPr>
          </a:p>
        </p:txBody>
      </p:sp>
      <p:sp>
        <p:nvSpPr>
          <p:cNvPr id="2" name="矩形 1">
            <a:extLst>
              <a:ext uri="{FF2B5EF4-FFF2-40B4-BE49-F238E27FC236}">
                <a16:creationId xmlns:a16="http://schemas.microsoft.com/office/drawing/2014/main" xmlns="" id="{0D7AD90B-AA92-41E0-B221-B3592AE9371F}"/>
              </a:ext>
            </a:extLst>
          </p:cNvPr>
          <p:cNvSpPr/>
          <p:nvPr/>
        </p:nvSpPr>
        <p:spPr>
          <a:xfrm>
            <a:off x="647171" y="952153"/>
            <a:ext cx="3095129" cy="1754326"/>
          </a:xfrm>
          <a:prstGeom prst="rect">
            <a:avLst/>
          </a:prstGeom>
        </p:spPr>
        <p:txBody>
          <a:bodyPr wrap="square">
            <a:spAutoFit/>
          </a:bodyPr>
          <a:lstStyle/>
          <a:p>
            <a:pPr>
              <a:spcBef>
                <a:spcPts val="675"/>
              </a:spcBef>
            </a:pPr>
            <a:r>
              <a:rPr lang="zh-CN" altLang="en-US" dirty="0">
                <a:latin typeface="黑体" panose="02010609060101010101" pitchFamily="49" charset="-122"/>
                <a:ea typeface="黑体" panose="02010609060101010101" pitchFamily="49" charset="-122"/>
              </a:rPr>
              <a:t>步骤三</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点击</a:t>
            </a:r>
            <a:r>
              <a:rPr lang="en-US" altLang="zh-CN" dirty="0">
                <a:latin typeface="黑体" panose="02010609060101010101" pitchFamily="49" charset="-122"/>
                <a:ea typeface="黑体" panose="02010609060101010101" pitchFamily="49" charset="-122"/>
              </a:rPr>
              <a:t>Tab/Enter</a:t>
            </a:r>
            <a:r>
              <a:rPr lang="zh-CN" altLang="en-US" dirty="0">
                <a:latin typeface="黑体" panose="02010609060101010101" pitchFamily="49" charset="-122"/>
                <a:ea typeface="黑体" panose="02010609060101010101" pitchFamily="49" charset="-122"/>
              </a:rPr>
              <a:t>键，即可创建第一个分支主题，双击修改内容，完成编辑后，点击</a:t>
            </a:r>
            <a:r>
              <a:rPr lang="en-US" altLang="zh-CN" dirty="0">
                <a:latin typeface="黑体" panose="02010609060101010101" pitchFamily="49" charset="-122"/>
                <a:ea typeface="黑体" panose="02010609060101010101" pitchFamily="49" charset="-122"/>
              </a:rPr>
              <a:t>Enter</a:t>
            </a:r>
            <a:r>
              <a:rPr lang="zh-CN" altLang="en-US" dirty="0">
                <a:latin typeface="黑体" panose="02010609060101010101" pitchFamily="49" charset="-122"/>
                <a:ea typeface="黑体" panose="02010609060101010101" pitchFamily="49" charset="-122"/>
              </a:rPr>
              <a:t>键即可创建其他同级分支主题，同样的方式修改内容。</a:t>
            </a:r>
            <a:endParaRPr lang="en-US" altLang="zh-CN" dirty="0">
              <a:latin typeface="黑体" panose="02010609060101010101" pitchFamily="49" charset="-122"/>
              <a:ea typeface="黑体" panose="02010609060101010101" pitchFamily="49" charset="-122"/>
            </a:endParaRPr>
          </a:p>
        </p:txBody>
      </p:sp>
      <p:cxnSp>
        <p:nvCxnSpPr>
          <p:cNvPr id="11" name="直接连接符 10">
            <a:extLst>
              <a:ext uri="{FF2B5EF4-FFF2-40B4-BE49-F238E27FC236}">
                <a16:creationId xmlns:a16="http://schemas.microsoft.com/office/drawing/2014/main" xmlns="" id="{E928359F-9BEF-4812-A759-3C7B568E18E0}"/>
              </a:ext>
            </a:extLst>
          </p:cNvPr>
          <p:cNvCxnSpPr>
            <a:cxnSpLocks/>
          </p:cNvCxnSpPr>
          <p:nvPr/>
        </p:nvCxnSpPr>
        <p:spPr>
          <a:xfrm>
            <a:off x="4283968" y="465138"/>
            <a:ext cx="72008" cy="6276230"/>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xmlns="" id="{9F4A9770-5E58-4DF2-A4D1-DE5FD570F63F}"/>
              </a:ext>
            </a:extLst>
          </p:cNvPr>
          <p:cNvSpPr/>
          <p:nvPr/>
        </p:nvSpPr>
        <p:spPr>
          <a:xfrm>
            <a:off x="5095469" y="1229151"/>
            <a:ext cx="3095129" cy="1200329"/>
          </a:xfrm>
          <a:prstGeom prst="rect">
            <a:avLst/>
          </a:prstGeom>
        </p:spPr>
        <p:txBody>
          <a:bodyPr wrap="square">
            <a:spAutoFit/>
          </a:bodyPr>
          <a:lstStyle/>
          <a:p>
            <a:pPr>
              <a:spcBef>
                <a:spcPts val="675"/>
              </a:spcBef>
            </a:pPr>
            <a:r>
              <a:rPr lang="zh-CN" altLang="en-US" dirty="0">
                <a:latin typeface="黑体" panose="02010609060101010101" pitchFamily="49" charset="-122"/>
                <a:ea typeface="黑体" panose="02010609060101010101" pitchFamily="49" charset="-122"/>
              </a:rPr>
              <a:t>步骤四：选中任何一个分支主题，点击</a:t>
            </a:r>
            <a:r>
              <a:rPr lang="en-US" altLang="zh-CN" dirty="0">
                <a:latin typeface="黑体" panose="02010609060101010101" pitchFamily="49" charset="-122"/>
                <a:ea typeface="黑体" panose="02010609060101010101" pitchFamily="49" charset="-122"/>
              </a:rPr>
              <a:t>Tab</a:t>
            </a:r>
            <a:r>
              <a:rPr lang="zh-CN" altLang="en-US" dirty="0">
                <a:latin typeface="黑体" panose="02010609060101010101" pitchFamily="49" charset="-122"/>
                <a:ea typeface="黑体" panose="02010609060101010101" pitchFamily="49" charset="-122"/>
              </a:rPr>
              <a:t>键来创建更深一层的主题来细化这个分支主题，即子主题。</a:t>
            </a:r>
            <a:endParaRPr lang="en-US" altLang="zh-CN" dirty="0">
              <a:latin typeface="黑体" panose="02010609060101010101" pitchFamily="49" charset="-122"/>
              <a:ea typeface="黑体" panose="02010609060101010101" pitchFamily="49" charset="-122"/>
            </a:endParaRPr>
          </a:p>
        </p:txBody>
      </p:sp>
      <p:pic>
        <p:nvPicPr>
          <p:cNvPr id="16386" name="Picture 2" descr="XMind 8思维导图制作教程">
            <a:hlinkClick r:id="rId2"/>
            <a:extLst>
              <a:ext uri="{FF2B5EF4-FFF2-40B4-BE49-F238E27FC236}">
                <a16:creationId xmlns:a16="http://schemas.microsoft.com/office/drawing/2014/main" xmlns="" id="{4084B5D2-71AC-44FD-BCD7-9AEC73656E97}"/>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0375" y="3460894"/>
            <a:ext cx="3463554" cy="2809876"/>
          </a:xfrm>
          <a:prstGeom prst="rect">
            <a:avLst/>
          </a:prstGeom>
          <a:noFill/>
          <a:extLst>
            <a:ext uri="{909E8E84-426E-40DD-AFC4-6F175D3DCCD1}">
              <a14:hiddenFill xmlns:a14="http://schemas.microsoft.com/office/drawing/2010/main" xmlns="">
                <a:solidFill>
                  <a:srgbClr val="FFFFFF"/>
                </a:solidFill>
              </a14:hiddenFill>
            </a:ext>
          </a:extLst>
        </p:spPr>
      </p:pic>
      <p:pic>
        <p:nvPicPr>
          <p:cNvPr id="16388" name="Picture 4" descr="XMind 8思维导图制作教程">
            <a:hlinkClick r:id="rId4"/>
            <a:extLst>
              <a:ext uri="{FF2B5EF4-FFF2-40B4-BE49-F238E27FC236}">
                <a16:creationId xmlns:a16="http://schemas.microsoft.com/office/drawing/2014/main" xmlns="" id="{5B544D8E-0A35-4614-A314-6D85372DFFC9}"/>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788026" y="3429001"/>
            <a:ext cx="3672406" cy="284177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70554559"/>
      </p:ext>
    </p:extLst>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en-US" altLang="zh-CN" sz="2000" dirty="0">
                <a:latin typeface="黑体" panose="02010609060101010101" pitchFamily="49" charset="-122"/>
                <a:ea typeface="黑体" panose="02010609060101010101" pitchFamily="49" charset="-122"/>
              </a:rPr>
              <a:t>     Xmind</a:t>
            </a:r>
            <a:r>
              <a:rPr lang="zh-CN" altLang="en-US" sz="2000" dirty="0">
                <a:latin typeface="黑体" panose="02010609060101010101" pitchFamily="49" charset="-122"/>
                <a:ea typeface="黑体" panose="02010609060101010101" pitchFamily="49" charset="-122"/>
              </a:rPr>
              <a:t>软件的使用</a:t>
            </a:r>
            <a:endParaRPr lang="zh-CN" altLang="en-US" sz="2000" b="1" dirty="0">
              <a:latin typeface="黑体" panose="02010609060101010101" pitchFamily="49" charset="-122"/>
              <a:ea typeface="黑体" panose="02010609060101010101" pitchFamily="49" charset="-122"/>
            </a:endParaRPr>
          </a:p>
        </p:txBody>
      </p:sp>
      <p:sp>
        <p:nvSpPr>
          <p:cNvPr id="2" name="矩形 1">
            <a:extLst>
              <a:ext uri="{FF2B5EF4-FFF2-40B4-BE49-F238E27FC236}">
                <a16:creationId xmlns:a16="http://schemas.microsoft.com/office/drawing/2014/main" xmlns="" id="{0D7AD90B-AA92-41E0-B221-B3592AE9371F}"/>
              </a:ext>
            </a:extLst>
          </p:cNvPr>
          <p:cNvSpPr/>
          <p:nvPr/>
        </p:nvSpPr>
        <p:spPr>
          <a:xfrm>
            <a:off x="647171" y="952153"/>
            <a:ext cx="3095129" cy="2031325"/>
          </a:xfrm>
          <a:prstGeom prst="rect">
            <a:avLst/>
          </a:prstGeom>
        </p:spPr>
        <p:txBody>
          <a:bodyPr wrap="square">
            <a:spAutoFit/>
          </a:bodyPr>
          <a:lstStyle/>
          <a:p>
            <a:pPr>
              <a:spcBef>
                <a:spcPts val="675"/>
              </a:spcBef>
            </a:pPr>
            <a:r>
              <a:rPr lang="zh-CN" altLang="en-US" dirty="0">
                <a:latin typeface="黑体" panose="02010609060101010101" pitchFamily="49" charset="-122"/>
                <a:ea typeface="黑体" panose="02010609060101010101" pitchFamily="49" charset="-122"/>
              </a:rPr>
              <a:t>画布设置：鼠标单击空白处，点击侧边工具栏中的“格式”即之前版本中的“属性”，以打开格式视图窗口。在此，你可以调整整个思维导图的线条效果、渐变色效果、彩虹色等属性。</a:t>
            </a:r>
            <a:endParaRPr lang="en-US" altLang="zh-CN" dirty="0">
              <a:latin typeface="黑体" panose="02010609060101010101" pitchFamily="49" charset="-122"/>
              <a:ea typeface="黑体" panose="02010609060101010101" pitchFamily="49" charset="-122"/>
            </a:endParaRPr>
          </a:p>
        </p:txBody>
      </p:sp>
      <p:cxnSp>
        <p:nvCxnSpPr>
          <p:cNvPr id="11" name="直接连接符 10">
            <a:extLst>
              <a:ext uri="{FF2B5EF4-FFF2-40B4-BE49-F238E27FC236}">
                <a16:creationId xmlns:a16="http://schemas.microsoft.com/office/drawing/2014/main" xmlns="" id="{E928359F-9BEF-4812-A759-3C7B568E18E0}"/>
              </a:ext>
            </a:extLst>
          </p:cNvPr>
          <p:cNvCxnSpPr>
            <a:cxnSpLocks/>
          </p:cNvCxnSpPr>
          <p:nvPr/>
        </p:nvCxnSpPr>
        <p:spPr>
          <a:xfrm>
            <a:off x="4283968" y="465138"/>
            <a:ext cx="72008" cy="6276230"/>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xmlns="" id="{9F4A9770-5E58-4DF2-A4D1-DE5FD570F63F}"/>
              </a:ext>
            </a:extLst>
          </p:cNvPr>
          <p:cNvSpPr/>
          <p:nvPr/>
        </p:nvSpPr>
        <p:spPr>
          <a:xfrm>
            <a:off x="5148064" y="813653"/>
            <a:ext cx="3095129" cy="2308324"/>
          </a:xfrm>
          <a:prstGeom prst="rect">
            <a:avLst/>
          </a:prstGeom>
        </p:spPr>
        <p:txBody>
          <a:bodyPr wrap="square">
            <a:spAutoFit/>
          </a:bodyPr>
          <a:lstStyle/>
          <a:p>
            <a:pPr>
              <a:spcBef>
                <a:spcPts val="675"/>
              </a:spcBef>
            </a:pPr>
            <a:r>
              <a:rPr lang="zh-CN" altLang="en-US" dirty="0">
                <a:latin typeface="黑体" panose="02010609060101010101" pitchFamily="49" charset="-122"/>
                <a:ea typeface="黑体" panose="02010609060101010101" pitchFamily="49" charset="-122"/>
              </a:rPr>
              <a:t>主题设计：选中相应的主题，同样点击“格式”打开格式视图。在此，你可以修改主题的导图结构（同一副导图中，你可以使用不同的思维导图结构），设计主题的样式，调整字体的格式，以及修改边框及线条的格式等。</a:t>
            </a:r>
            <a:endParaRPr lang="en-US" altLang="zh-CN" dirty="0">
              <a:latin typeface="黑体" panose="02010609060101010101" pitchFamily="49" charset="-122"/>
              <a:ea typeface="黑体" panose="02010609060101010101" pitchFamily="49" charset="-122"/>
            </a:endParaRPr>
          </a:p>
        </p:txBody>
      </p:sp>
      <p:pic>
        <p:nvPicPr>
          <p:cNvPr id="17410" name="Picture 2" descr="XMind 8思维导图制作教程">
            <a:hlinkClick r:id="rId2"/>
            <a:extLst>
              <a:ext uri="{FF2B5EF4-FFF2-40B4-BE49-F238E27FC236}">
                <a16:creationId xmlns:a16="http://schemas.microsoft.com/office/drawing/2014/main" xmlns="" id="{75A32DDE-E080-46DE-A9C8-6CAEB039CF96}"/>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9552" y="3425781"/>
            <a:ext cx="3312366" cy="2844990"/>
          </a:xfrm>
          <a:prstGeom prst="rect">
            <a:avLst/>
          </a:prstGeom>
          <a:noFill/>
          <a:extLst>
            <a:ext uri="{909E8E84-426E-40DD-AFC4-6F175D3DCCD1}">
              <a14:hiddenFill xmlns:a14="http://schemas.microsoft.com/office/drawing/2010/main" xmlns="">
                <a:solidFill>
                  <a:srgbClr val="FFFFFF"/>
                </a:solidFill>
              </a14:hiddenFill>
            </a:ext>
          </a:extLst>
        </p:spPr>
      </p:pic>
      <p:pic>
        <p:nvPicPr>
          <p:cNvPr id="17412" name="Picture 4" descr="XMind 8思维导图制作教程">
            <a:hlinkClick r:id="rId4"/>
            <a:extLst>
              <a:ext uri="{FF2B5EF4-FFF2-40B4-BE49-F238E27FC236}">
                <a16:creationId xmlns:a16="http://schemas.microsoft.com/office/drawing/2014/main" xmlns="" id="{13332471-4482-4770-89EA-4B2958BC9AC5}"/>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897644" y="3425781"/>
            <a:ext cx="3607156" cy="284499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96379696"/>
      </p:ext>
    </p:extLst>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en-US" altLang="zh-CN" sz="2000" dirty="0">
                <a:latin typeface="黑体" panose="02010609060101010101" pitchFamily="49" charset="-122"/>
                <a:ea typeface="黑体" panose="02010609060101010101" pitchFamily="49" charset="-122"/>
              </a:rPr>
              <a:t>     Xmind</a:t>
            </a:r>
            <a:r>
              <a:rPr lang="zh-CN" altLang="en-US" sz="2000" dirty="0">
                <a:latin typeface="黑体" panose="02010609060101010101" pitchFamily="49" charset="-122"/>
                <a:ea typeface="黑体" panose="02010609060101010101" pitchFamily="49" charset="-122"/>
              </a:rPr>
              <a:t>软件的使用</a:t>
            </a:r>
            <a:endParaRPr lang="zh-CN" altLang="en-US" sz="2000" b="1" dirty="0">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xmlns="" id="{F1BA275D-0069-408E-B1E6-75DB5C4A5513}"/>
              </a:ext>
            </a:extLst>
          </p:cNvPr>
          <p:cNvSpPr/>
          <p:nvPr/>
        </p:nvSpPr>
        <p:spPr>
          <a:xfrm>
            <a:off x="827584" y="836712"/>
            <a:ext cx="7344816" cy="1200329"/>
          </a:xfrm>
          <a:prstGeom prst="rect">
            <a:avLst/>
          </a:prstGeom>
        </p:spPr>
        <p:txBody>
          <a:bodyPr wrap="square">
            <a:spAutoFit/>
          </a:bodyPr>
          <a:lstStyle/>
          <a:p>
            <a:r>
              <a:rPr lang="zh-CN" altLang="en-US" dirty="0">
                <a:solidFill>
                  <a:srgbClr val="333333"/>
                </a:solidFill>
                <a:latin typeface="黑体" panose="02010609060101010101" pitchFamily="49" charset="-122"/>
                <a:ea typeface="黑体" panose="02010609060101010101" pitchFamily="49" charset="-122"/>
              </a:rPr>
              <a:t>如果你觉得自己设计的思维导图不是很美丽，没关系，</a:t>
            </a:r>
            <a:r>
              <a:rPr lang="en-US" altLang="zh-CN" dirty="0">
                <a:solidFill>
                  <a:srgbClr val="333333"/>
                </a:solidFill>
                <a:latin typeface="黑体" panose="02010609060101010101" pitchFamily="49" charset="-122"/>
                <a:ea typeface="黑体" panose="02010609060101010101" pitchFamily="49" charset="-122"/>
              </a:rPr>
              <a:t>XMind</a:t>
            </a:r>
            <a:r>
              <a:rPr lang="zh-CN" altLang="en-US" dirty="0">
                <a:solidFill>
                  <a:srgbClr val="333333"/>
                </a:solidFill>
                <a:latin typeface="黑体" panose="02010609060101010101" pitchFamily="49" charset="-122"/>
                <a:ea typeface="黑体" panose="02010609060101010101" pitchFamily="49" charset="-122"/>
              </a:rPr>
              <a:t>中提供多种思维导图风格供你直接使用，点击侧边工具栏中的风格，打开风格视图，在其中选择你喜欢的风格，双击，选择覆盖</a:t>
            </a:r>
            <a:r>
              <a:rPr lang="en-US" altLang="zh-CN" dirty="0">
                <a:solidFill>
                  <a:srgbClr val="333333"/>
                </a:solidFill>
                <a:latin typeface="黑体" panose="02010609060101010101" pitchFamily="49" charset="-122"/>
                <a:ea typeface="黑体" panose="02010609060101010101" pitchFamily="49" charset="-122"/>
              </a:rPr>
              <a:t>or</a:t>
            </a:r>
            <a:r>
              <a:rPr lang="zh-CN" altLang="en-US" dirty="0">
                <a:solidFill>
                  <a:srgbClr val="333333"/>
                </a:solidFill>
                <a:latin typeface="黑体" panose="02010609060101010101" pitchFamily="49" charset="-122"/>
                <a:ea typeface="黑体" panose="02010609060101010101" pitchFamily="49" charset="-122"/>
              </a:rPr>
              <a:t>保留（看你心情），即可出现一幅全新风格的思维导图。</a:t>
            </a:r>
            <a:endParaRPr lang="zh-CN" altLang="en-US" dirty="0">
              <a:latin typeface="黑体" panose="02010609060101010101" pitchFamily="49" charset="-122"/>
              <a:ea typeface="黑体" panose="02010609060101010101" pitchFamily="49" charset="-122"/>
            </a:endParaRPr>
          </a:p>
        </p:txBody>
      </p:sp>
      <p:pic>
        <p:nvPicPr>
          <p:cNvPr id="18434" name="Picture 2" descr="XMind 8思维导图制作教程">
            <a:hlinkClick r:id="rId2"/>
            <a:extLst>
              <a:ext uri="{FF2B5EF4-FFF2-40B4-BE49-F238E27FC236}">
                <a16:creationId xmlns:a16="http://schemas.microsoft.com/office/drawing/2014/main" xmlns="" id="{B7ED7060-4194-43EB-910E-AC985205DF2F}"/>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63688" y="2132856"/>
            <a:ext cx="4762500" cy="1943101"/>
          </a:xfrm>
          <a:prstGeom prst="rect">
            <a:avLst/>
          </a:prstGeom>
          <a:noFill/>
          <a:extLst>
            <a:ext uri="{909E8E84-426E-40DD-AFC4-6F175D3DCCD1}">
              <a14:hiddenFill xmlns:a14="http://schemas.microsoft.com/office/drawing/2010/main" xmlns="">
                <a:solidFill>
                  <a:srgbClr val="FFFFFF"/>
                </a:solidFill>
              </a14:hiddenFill>
            </a:ext>
          </a:extLst>
        </p:spPr>
      </p:pic>
      <p:pic>
        <p:nvPicPr>
          <p:cNvPr id="18435" name="Picture 3" descr="XMind 8思维导图制作教程">
            <a:hlinkClick r:id="rId4"/>
            <a:extLst>
              <a:ext uri="{FF2B5EF4-FFF2-40B4-BE49-F238E27FC236}">
                <a16:creationId xmlns:a16="http://schemas.microsoft.com/office/drawing/2014/main" xmlns="" id="{46603249-F828-4543-8BB5-76F1AE0CD2A0}"/>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763688" y="4293096"/>
            <a:ext cx="4762500" cy="19145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57977405"/>
      </p:ext>
    </p:extLst>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练习</a:t>
            </a:r>
          </a:p>
        </p:txBody>
      </p:sp>
      <p:sp>
        <p:nvSpPr>
          <p:cNvPr id="2" name="AutoShape 4" descr="data:image/jpeg;base64,/9j/4AAQSkZJRgABAQAAAQABAAD/2wBDAAgGBgcGBQgHBwcJCQgKDBQNDAsLDBkSEw8UHRofHh0aHBwgJC4nICIsIxwcKDcpLDAxNDQ0Hyc5PTgyPC4zNDL/2wBDAQkJCQwLDBgNDRgyIRwhMjIyMjIyMjIyMjIyMjIyMjIyMjIyMjIyMjIyMjIyMjIyMjIyMjIyMjIyMjIyMjIyMjL/wAARCAGh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y+iiivrDzQooooAKKKKACiiigAooooAKKKKACiiigAooooAKKKKACiiigAooooAKKKKACiiigAooooAKKKKACiiigAooooAKKKKACiiigAooooAKKKKACiiigAooooAKKKKACiiigAooooAKKKKACiiigAooooAKKKKACiiigAooooAKPwp2KTFMYmD6UfhTsUYoAbRg+lOxRigBuD6UfhTsUYoAbRTsUYpANwfSjB9KdijFMBv4UU7FGKAG4PpRg+lLijFACYPpRg+lOxRigBuD6UYPpS4pcUANwfSjB9KdijFADaPwp2KMUgG0YPpS/lU9nZXmouUsbSa5I4PlISB9T0H40Cdkrsr0V1Fp4C1efBuZbWzXuGbzH/JeP/Hq27b4fabHj7VeXdw3pHtiU/hyf1pcyOaeMoQ+1f0/qx55TWkRfvOo+pr1qPwpoNlHvOlQBf79yxcf+PkinjVPDum8R3mk25HaAx5H4JS5jD+0Iv4IN/wBfM8mjjkm5ihlk/wBxC38qtLpGrP8Ad0jUW+lrJ/hXpMvjfQl/5iryY7JBKf5riqzePNEU/evX91g/xIo5mH1qu9qT/H/I4NdB1ps40bUOPW2YfzFDaBrSYzo2oc+lsx/kK7f/AIWBo3/PDU/+/Kf/ABdH/CwNG/54an/35T/4ui7D6xif+fZwjaRqyfe0jUV+tpJ/hVaWGaD/AF9vNF6+ZGy/zFekL490Q9TfJ/vQD+jGrUXjfQmP/ITkjP8AtwSD+S0czD61XW9J/j/keULIjfddT9DTq9b/ALT8PanxJd6Vc5/huCmT+D81FP4Q0K7TzBpiID0ktnZB+Snb+lHMH9oRWlSDX9fI8po/Cu9uvh5bMCbHUp4j/duEEg/MYI/I1gX3g7XLIFhardxj+O1bef8Avnhv0p8yOmGLoz2l9+hg4PpR+FKcq7IwKupwysMEfUUuKZ0DaMH0p2KTFMBPwop2KMUANwfSj8KdijFADaPwp2KMUANowfSnYoxQA3B9KMH0pcUuDQA2j8KXFLigBuD6UYPpS4pcUANwfSjB9KXFLigBuD6UYPpS4pcUANwfSilxRQA6ilopE3EopaKAuJRS0UBcSilooC4lFLRQFxKKWigOYSilooDmEopaKAuJRS0UBcSilooC4lFLWpo/h7UNbYNboI7YHDXMowg9cd2P0/EihuxMqkYq8nZGSSFGScVv6X4P1bUgsjxiytzz5lwCGI9k6n8cD3rtdL8O6VoMJucK80Yy95ckDb9M8L/P3NZuqeO7SAmPTYvtkveWTKxD+rfp9anmb2OGWMqVXy4ePzf9fn9xc07wVpFnh5IWvpV5L3H3B/wAcY+uamvfFmi6aohN2spQYEFmocD2yMKPzrzvUta1LV8i9u3eP/nivyxj/gI4P1OTVEADgCjl7iWDdR81ebf9f10R2F58QbhsrYadFEP79w5c/kuAPzNYlz4o127yJNTmjU/wwYi/VcH8zWVRT5UdUMPRhtFfn+Y2Qec++Zmlf+9IxY/maAAOgA/CnUm4A4J5pnRcKKe8ckYRpInRXG5C6kBh6jPUU2gV0JRS0ZzTDmEopaKAuNKg9QDT4JJbR99rNLbv/ehcofzFJRSC5t2njHXbTAN2t0g/huYw3/jww3610Nj8QLSQhdQspbdv+ekB8xfrjgj9a4Oilyo554WhPeP3aHrTLovie23EWuoIo+8P9Yg/Rl/SuY1PwAwDSaTc7h1+z3JwfoH/AMR+NcajNFKssTvHKpysiMVYfQiuo0rxze2pWLUo/tsPTzFwso/o344PvSs1sc3sK1DWjK67P+rfkc1c21xZXDW93BJBMvVJBg/Ueo9xxUVespLo3imwZAYr2FeSjDEkRPf1U+44PvXG654NutOD3Gnl7u0HLLjMsY9wPvD3H5d6FLua0cbGT5Ki5ZHMUUBgwyDkUtUdlxKKWigLiUUtFAXQlFLRQHMJRS0UBcSilooC4lFLRQHMJRS0UBcSilooC4lFLRQHMO20bacBRigm43bRtp2KMZoGNxRj2p2KMUCuN20badijFAXG4oxTsUYoC43FG2nYoxQFxoFGKdigCgLjdtGKcBRigLjcUYp2MUYoAbtpCAP5AetPAJYKqlmYgKqjJJPYCvQvDPhVdN8u8vUEmonlI+og/wAW9+3b1pN2Mq9eNGPNIztA8Fbgl3rKEA8pZ9Cfd/8A4n8/St3W/Etjoai3Cia6VcJbRHaEHbceij26/wA6x/Efi8xs9lpEgMnSW7HIX1Cep/2vy9a4nackkkknJJPJPrUpX1ZyQoTrv2lfbov6/wCHLeqatfa1MJL6bcqnKQqMRp9B/U81S207FPghlubmK2hXfNK21EBA3H8avY71yxVlokRYo21dn0rULWATz2cyRFA5crwoJwA3oc9jzyKv+G7K2udSC31jPcW8imNXVW2I5xyxHt3zxnP0LkSqxjBzWqXYzW0u+S3tbhrZhFdyCOByRh2PT6Z9/Q0++0i706+azmVXmCeZ+5Jcbeeensa9Ihgs9I0yKF5VS1gb5GuGB2ncWHPqM8d+KtQiGU/bLVoWkePYtwgDZAzgZHUA9qTZ5n9pTvfl01/4H4bnkYiBAJcKpPLEE4HrXf6Z4ft7G3vrNZI72C6KFmmiwFXGQODknkHqMcVmNpEuiarZDFvqlxKGzbsoGWPHOSeucgn0rsXhdoLqGN/KmPmKsn90tna34ZH5VKlfcvH1nKMfZvR/5/fp+JQn0yCV7SS7tILkWgxDH5ZXavAwBkhuAOCO1cFrWizaXKkzm28i6eR4RAxICZyOD0GCMdeldz4e0u/063uFv7gPvYFF8wvtxnLZPrkflXP+K4rGR41EUq6gACWxhPJJdgPqMjtT5luRg3OFd01LmXdf1pqZWn6ZpzaQdX1G8mjginMTQxxAmVsAqqknHc5yOlaCL4e1aYy/YpLK4vjLFbLJL+5EmFwxC42jJAHbOakcaneeEYJ9OtjC1pM8bw2seFmTavzbed5z1696pm3XWNWXT1swBaAQtd2zCJItpy7sMbdu7cRjB560G7k5uTlJqzez2X4eXcxrywutOmEF7A0Eu0PtYg5HIzx9DWrYeFbu8trhrjzbOUKjW4kiyJM8k8c8DHbqRmoNduLG78RTXsMzXFpPIskmxCjAdGUZ6nA4PTmu8hSS30qRbCFxKkCi2iuThh+7BVW98k/jmncMTialOnFrRv8ADbv+pymq+E1tUurm1uStvDDvWOVC0jsOoGBjHfv7+tc1sIJUqQwOCCMEGvUNJbU5tLifVI1jvBJwFABIyNpIHAJ5H0+tc7b6bDqHiK5u5J1vtOj3TXNyy7AAUJxgEHIxjI9KTlYWFxMvfVR35eq/rr01uzkhC2OlO8g12DTxxWZjudFthpUTboU3szSO3HEgOCcAk4/u4qjrGmrb3hmiMJtrr99AI8AqhAIBXt1x+BqPaHdTqc0uVq33fp1/rU5wwmmlCO1abQH0qNofaqUzblKUMs1rcJcW0rwzJ92RDgiu80DxnHeOlrqhSC5PCTjiOQ+h/un9PpXEvD7VA0fUEZFVoznr4eFVWkvmeg+IvB8WotJd2CpBfdXj+6kx/wDZW9+h7+teeyRPDK8UqNHKh2ujDBU+hrqfDfix7Hy7HU3Z7P7scx5aH2Pqv8vpxXSeIvDkOuQiaIpHfqo8qYH5ZV7KxHUeh7fSpTtoclOtPDy9nW1XR/1/S9DzHFGKfJFJDK8M0bRyxna6MMFT6GkxVnoXG7aMU7FGKAuNxRinYoxQFxoFG2nYoxQA3bRinYoxQFxuKNtOI96MUDuNxRinYpMUCuJj2o207FAFAXG7RRS/hRQFx+KKd+NFAhuPajFO/GigBuKMe1O/Gj8aAGfhS06j8aAG0n4U/wDGj8aAG4o/CnYo/GgBuKKdiigBuKT8Kf8AjR+NADaQkAEngCn/AI10PhLQ11K8N7cpus7ZuFPSWTqB9B1P4D1pPQipUjTi5SNfwh4cNqkeqXkZ+1OP9HjYf6tT/ER/eP6D3PFTxX4lMhk0vT5CEB23M6H757op9PU9+nTro+L9eaxtzYW0hF5cLmRweYoz/U/oOfSuAA2jA4ApJX1Zx4em6svb1fkv6/rqNAAGAOKv2OjX2pwSTWiRMkb7ZC8qrs4zuOe3vVI5xwa6C8W1k8I2S2cq2drPO5ufOLOzyKAAPlU5HBODgdKbOqtOUbKO7fqNm8KTtdGLT7yzuUjX9+TOA0TAfNuA5xkYBq54GWNzdyfPuJQHJXbtwSMDrnOfbBqh5lta61p17bS3UtzKsLJ5ShAzf6s5JyeSpyMdzzTb9ktPE1wNHgNs8TvAojJkLMSQzKCOMg8AdMcUrnNKNSrB0m91va229/8Ahjs1S5nsLsapa2w2u5RY4/NBjUZVivcjrj2HSsnwb9vMLwxtCdPiYl9y/vCxHGMfQdfwrPW51TW7kacTHGxbJTb5e1kUg5PXnnPuaY1i9jffZLlC2HTzI4XPzg4IA9Tg4qJTtqRSwfuSpSau7O29vNHS+IdIuNShtjbAO8LNmIsBuzjnnjIx+tWdA0ybTdOaKfAkkkMmwHIXgD8+KlstYt72+ni2iGNFyHmYKxOeRj/PSo5daik01pbVxHcFtqxyrk4yMnHTpWbnFO9zKNPEOmsO46afjqZOvGye+LWySJfRyDzZRkA4UYxz1HHOO1TWOqpbWlvBMtw85kO6Z5OiMeoJByOeh961NIX+0LyW+nEXngqq7AQUG0j6EHJ9f5VZeCHUdNctbvD2CyYjOVB28noOay5m9UdcuRRVGcW0rXd+v+RRl1S2+0TW6ySykJ+6ZVDLI56AADnk9+ODXP3Vpq2qSyC5VpJrOL94G2rtHJ9gT/hXQ6TpkE0AaaC4jnRxKkvIBHBGO1a8j2q3DRO8QmlADKerDsD+BPX1ojNy1bJfJh5ONON2v66dGjy9RNbTRTwSOjo25CrEfXp64wa2bSTXNZujPcSsdJnd7eeGNl+RSvYEfQZ68n610usaOt3aQxLNDa29uGOCnA4GOc8D/GoNBtY009JhYi38wKGcPuM2ONx9Oc8VtCWtmRiq0J0faxiubbXp+WvXS9jn38EQGyjgScCf7SS87Z/1POFC9N33f1qSx1WXT5Da3pvJ2N2w+2z5GYs4yFIJOCM4569qs6DBr66vctqbym3wc72BQtnjyx2H07deau6tp0uqXojtrjzJYEy0DcLGDjkH1PH5Vc5WWhlTvOp7OvJSjvddPn/SIbrV5hbh7WK5WRpsW0zxArKo6kDAxn6E4/GqtraHTx/aWpI5jvUkieJF2sNx5yDjAxkjHtW9bxXMe3SdOm2Lbr++uXG4gnnCj8TUrWt/bxPLDfi+QZ8yGZQQw7gHnB9q5pTb1OiChBckUlf1u101tpff/Iw49IaMwWsGpWq2zJ5rLJy0u4ZLGMjH3QAOe2etVrm1bV5I59PsZEgRPIXLgjCDI+hwRx3NamrQ272ljLBBHHasrY2KAwOeVP8An1rakS4S3gW1SNiGVXErDITGD04zwP1pKV3Y1lOVNKfV3309b2/pHnk1rJAxSWNo3wG2uMHBGRUqaJfXEDTRwHaquSD97K44x1yc8etdL4igi862comSx3AoRvXjOXHPGMY9DWhNFeTtYSWNyi2ykGUNlvMXjoSMnv6dauO7Q6mKkqcZJJXvvtoeb3FtJbzSQyrtkjO1lyDg1Uki68V1/iZFm1REhBZtgBwF2nJ6gjnuc5rLu9Av7eF5XhXam8ttcEqF6k9sHtWsZG0K0XCMpaNnNMmO3FdL4W8SHTnTT76T/QmOI5GP+oJ/9lP6fnWJIgIyO9ViuMg1qtRVaUakXGR6D4r8OnVITeWsf/EwhXlR/wAt1Hb/AHh2/L0x52DkZFdz4N10zIuk3TnzY1zbOT99R1T6jt7fSqXjLRBaXH9q2y4gmbFwoHCSH+L6N/P60lpoziw9SVKfsKny/r+uxyf4Uop2KKs7xuKPwp340c+tADPwpce1O/Gjn1oAbRTufWj8aAGfhR+FP59aMUANoxTsUfjQAz8KPwp/40fjQA3FFOxRQO4uKNtLijFBNxNtGPalxRQFxMe1GPalxRigLibaMe1LRigLiY9qNtLRQFxMe1GPalxRQFwxSY9qXAooC4mPajHtS4ooC5JbWk17dw2luoM0zbVz0HufYDJ/CvTJpbTw1oOVXMNqgWNTwZXP9Sck/j6VgeB9Nws2qyDlswwfT+Jv6fg1UfGWp/bNUFjG37izOGx0aU9fyHH13VL1djz637+sqXRb/wBfh95z88013cy3Nw++eVi7t6n/AA7VHgblXIBY4GTilrsPDOkS/wBnSm9tLSaxvVDqW5kyCQARjp1PXiqOqtXjRhzMyovCeoNqUtjKY4mjhEvmcsjZONoPr1/Kl0zULmKys4tXty+gzgoN8P3erAqRg5z39M46V0uo+KLHTb82swndlwZHjUFY8jIzzk8HPFSa5ZWN3aCe/a5eG1DOFtzy2cDOO/8A+ukeb9ZqS5VWjo9u/qvO9vQ5mDVLFLcJpemyxamuIbMyt5xAdiWx2BG44Jz1rX0zTtU0/XJtQ1K4jZPK8t5g24y5wFCgDOche3PvmuU0qwvNQudll/ro18zdv2bcEc59ckV6NAsj3EYnfe9vCmWxgNKwIZvwA4/3jSaNMW1SbjGzve99X069v1dxY7ZzcvdR2trbzP8AekkTfI3Qc4Ix09TUwttl0t3LawTSr/y2hQq44x905zx759BUWoanFpqxho2llkztQHHA7k/jVrTb6PUIDIiNGynDoTnH41lJq9jCEKvJ7S3u7f11t+Bl6jpt3qGpGeCJJIXRSkisACMd898/0rOSMKuTxj1rrWWWMzpbYEjoZI89A2cN+fB+pJqnpdtJDeSGeTZMV+aN1yXBP3s/WuOqtdD18NXapu9rJK3cbZWV9ZGXBQr5ZdUL/K7Y4wOueKlv7u4KmBoTEJFz8xDEoRjBHY5z+Vack4guobfyGbzTyw9zj8fekv7UNbuyxRllAO5uCF54H5frWU3aLUWFN81SMqkVqM04SG0j86eOQsvyKAAVA4x71TutDkuL15BIgjdtxJzuH4fyp1owtZjKIlZipUZ7VfGoYt4yVDzZxIAMAD2/DFZxrwlG0uhpKhVp1HKn1I9QES2srTwGaI43IBnIzXJRTtp7zyxQq7OhSMMxxHk56dxXSXs8k8koieRYXAXYcdKyJrUNgMDgnnHXFV9ZvLQqjhVGm4z6irrIYsY7aZo/JLeaE6PnHQ9QCRzSacl1e6rbzS/vJIgNx4XCg/8A163IYpY5YEtoYjbkkyMMDB9QBx19KqXdsI7+Xy8rnrjI5PXk9c1tXqtWbZzYSnDWMI2bW+/kT2sAW61G0dijzszo3qGHb6Uun6edJWae4dAuBwvfH171LGbeexUXh3vG21Nn3wPX/PpTxb2Swtc5muBGQAkr9+Kw9qt0bOlKzi72dk9N7dn5mcC1losMZjQvOWO1x91T/kfnVCG4uYUWCKRQCNqBgPlJOc/WtS7uJLuMLIicMWBA5HtVqxsnW2ZZ4oWhlAkGeW/GpjNzlaLNJKNODc0rt3MaTR7q61CZbiRVO3f5gUlSTxgdMd/yrL239vapOpmihkKhWzjleQPUd66y71GC3nMTiRiPvMo4WmajbW88Ie58xoosviM9eP1rpSTvys5vbzjZVI6O3T8vwOW0MJHqbFzhmXAYybc5IBGP4ic/pW4iXRurjznge2YqIEUcj13fjXNndG6yRsyshyrdCMU+IXmqsLKS4n+zlNjsqb8c5Ut+OOa2pT0sTjMLzydS6Str5ehzV4Fa6mZC5VnYjeAG5PcDj8qzpV5r0SXSdHeSSyPlJcSrGzIhAYbOTt9Mjr3xz71x+uaeNP1CSINEVbLqiOWKLn5Q2e+MV1R0HSxMKj5Emn+hkqZIpEliYpKjBkdeqkdDXpumX1v4i0PfNGpWVTDdRDs2OcfoR/8AWrzHFbXhfVf7L1hUkbFtdYjlz0U/wt+BPPsTVyRGKpe0hdbrYztR0+XS9RmspfmMR+V8ffU9G/EfrmquPau88a6X9o09b9F/fWfEmP4oiefyPP0JrhOKE7l4et7WmpdeomPajbS4oxTN7hj2pMUuKMUBcTHtRtpcUYoC4mPajHtS0YoC4mPajFLij86AuJtpcUYooC4mKKWigLj8UYNOwPajFAXG4NGDTsD2oxQA3BoxTsUY+lADce9FOx9KMD2oAbijHvTqMUANwaMGnYowPagBuKMU7H0owPagBuDQEkkZY413SOQqL6sTgD86dj6Vs+FbQXXiKBiMpbq07fUcL/48QfwpMic+SLk+h2krReHfD52YZbKDauejv0H5sc/jXl/zHLOxZ2OWY9ST1Ndp44u9tvZ2IP8ArHMz/ReF/Mk/981xxwPSlE5cFBqDm93/AF/mNwa6jwndWEG22RLlr+4Zt+OY1VQSD144/HNJpXh+0l0yS71B2jR4iHEqGIwsGyGVj1BGOcd6uX+lxRRvrGiTxW8jHeJElCRLGEwQABg5IHXuaZniMRTqp0tfXpf+vyLeoeGrDUb/AO1z+crtjzERsLJgY54z0AHHpVnVb57KwuZLWe2S6hQSKkjDhcgfd68jIHvXH2eranJp8el2IlM5l8wSxsxkOTkg+2akhtLvxTq9zJM0FvNEoD5jIAwcAY6569fSgw+qyTXtpe7H8rrp5lPT7zUYb95LJ2NzcEgqqBt5JzjB969CgLrdKZlCPPChKg5AkUHcM/QjH+6a4DTrDUHvpTZwl57KTLFTjDBsYGepyDx7V1Gh6he6veTxXQjaEJvGxdpjYHA2988/pUtm2MpqfvRtZLXv5GtqGlJqSxt5nlyx5AbGQQexFW9M09LCBo1cyO5y74xn0AFMhll3vEklvcsnDASbHH1ABH8vpVpGkkk8ovFE2MlUk3Pj8hj9awla9zGEqnJ7Nv3f6+Y+RpB50sKb3ij2IAM5YnJ/LC/rVG3vpTdGV/L/AHm1XOzoo9Kkkv57O7kgSNFjjACgjJ5Gd2fxqtGpPJJJ6knvXn16mujPXwtD3feWj/r/AIJ0CXkJjdxICittJIIJ98d6Qp/aV7FYReWGaTCzFjj7vPQfhVKwt4bi9ghuJRDC7gPIew/pnpn3rtpvCUEd7Bc2M7QeXKrmNhuXg547iuSpXlJWOujhYwfMjnNY0KXRvKYv50cgxvC4w/pj+X41p6p4at9P0Q3SvJ9oQIHBbKkkgH+ddk8aSAB1VgDnDDPNNmgiuYmimRZI24ZWGQa52js5UeZjTrmSze7SB2gU4Lgf5496z5rcEdK9R1ES2+kypZRfOqbUVB90dOB7CuIudMubeBZJrd40Y7VLcZP86nmcWS4mHavcx/IkrBQRgHnGO30q9YabJe3UdtCUDvnBcnHAz/IVZ0rTPtuox25cIrNlieuB2HvXTxaDb6VereNPI6If3MQX5mY5GPernUlIiFNLVI57UPD95YTrEkUlyGTcrxRnr3BHatLVvDFvY6KbmISvdIEDgHIJJAY4/OulEN7cfNLcfZl7RwgE/ixB/QCj7BcJzDqNwG9JQrqfrwD+RFSa2POodKu7u0lure3eSGM4JHU+uB3xT9PaBEWNTIZXyWB5Axn8q703Nzse0dY4LtkbyJBzG5x1HoR1I/nXDPpmq2EMl29tJEkfyu7EHOTjp3571rSqckkzCvS54cqIbrSoLicyuXGcblU8Nii7d4raR4vLEkabgGPGBVZ76ZLQRKzBw2fNJzkenNVLuC5vmNz5KqCnAU9QDjH1rvhVj9las82VCV0qj0X9fiVk06KaJ76/k2LIwc5ymPmyR7gjGKrtax6PfQzqxeKc7BmfYAxJ5x3UL69yKupPam1awv0C7CQVyewznOeueMCoL5W1a0eKxKiGDHy8fP8AKMAcZGOf89Omna2m5jUc+Zqfwv7rdBRZadNqaakjq077ghD/ACsVBUkDuQBiuO8Q6gmpXivC++3RBszFsYZAyD3PIrTj8P3900W+AxwbgW3sAQpPOB64qv4k0b7LKstjZuLXy8uVJfa2T1ySQMY9q64XZhTVGnWSc+Z2sttPL+vM5cg5pGXcpU9DTwNyGQLmMNt3gcZPOM+vFGB7Vsehc9G8PX66voMZuMSOoNvcA/xYGMn6qQfqTXn9/Yvpuo3Fk5JML7Qx/iXqp/EEGtvwbe/Z9Ye0Y/u7tMD/AH1yR+m4flVrxvZYmtNQUcODBJ9Ryv6bvyFQtGefT/c4hw6S1/r8Uclj3owadj6UYqz0BuDRg07FGKAG0YNOxRigBuPcUYp1GKAG4owadge1GKAG4NGDTsUYoAbiinYooEOxRj3pcUYoFcTHvRj3pcUYoC4mPejHvS4oxQFxMe9GPelxRigLiYHrRj3pcUYoC4mPejHvS4oxQFxMe9GPelxRigLiY966/wAD2+Le/uj1d1hU+m0bj/6Ev5VyOK9B8IwbPD9r6zSO5/76K/yUVMtjkxsrUbd/+H/Q5XxTP9o8R3AB+WBUhX8Bk/8AjzNWOVBGKmuZvtV7c3P/AD2meT82JqI4AJPamtjoprlgo9jsdMmtNZ0L+zriSbLbYSZZw0juBvyvfAxx7Cn3c9loHh9ba3kRyyOYBKnmrKQw3A446nH/AOqufGizwR+fJe2ttPiMwDzsFt4JHP8ADwDjPXBqsumP/bC6ZLIqSeaIWYfMFJ/L1oOBUKcpNqfu3vb+vl+R0Wk+HtQ0fUredbiCSMxlJ0yQcEZwOoOCBXQJbxrcSzxwqJpQBI6ry+Omar6bpz6XZi2a5lnUHKmQYCj0HtXN+K7y5/tBLQSPHbiIOFUkbySck+vTFM40pYqtbm+drXXodaI1j3hFERclmZFAJY/xe5rm7jR4tFsY7iO/kF2rgIfu7h3AA5985qXwneXNza3UM7vIkLL5buckZByufbAP41qahBpkyxSak4REJCPvIPPUDHXpUyV0OlKeHrum3ddba300MTS7uSxuRNEIyzDYfM6ckdTn2rqLbS5Xuftc0jRzlnLiM8ei7T6Y9a5HTJdlxAztGozhjIm5RnjJHfrXZ3NtJfi2lt7gxRj5hwRkHGCPf6+tcko3PXry5Zqztfd/oVZbOW2ZS7NJkAvJg43HPGT16VNCKs6pIpjjXBLFjgh+AeOo78flVaE152IjyysjuwtRzpqUjqNC8Of2vZPcNcmICQoFEec4A56+5rt7C0NjZRWzTPMYxje/U8/5Fef6GmrTTGPTJpIwDlzu/dr9QeP0r0eMMI1DsGYAZIGMmuF7ndDYyNY1h7OVbe3VTKV3MzchR9PXiq+na3O9wkF1tYSHaHUYIJ6Zo1zTpnuhdwo0ilQrqoyRjviqmnadcXF3E7xPHFG4dmdcZxzgZrnlKfPoWdZXOa/fF3Nh5ahcBi7Hk9+K6OsjVr+yMNxbOVacIQAUJwxHHOMd61qfDuBg2GjXF2BNGVVA+N+7BGD1FdTEvn380jciDESexIBY/qB+BrB0vUp7eWG1G1oncDG3kZPWt+y+Wa7jPUTbvqCoOf5j8KinZgPvLyKxgMspOM4AHUn0FVLLWoLycQ7HjkP3Q38VJrlnLd20bQjc8bZ2+o/xrL0vTrlr6KWSJ444juJcYyfQU5Skp2WwG/fW32q1aMHbIPmjf+446H865/xDrMq6NaiOJAt9EQ5fnZwMrj15P5V1DMqKWYgKBkk9hWGl7p9npNpFqbIvnR7/AC3jLdeemD0zWgmeelR5qZyRuHRtv69q05jK0sTRNGYiSZCeSRjjFZ1xiSeTy14eRiiqOxPAApu3UFhQpIFLMAqOwDADpjPb29q7sPK2h5mKgpWd18ynrEEk13thid2VMsFUdCTg+p7/AJVWLLoen+e6l7u4xiMngY9vbP5nFOhnmtNRMIZcyTKkoI6/Nj+pousS+KrdHGVRMqD6hWYfr/Ku6nr73U46t0lTlrFK/rb/AIJSfStU1BfMvNQeAnpGoJx9QCAKo3I1rw+v2qO6N7aL99XJ+UfQ5I+oP1q14l1G7t7iK3gleFGj8wshwWOSMZ9sfrU3h28m1KxcXf73bIYtxH31IGQfXriu2CRwVJ1VSVSSTg+lv6/Mpaxerc+EvP0+KMW0zjzhtGY+eeOmd2Bn3z71x+Peuo8MRRy2Os2EzZtAwBYtjAIYE5+ig5rF1W3sba9Een3Bng8sEuXDYbJyMgDtirOnCuNOcqKXW9/VLfzKcUsltPFcxH95C6yL9Qc/0r0XXYE1Pw7dGH5g0QuYfXgbh+YyPxrznFeheE7kT6BbBvmMDtA2fQHIH/fJApS7ixqaUai3TPOxgjINLj3qW4tTZ3dxanP7iVo+e4BwD+VR4qjuunqhMe9GPelxRigLiYox70uKMUBcTHvRilxRigLiY96MUuKMUBcTHvRj3pcUYoC4mPeilxRQFx+KMUuKMUE3ExSYp2KMUBcbijFOxRigBuKKdijFAXExSYp2KMUBcTFJinYoxQFxMUmKdijFAXG9q9G0pvsvhm0k/uWYl/8AHd39a86b7p+leiY2eE8A/d0vGf8AtjUyOLG6qK8zziNcRIPQCpY2KTRsFiYhgcSrlP8AgQ9Kao+UfSlxTO16nRXtjLe3l9PY2a30N2Q8U/mFl3BgNpHG3Clhz7Vl6zKk09uiTwTrDbpGzxJgFgMHnAyOBjrxVNZZE2bZZF8tiybWI2k4yR6HgVq2WhebFH58V2LhmLiCNVBMQ/iJYjaM5GT17ClsciSo2lN7bf16LpZG1op03TNNtlF8jSXZVvmbkseMBewB4rTvNPtL9FS7gWUL90kkFfoRzXI3FlHpF2uoIrEQ3Sj7JMuHQkFhlgSCOODzn8DV1PFLPrKPIfI08gq0e0Mc4PzEgZzn07U7nFUoTnL2tJt9b7fJfL5HSW1tBaQLBbRLFGDnavr6n1NYms6lpV1bXFsXaS6gfbEqgj584OD0Pv8ASqlx4nnj1Yy2/wC90/aAkbps3cDJBxnrmqulRXuqa+byA28cyOJnyp2gE4OBzzyf8aGOlh5QftartbXfr2fX1Lenaa95pr3Uc8assnlhJPlB9fm/H9DXQpaXKyLFY3bOkiKJHeQErtPGO4FSfaY4rd76YkIFLg45CnoB7nj8TT9P1CDVIWeMOpRgCGxuUnoRWM6aNFi6s7yton93/DFASu1xI0jBpCxDMMckcdqvwt0qHUFCCIpahOSZJVGAWyQR+Yz+NFtvkyEUttUscdgO9eZWptM9uhVUoKWx0ejavPpMsskKq/mIFKuTjIPB/n+ddn4d1K81OK4muVjEYcLGUBHbkfyrzeGQcc10Om6/eWNk1rH5ZTnYzDlMnJ+vfrXnzVmdsJHoVFcx4d1NUWdLy77qU81+5znr+FTDXXXUWDFDaByuQOcdM571k5pbmqdzamvLe3ZFmlRGf7oY1zerRQjUmFsWd3+Z1Az8x9KZql3DfXYliVgAmwlhjPP/ANermg28TM0jeW0isNuM7k4P86zcud8oFbS7uOwmaSeM7JY9yMFyevb2P9K1YbxLxzdWit5kfySwtgM69vx64/EVJFJFqUE8bQSxqrGI7uCR7VmabqEGnG5jliKsWJDK2/Pouf60L3bK+gzoIbmK4UmNgccEdCD6EdqkYhVJJAA6k1hWV4uqXpiubSNXCllcZDAZHGevem6jd2Wn3SxPaNOQAzb5CwUZ9DnmtFPS4F25nS+jZA4WyXmeZjhWH90HuD3PTHH0xPGFvAY4L0TDzWHlqmch165HpjPX/wCtUvii9tLixhjhuVZw4bYhyCuD1/TrXHyvwBk4XoM8D6VaV2ZzlbQZE0Yu4jIxChhjHrkYz7VSujH/AKUJ2leVWDsMBe+Opz/epZJSrBw2CpyD6GkNzqDW+9I95ALLMyhm29MD155rvox0scFZtPmX52En8l5rRryVYikW8gsN24EY3Hr0x+tU9YDyCDV7BhI0PXAzlQfT8wfY1nX80j3MzyrtlLncuOhp2hXUq6gYBMqROpYoxHzNxjHv/hXoU1fQ8+tTcI+0T26dLdUWW1PR9WgVbloVI58uc7Sp9m/wNU77X7OytRaaVtknI2RCFflQnv7n6VHeXXhm5nk8+NlcMQXjRgH9xt61YlbTtA02LULGxWQzFVjcsc/MpIJY5IGB0rsR57hC6XLLyT2uQJp8+j+ELuNYme6nXMoXnYpAUj3wufxJrkwOBithNd1i5mlhjmDPdfIsaqBtJ4+Q9vzqePwpdNCp+0Rq5EZCspAXP3gx9R7dfag66c/Y3dZq7d/69DAxXV+Cpub+1J/uSqPzDf8AstcxJFJDIY5UeNx1VlIP1wa1/CcvleIY0z/ronjP4Dd/7LQ9jbELmpS/rzG+KoPJ8RTMBgTxpKPy2n9VNY+K6jxrF+/sJ8feR4z+BBH/AKEa5jFC2Hh5c1KL/rTQTFGKXFGKZtcTFGKXFGKAuNxS4pcUYoC42lxS4oxQA3FLilxRigLjcUU7FFADqKXijigjQSil4o4oDQSil4o4oDQSil4o4oDQSil4o4oDQSil4o4oDQSil4o4oDQaRwa9DBMnhMY6tpn/ALRrz7j3r0LRh9p8PWSf3rbyvyBX+lTI48ZZKL8zztfuj6UtJEQYlJHOBTuKo7NBCOK6S1MF9pkiKk0sBgitbhWkWOQFSzKyknaQcsCM9q5zikZVYYIyPSlYyq01NLW1jodXuRb2lxCJEhuGSG3Nsx8x1hQP944I3EtzzwMVa8PaWkKR3kiXEU4V0kjnQBGU9CM9sY5+tcs5MhZnYszdSxyTXZaLPDf6W9uZLqfbGEneb1cYKqfb+oosceIi6VGye+/5f1ckgg0m/hhW3EFwlmjRxoSSqbh3Hfp1+uK5m3t7fStehS9ug625DtJb84cchT36jB+tdLp2lWuhRzzNcEh8BpJSFCqDwP161gajFc6tq119ltoJPIOwtbsAGGThmJPJ7E9OKCcPJc0oqT5Lbv8Aruzpbee2uLEE4a0lU7GcYUqc/KfQjp+HFT2aWdjEYrRVAzuID5OfUk9B9a5xv7YsPJdblLixskVm8uZVVlIB2tg5PXAz26VA3iO8kmusBBBOu1Yn+YRjGOOnPX86HqRHDTbfJK8X5/1rbU6WSfztQsraOaK5t5QGaND1IJJYkfifwqw14mntstLdAhz++Y7t3qAc9vSsLw3f+TexWxVNkrH59vzAgevpxVmzMli1ws2QkfyFD0kcj5cZ/wC+s/41yVIvc9GC5Zcj2SXzu2dLbzrMn2dkiiuJkzlFwPUA+5H86FEkLBZFKsRnGe1Ztiy3d+s8TFW8zzJEbqvOeD3FWpTJ9vkQ/M7vlQDng8j9K4K1O6udtGajPl8rs1IpQa6bQbNbkrcFpFeJ87Xj+RlI7E9a46MuoUspG4Ej8Dg13Hha/jls1tmu2lmClhEUwIlBxjOOe3evOlTs9T0KckzQWz0+dfsyMrCOXzWjV88+/tz0rMMk2jXTj5Gik3skKN908YJyM1c07RPsF605uN6gEKNuDz6nvVXWA1xelYrYM0cYcyIcll+n1rGSaV+pqSy62Zj5VvHmRioUv9056g9KhhstsS2v2a2eaMGSWSUYSMN0Xjqf0qhNZTxtsmjZUwCzhchQe9akskMn2mQiSWzugu6SJSWjZRjkdccCkm3uFxJYvMuo2uVUzSIwhmtpCqyED7p9P/rVzU07SfM7MzHqWOTXR24SQ2cVusotLaQymWcbDI5Bwq59ya5K6vJbiVpp33St94jHXp2+lWoXJkyKWTriktkjkSWR137eAo5zx/OqksvWobeeX7UqQyKrPwd3Ix1/pXdQhaS0OKvJ8js7EuoxxA28qo0ZkcAoCFPPPfvk/Spp3mM0XlrE0RJ81ieR6YrPu4p7jU0triQtFtLblGBj6eueKpXE97bX4sLSQykBCm9R8oA/ID1r06cbPY8qr76Sur2b8rf8Ag1q3e41MQ2yDzjEXKlQme+cn7xNQz+Ho3imCSyFmVfLZgMIf4s8/MD9PzqLTnaPVJo7qONZQpO6ZsMp5GF9c7sVqywXcuqwXUd5ts0QiSH+8ef8R16YrqhHqctevUptU4y2W/fqcbqVhJYXTqVkaAnEUrJtDjAJx+dVmmmeFIXmkaJPuxljtX6Dp3Nb/iooDbgxzCQ7mRi3ybcnIx65wc+hpo0CwFlBfTajJHaPEGfcmGLHsP8ADBrQ3hiI+zjKpuzI06eG21GCafb5Stli0ZfGO4Hr6HtXcGF/7QW6+0yiNIjG1sB8hPXJ98Vi6hLolytrY3E9zCLaJRDKF+XayqRnjnjHp3qjq2mxaVYWfk3E8pldmLq2Izleox0JHHuM0HPUSryje8W7rboU9XniudVllhKtHhQHViwfjrz07DHtRo0nla7p7/8ATdV/Bjt/rVPinwuIriGT+5IjfkQaGjv5Eoci7WOu8Yx50q3k7pcgfgVb/AVxtd54sjzoVyf+ecqN/wCPAf1rhOKUTDBu9ISil4o4qjq0EopeKOKA0EopeKOKA0EopeKOKA0EopeKOKA0EopeKKAFxRinbaNtBAmKTFO20baAuNxRinbaNtADcUYp22jbQA3FGKdto20ANxRinbaNtAXG4FGKdto20Bcbiu58KS7tCgH/ADxldP8Ax7d/7NXEba6vweW+yXqEHYJVYH/aI5H5BfzpS2ObFK9M5i7g+z391B/zymdB9AxxUOK1vEcap4hvAp6lGPsSi5/z71l7aa2N4S5opjcUYp22jbTKG4pyu6KVWRlUkMVB4JHQkd8UbaNtIC1cane3JuPNuCVuNvmoAAp29MDt+FWoo4z4WndbeZB9oVbiSPnzFAJGc9ACRkD2rL21Zsruawu454mYhDkxliFcHqD9cD8qLGUoe7aC2/Q09Ljgn12OOCO4kR7VFmBI2mMwgAEAf7o+tYTHc7P5YiySdgzhOenPp0rQuNWu7uzNtJ5SoXDkxJsyAMBTjgjp+QqfQtPW5nZp7Fp7VgYjJuwI2wDnrn/9dBCbppzn5fh9wzTo9Tt7+FII3iuJYmZNwA3Jjk88f5FbFtrEM9ky6lGs80LbYuCC/r8w4yOKvTXthpSW8M820pGEjyCzBRgZJA4HH6Ul/awTWKKbhba0jYzMyICCMHn9c1Mo3Ob6ypSTnG3mt/8APyGf2rC9g0NvCbZ2flU5DLjuetaeh7GV2PJBHBTgY6EN+fFcZDccD5s+9b2jzXDNM1uynZGTtYnaWxxwOp4rklD3rs9KSUabUXY6mzu2u45VmhaNQdvJIyO4qO3vJrZ5lgmMQkBRvLbqM9j/AFrN/tx5MrFGVbgjPJ6c5FNhl4HNcWIgnY6MNzRbbVvI67/hIb6T+NQvk+UUwSG/2ue9dHpEcMGlrIpjmCRk74kwWGTx74xivPoZfeuo0fxB9mg8q4LMF2JFtQYVehye/rXnShZnpQnfc6G3li1PTvMa3KIzbSjHg8j0rlZL26s2mgjk8j95uYRtnB9N3cVsX/iKERMINsrrJtKsp2suOSCK5GSTaMDH0HaoUblTlYn1DUZr4xG4bcYkCg+vufesuWXAxRNN71Qlm966qdM5pTCaYDr0784q+Es7jybmBcbTlSpx04way4L2G3mZ50LKVwOAcHI55rUWZHiR4sbGG4YGOvtXp0KSPJx1Zra493wOSAD6moHbB6YPQnvXJa5cPJqU6SniNtqKegXtj69a0fD08s+nOJCWSOUpGx9MDj6A12wR5tei40lUvv8AqUdT0a8eS71L7TG7RkzIuwk4XkDngYA9+lUF8Q3wG5vKeXzvN8xkHK4+5j0z+NdHq2mS6pbRwxXHlbWJIIO1/rj0riFG5QfUVpY3wzVaHv2bXlsX9PgtNSv5Fv7h43lfMaoOHZmJI6HHX9au6+t3f6y9vDbTSR2yqqLHGSBlQSf1A/CsywjV9StlNwkGJA3mP0Ujkfyrd1y1l1JFvdPme5g5SSKNyQCD1A/z2NBVR8tZNvp8l/w5n3umym3s5ZpYbdkgWKQTMRyC23BAO75QAQM4xVzS1spNJvbK5u/tFtCBOTGjL5YGSdpPJ6enc+tZcVvLPpJhjhkeWC6DBAhzh1IPH1QfnWxbWdrpemzWmoXYt7m+Q7to3FFHQcfU/wCRSJqu0eVvW/T7/N7f5HOT+QbiU2wcQbj5YfqF7ZqGUfum+lPAyB1psq/um+lUdqPQfFAzoWofVP8A0Ytef4r0HxPzoWoD/c/9GLXAbaiOxyYP+G/X9ENxRinbaNtWddxuKMU7bRtpAJikxTttG2gLjcUYp22jbQFxuKMU7bRtoENxRTttFMB+KMGl4opCuJg0YNLRQFxMGjBpaKAuJg0YNLRxQFxMGjBpaKAuJg0mKdRQFxMGkxTuKdHG80yQxIXlc4VR1JoC4tvbTXdzHbQJulkOAOw9SfYV3UUdroWkYLfuYBudu8jH+pPA/Co9J0qLSLVmkdPPZczTE8KPQH0H61zOtaudUuAseVtIj+7U8bj/AHj/AE9KndnHKXt5cq+FGdPNJdXMtxL/AKyVy7Y7Z7fQdKZiloqjsTQmDRg0tFAXExRg0tGKAuJg0YNLRQFxMGtnQLqC2lbz7uZCzqscCglHLcZwO/SsenRSvDKksbFZEO5WHY0GdSKnFxZ1mqaHHqVwkxnaJwuxsLu3AEn14PJq3OfsWlv5EaOIIflSRsAouBz+Fcumt3iWtzEZGaWZ9wmLcp0yAOnb9arX17JqE6TTLGHWMR/KMAgHPP4mg4lhqjtGb0RraDKPL1O9uFiWyb767M85ztHsMgY9xVuLXZ5re58hEgWEI8ahQTt3bTnt3H5VFPdNq3hp5p5VhKzDzjHGW6Hj5c+6mqWlvYi8EEZuJWnHl5kQBSMgkbQc84xnPGalq6NI8rcpzWqe3TSx0em6ybidY5wizMNqTKO/oajQSxS+U6kNu2ZPAJ+tYlpfB3iW2tII2dgEJBds545J/pW5fai6aoUVsxwMrKvTnAzz+NctSndanbSbhUtBbr8v+HNeOymWPcGBbGdv4f41NalpQxXGEwTk461UTVbTLSpuMjKAR9D+Xf8ASrFlMPs8bMYxjduwBhSfulgPx/SuKrRi3odNKvUUbyRdnDqm5SHQDl1IwKzZJCzBR1JwKvSShoGd8TBYz5rJwGORjn1FY6y25kIuWITb1HrWMaKT0N/bNxbfQvR2pV5kuIwwIAVwenrj36VBPZB7OK3DqGRstJt5PXP86nuZzBaPImW2JkZOfzrGsNTnuLzyZX8xWUtnAG3H07V6MKcVoeVOrVmnUT2ILl7ex1bmN5LePG/cudpI/XtVy11OO/MpjjkURkDL45z9PpTNZ+1SabKsBTYAWlDddoGePyrmLfWrm0tJbeEJhjlXI5Qnqffj1rphDlZzS/2indfEtN/xOoubK1vSpubdJCowCcg49Mipo40ijWONFSNRhVUYAFYVprkceiMZrkSXyKwVXBJY5+XJ78Y/Kq8niCO50ea3uUY3UgZMx8Ljsf8A63tWpzfV6r917J2/4KLXiYzJb21xFdmOPJXYjkb89+OvSqj6Np8WnWd1PdyWYaPMiyLuZj/sjt+XTFM0CCxurhbW5heSYNvhyx2KByRjPr7VdsjDeve65fDzUjdliRhkIqjPA9eR+OfWg3u6S5E3p+N9l1K5Oi3mnRabb3wikSTess0WCx54J49f0FLaWlx4dZr27IMRbyjFFJyx7Ng8Hp061ctL+y8QGS0uLIKQm5ckE4zjIOODyKqw2Uuo6ZdaaWV7mwuNkMjHHy5xg/gD+lAczScJaLrfXfrdWIYfE9+J42uBG8IPzoi4JHsaybqX7TeT3G1l81ywDNuIBPTNE0TQTywyY3xuUbByMg4NMoOyFOnF80VYbTljMjpHj77BfzOKKt6VF52s2Mf/AE3Vj9FO4/yoZblZXOt8UP8A8SO79WdAP++wf6Vw2DXX+LJMaXDH3kuAfwCt/UiuRpR2OfC6UxuKXBpaKZ03G4pcGlooC4mKMGlooC4mDRg0tFAXEwaMUtFAXEwaKWigLj8UEU7FG2gQzFGKfto2igBuKTFO20u2gBuKTFPxRigBoFGKdtpNtACYoxS7ackbSSLHGjPI5wqr1JoENSN5ZUiiQvI5wqqOSa7PR9Ii0qEyysrXJX95JnhB3APp6mjSNITS4WllZWuWX95JniMegP8AM1ia1rJvyba3JW0B5boZT/h7VLdzllJ1nyQ2E1vWTqDG2tyRaKeT3lPr9PQfjWNinbaNtUjphFRVkNxRT8UbaChuKMCnbaMUANxRinYoxQAzFGKdtpdtADcZpMU/bRigBmKXHvTttG2gDUsdbjtbaK1ls4zBhhMV6vnvjvx1q1/YcUNzbXdpfJFHuWaNJ+DgYPB79qwSoNa9pZx3li17qk8jQQoY03HO1cjBBBz1BGCPSg5asFD3ou19+t/kWTDaaFGb1CbmSVmFuRjYmfp7d/5Vc0x31SVLu4RB5WFRkxgkHJ3A885H5VlavZxx2ME9rO7WbMSkZYlV3EkYGOAOnPPNRaPqiafJIJFXYQW3KmXYjouc9Ov41LVyEpSpucdZf1odTbmyv4GW2x+7BVSVPy5Ocgd+nFNsDcGWQWxOR8pYjHGffoarDVNPtFkW2CFtw3CPjOR1B9qfp888cbiWEzebtfAk+dieQcdcdK5qlNNnRRqSUX26X/E1o2eeR/tIZmhTGz16/hzVS7lit0gvBAEbPMT4GeMf4Ug864f7YJVgL/KgPf0H6D86iQSTSXLXYM7Q/KqDoeCenTJz9RUU6ZVWqk7t7br8123LMN2ZrWOaUJGZSQo3dfQfWmLFFET5MKIX67VAzWNrWyBLW7jTypS+8Rt2P3jx65xms2K41W81EXNuHWSX91vRPkA4z64xkGuuKtucMqTqRcouydyxqt5Bqi2sVldt5rSmPyySikEdWzj2x9TQvhl2ttxlZZTGmFbor5+YHHUY6YqraQzabfiW8ieOINsd3h3hj1GPc44NdBLp0kmsRXouXVY12mLHfnjr781YTn7JKMJab9/kc7b6SW1VrW4D+UA5D/6suBkAqD15rdeLTbie5shEglhBkdRHgKWXGR2zjFZmo6gkesx3FttYKgVpFcOHQ4yB2U9Rx61Z/wCEg85AlvbSNcOp2oBu+YHgHpkY546UDqKrNKXl93qVNNS20zV7h7q5eFrZtiLIuC4YHk4z7H8RVpHTRLm4tLxM6fcsXikxlRkYKnHtj8qwZkct5skRUTAyrxxtJ7e2eK1bTWI7XSEtmia4lDkFJfu7e2Dz+VBpVpSeu99H/n9/5lmK60TSFeSzbz5pBtVFYsx9s9hUctvd2nh67lkR/tV3KJJiv/LNc5/z6bqdb6rZJaXE0FpbWt0n+rXaDv8ApgCseS9u5vNEtzIwlxvXOAcdOO1BMKU3L5q9+tirilxTsUbaDuG4z3rY8MQeZrBlxxBEzfiflH6E/lWRtrrPC1t5dhJOR81xJgf7q8fzLUpPQxrytTZR8WS7ru0gH8EbSH/gRx/7L+tYGPer+rz/AGvWLqUH5Q/lr9FGP1wT+NUdtC2KpR5YJCYo2+9OxRtpmg3HvRinYpNtAhMCjFO20m2gYmKMU7FGKAG496MZpdtLtoAZj3op+KKAHYoxS4owaZFxMUYpcUYNAXExRilwaOaAuJijFLRg0BcTFGKXBowaAuIR+PoAOtdfoukDT4/OmAN26/MT0jHp/iaxvDtss+rB3GVgQyAHu2QB/PP4Vf8AEl+8aJYxkgyrvlI/u5wB+JBqHq7HPVk5S9milrer/biba2Yi1U/Mw/5an/D+dY+KMUuKpKxtBKKshMUYpcGkplXDFGKWjmgLiYoxS4NHNAXExRilooC4mKMUuDRg0BcTFGKXmjFAXExRilwaMGgLiYrS03Uks43t54hJbyHkBRwDnOf73as2l5oJnGM1aRrtqcF/d2ds8QitFK7kzxnGNpA4IzjHH5VZ1kI1iWuRbiRp8wmInJjyDk/gxJ69elTaWEFhamH7N5QybrzPvdM8ceo/TviqUGkWjB7qebybUyYjBO35ckYyfUbcEE8VJxXgpdUkLMUhgcuI0iHzQEKhOdyhdvQsdoyc9m5rUhvIpR5iS/I2XwCDtBfIJUfNuHT049Kz7Syi0m8kjlmhEskQ8iWQDAboeM5xkj64PpR9otxryXMMZaAAI8qIdoc5APp/TFJxKUk9Fqt7/wBf1foaclx9mt1+2WQ8uKTchQ8L82B3+p/KqcH2u8nkvUkEPmKAmMODhhkEdR0/Wp769hhsrhnuhKJQfLQHoCpwAR24PNRabItzphiSQRyCLY7RIV8snOD9cd6UY2FOo+Ryt+f5Mp6zYXcm6dZZZlU/LFt+6oBJY446+3pVeRoY7DT1inlit5XaRwy5LuGAOcemOPrWrcmOz0jyp5Rc7IznzJNhl9QD16H9BWaBdWFiBd+VdwFVRYGOfKcjKn8s9KsKc24pPo9PMbCsLWuowytNcQQHzAu3bsbdgYOTjOTnjtUmi2ctxFve4k2B3IjUsp3lQN4b8aSY397Zq8EAt4DHJM4hY4lOSDwOc47GrWlXIto3s7ovHJBksJXUKAxGAP5/iaBzlLkdt/6Q250O2a3LWxRHCqqtvwgweSeOuM/lTfDsETxPOQryKwIHlcoRnGH6HIPSrh+x6PYPFETGgcjkbyHIyMj8B/k1kWs+oafE12bdzDKGZQSVQMSPmwPpQTFznTlG/pc17K6Gr2VwJ7VoV+4RvK7h1xnHHvXLuhSR0OAVYjAO7GD69/rW1eeIWlR0t4ioLYBkAbcm3kEeuTWGBgAelBth4uN21ZPoGKMUuDRTOm4mKMUtGDQFxY4ZJ5UhiGZJGCqPc12tzImkaOxj6QRiOL3boP15P41keGrDc7ahIOFykOe57t/T8TUfiW8825SyjPyQndJju56D8B/Ooersc1R+0qKPRGEq7VAz0pcUuKMGrOm4mKMUtJQFwxRilpKAuGKMUvNFAXExRilwaMUBcTFGKWigLiYooooC4/FGKfikxQRcbijFOxRigLjcUYp2KMUBcbijFOxRigY3FGKdijFArl/Q7xLLUcynbFKhjZj0U5BBP4jH41v6po8eoukhkaGZF2hgu4MvXBH41yJFW7bUr2zQJDcMIx0RgGA+melS11RlODcuaL1Lknhm8UZjngk+pKmqM+lahbjMlpJtH8SfOP0q/H4jvF/1sMEg9gVP+fwq9B4ktXIE0UsB/vD51/Tn9KLsnmqx3Vzlhg9KXFddq9lBeWEtyqr50cZlSVR94AZwfUEVyeBimnc0hU51cbijFOxRimXcbijFOxRigLjcUYp2KMUBcbijFOxRigLjcUYp2KMUBcbijFOxRigLjcUYp2KMUBcZtFbdnNBPpHkXtpJJDFlgVViDjHfPU5PtisfHFdBa6jarb2zNdNGIYyj2wXO8/wCQfzFIwr3srIzdXv1v51WEMYYwQOPve+MZHFTQ3EG23l+0IsUYj3RbmB+VTvUL0OS345PpVjSpFNo4heGG4eXzG80fejJ7dO34fnWdqbQyalO0GChIOR0J7/rQTFJv2drJFmxt4PsxcmJhKrzMXh3CJIzyAD1OWHtj1qeUG4j+0W7h5pEE8MxHln5GAIZc7cgEYOPUVUtL8QxhJWdRCCYWhUbgSeQc8EEevoKde38c0bxpvmMsSq0knylBnO0KBgdOfX8KLCcZuf8AX9dvu+ZNZ2AvLQXN/O7R58xVclQmWy3Xs3HSpru0dZrLFzPJAJPkRZRkHkrtyMYA9T0FRaffWslkLK72hT+7+diQw5OSe3/6qj1TUYbi0S1tiREVUnbwuBn5SCM8cUEWqOpb/hrGtdS3639sttEr2zf61j9efpxzWVr8cJvIFBjRm5fEeDycbi3fp/Ooo9au40C/uzgrj5cAKBjbj3qjNJJO5eVy5OcZJOBknAz25oLpUZRkm+hr6rpVrDZTSokiyRlQJWfd5ucD+v6elVJ9WM1k8PkbZJEWN33kjavovY1SLMwCszMq9ASSB/nJ/Om4oNY0tFzu9huKMU7FGKZrcbijFOxRigLjcVYsbGTULtYEyq9ZH/uL6/X0pLe2lu51ggTdI35Aep9q662trbR9PbL4RRullI5Y/wCeAKluxnUqcqstxL66h0jTgY1A2jy4I/U//W6n/wCvXFkszFnYszHLMepJ61cv72TUbozONqD5Y0/ur/j61VxRFWClDlWu43FGKdijFUaXG4oxTsUYoC43FGKdijFA7jcUYp2KMUCuNxRinYoxQFxuKMU7FGKAuNxRTsUUBcMUYp+DRg0EDMUYp+KMUANop2KMGgBuKTHvT8GjBoAbSY96fg0YNADMUtOwaMGgBmPep7O1+230Nvk4dvm/3Ryf0FR4rT8PgDV+evktj68f0zQ9hSdotmxrlyLfS5EUANN+6QDsD1/T+YrkcVv+JUkLW0mCYlDLuHQMSOv4AVh4pR2IpK0RmKMU/BoxTNBgFGKfg0YNADaKdg0YNADMe9LTsGjBoAZilp2DRg0AMx70Yp+DRigBtJin4owaAGY9619BgR55JWXc0eCvHQ9sHPXrxWXg0+KSW3k8yJtj4I3YBxmgipFyi0jZu0F1osk1zaC2lT7iE46cKOnPU4FQR6DmNQ9yqysPlA5B5HI7kbf1pkkuqXyCbY/lKxbEZKZ5U46/Qg/Wra32m3EkF5MxW4iGFGT1IJ/H0z6mkc/vxVo/hrbyMOeB7edopAQyn9O1R4qzd3Au7p5wMKx4GAD+OKhwaZ1Ju2owijFPwaMUDG0mKfg0YNADMe9LTsGkx7GgBoGKMe9PwaQ8daAG/jVizsp7+by4F6ffc/dQe/8AhWhYaDLc4kut0MXUL/G3+Fbc1xZ6TaquBGn8ESfeY/57mpcuxlKpbSO4W1ra6RZsdwVQMyzN1b/PYVzWp6lJqUoGCluh+RPX3Pv/ACpL+/n1GUNL8san5I1PC/4n3qpg0JdWOELPmluNxS07BoxVGg2kxT8GjBoAYBRin4NGDQA2kxT8UYNADaKdg0YNADaTFPxRigBmPejHvTsH0oxQAlFOwaKAHc0YPrS0UCuJz60c0tFAXE5o59aWigLic+tHNL+FFAXE59aOfWlooC4nNHNLRQK4nNPhlkt50mibEiHINMpaAOqstVtr8CI4SVhzC/Ib1x6isrW9OhtBHcW42K7bGjzxnGQR6dDU/h62H767Yc58tP5k/wAh+dV9duvOvBbqfkgGD7sev5dPzqVvoYxVp2iZWDRz60tH4VRvcTn1o5paKAuJz60c+tLRQFxOaOfWiloC4mDRz60tFAXE5owaWigLic+tHNLRQFxOfWkwfWlpaAubNtqVqkNu8kssbwIVMSfdc4Ptjt+tRaW4dbuSLyftbNuj80nAGc/X9T09qj0e2jubomTBEeGC89c9emCOMc+tWZora+02WeO2aFocqNwAOFzxyenzc/lSOWSjFuPoU9XEQvsRbQQg3hegbp/SqODWrBpMfkRvczeW8hwin5eSOBg85B/OqV5amzuTEW3DGVPGSPp2pmtOcfhT2K/PrRzS0UGtxOfWjn1paKAuJz60c+tFX9M01tQlJYlYEPzsOpPoKG7CcrK7IbOwuL98QqAgOGkb7o/xPtXRWWlWtgPNP7yRRkyycBfoOgp93eW2l2yLtA4xFCnGf8B71zV5f3N8f3z4TtGvCj/H8anVmN5T8ka99r6JlLICR+8rD5R9B3/l9awJHklkaSWRndurMcmiimlY0jFR2E5o59aWimXcTn1o5paKBXEwfWjBpaKB3E59aOfWlooC4nPrRz60tFAXE59aOaWigLic0c+tLRQK4nNGDS0lA7hzRS0UBcfRS7aXbQTdjaTinBRRtoFdiUUu2jbigd2JRxS7fejaPWgV2Jiil2+9G0etAXYlFLto25oC7Eo4pdooK0BdnQ6BIraeYwfnjkO4ex5B/wA+lZGp2j2l6+/5klZnRvXJyfxGaZYztaXsUqtgbgrj1U9a3NdiD6czEcwyAg/U4P8AP9KnZmesZ+pzdHWl24pNvvVGl2JS0u2jAoC7G0tLtpdtA7sbRS7cUu2gV2M4opxWjbQF2JRxS7cUYFAXYmKKXZQFoC7EopduKNuaAuySC4ltZDJE2CQeDnB4I5HfGa0GmvNXieNFjjhzhiWznpx/WsvbVy1uoktntriEyxFgwAOOf/1gUGc19pLUtm4tgkUOowlZYSGXgkdccHPPqaoX939suN4BCKMKD/Pp9KS9nN3dNMV2g4AHtUGKAhC2vUSk4p233o20Gl2JRxS4o20BdgiNLIkUYy7sFUe5rqyYNK071jiGPd2/xJrF0SIPqisf+WcbOPrwv/s1WPEEhJt4M8YMjD9B/X86l6uxnO8pKJkTTPczvNK2XY/gB2A9qj4p2BSbao0uFFLtFGBQF2JRS4o20BdiUnFO20BaAuxtLxS7aMCgd2NpaXaD3oxQK7Eo4pdoFG0UBdjeKWl20baAuxtLS7RRtoHdicUUu2jbQF2JRS7aKBXYuDS7TS4FGBQK4YpNue9Lge9GKAuIRRtNLgelGPagLibTQVNLgelGPagAwaTBpcD0owPegLiYNG2lIFGB6UBcTaaTFOwPSjAoC4qRl5EQdWYKPxNdJrTD+zJ/9plA/wC+gf6Vi6ZGJNUtwRwGLfkCR+oFaOvP/o0Ef95yx/Af/XqXujOWskYW2jbS49qMAdqo0uNwaMU7A9KMD0oC43FLtNLgelGB70BcTaaTFOwPSgAelAXG4pdtLgUYHpQFxNpo2mlwPSjA9KAuIRSYp2BRgelAXE2mkwadgUYphcTGKMGlwKMD0pBcTaaNv0pcUYFAXEwaNppcCjA96AuJg0baXA9DRgUBcvaK4j1NQf8AlojJ+PX+lWtfhJ+zzj3jP8x/WslHMUiSp95GDD8Dmul1GNbrTZdnIKiVPw5/lmpejuZy0kmcvtoK/SlwCM4owKo0uJijFLgUYHpQFxNpoxmlwKMD0oC43FLtNLtHpRgelAXE2kUmKdgUYFAXEwaNppcCjA9KAuNxS4+lLgUYFAXE2mjbS4HpRtFAXG4pce9LgUYHpQFxMGjaaXAowPSgLjcUU7b9aKAuOwaXFOwPSjA9KCRuKMU7A9KMD0oGNxSYp+PajHtQIbikxT8e1GPagY3BowadgelGB6UAMxRT8e1GB6UAMxS4p2B6UYHpQBa0njVIc9ww/wDHTVvXlJW2bsC4/PH+FZsMhgnjmAyUYNj1HeugvbcXtmVjIYnDxnsf/wBYNS9Hczk7STOZwaMU8qQSrKQwOCD1Box7VRoNwaTBp+B6UYHpQA3FJg0/HtRgelAhlFPx7UYFAxlBBFPwPSjHtQA3FGDTsD0owPSgBlFPwPSjA9KAG4pMU/A9KMD0oEMowafgelGB6UDG4pMU/HtRgelADMGlxTsD0ox7UCGUYp+B6UYHpQMZiuj0ibzNPjB5MRMZ/Dp+hFc/j2rT0STbPLD2dQw+o/8ArH9KUtiJq6M2eA29zLD2RiB9O36YqPBrU1qHbdpKBxIuD9R/9bFZ2Pamik7q4yin49qMD0oGMwaXFOx7UY9qBDMUuKdj2ox7UANxSYp+B6UY9qBjMUYNPx7UY9qBDMGjFP2j0ox7UDGUYNPwPSjA9KAGUYp+B6UYHpQA3FJin4HpRj2oAZRT8D0ooAdgUYFLijFAriYFFLijFAXEwKKXbRtoC4mKMUuKMUBcTFGKXbRtoC4mBS4FG2jFAXExRilxRtoC4mK0LDURbKIZsmLPysOq/wD1qobaNtKwnqrM6GW0tb5RIQGz0kjbn8/8aqHRI8/LcOB7oD/hWWjPE26N3Q+qsRVgaheL0nb8VB/pSsybNbMt/wBiL/z9N/37/wDr0o0WPvcSH/gIqodRvD/y3P8A3wv+FNN/eHrcP+AA/pRZhaXc0Bo1v3kmP4gf0p40i0H8MrfV/wDCso3d0etzL+DEVG0krfemlP1cmizC0u5ujTrKMZNun/AmJ/maPstjKCohgbHUJjI/LmueKAnJGfrTlBRgyEqw5BHUUcvmHK+5cv8AThbDzYiWizgg9V/+tVHFdHbut7ZAv/y0Uo4HY9D/AI1zzRtGzI33lJU/UUJ9xxl0Y3FGKXbRtqiriYFGKXFGKAuJijFLijFAXEowKXbRigLiYFGKXFGKAuJgUYFLijbQFxMUYpcUYoC4mBUttL5F1FL2VufoeD+lR7aNoIxQBu6tDvsmYdYmDfh0P88/hWDgV0VqwutPj3/xoUf+RrnyhQlGHzKSp+oqY9iIPoNwKMCl20baou4mBRil20YoC4mKKXbRigLiUYFLtoxQFxMUYFLijFAXExRil20baAuJijApcUYoC4mKMUuKNtAXEwKMUuKMUBcTAopcUUAPxRinfhSZ9qBXExRinZNJmgLiYoxS59qX8KAuNxRilz7UZoC4mKMUuaM0Bcbg0uKd+FJn2oC4mKMUuaXPrQFxuKMU78KTPtQFxMUYp34UfhQFxuKMU78KPwoC43FGKXPtRmgLiYoxTqM0Bcv6RLtkkgPRhuX6jr+n8qbqsGy5WUD5ZBz/ALw/+tiqaStFKkq9UOfr7Vt3sQubNtnzEDeh9f8AIqXoyHpK5g4oxSg5FL+FUXcbijFLn2pcmgLjcUYpc+1L+FAXG4oxS59qM+1AXExSYNOz7UZ9qAuJijFLmjPtQFxMUYpc+1GfagLiYoxS59qM+1AXNPR5PklhPY7x/I/0/OqupRbL52A4kAcfyP6iiwl8u+jPQN8h/Hp+uKu6tHmGOXHKNtP0P/6v1qdmRtIyMUYpc0v4VRdxuKMUufajPtQFxuKXFO/CkyaAuJijFOoz7UBcbijFLmjNAXExRinfhSZ9qAuN20uKdmkz7UBcTFGKdmj8KAuNxSYp2aM+1AXExRTvwooC4uKMU/aKMD0pAMxRin7RRtFADMUYFP2ijaKAGYoxT9oowKAGYoxT8e1GBQAzFGKfijaKAGYowKftFG0UAMxRin4HpRgelADMUYp+PajaKAGYFGBT8e1G0UAMxRgU/aKMe1ADMUYp+0UbRQAzFa+mTb7bYT80Rx+Hb+v5Vl4qxYyeTdrnhX+Q/j0/Wk9iZK6I7uDyLp0AwpO5foagwK1tTh3RLKByhwfof/r/AM6zNopphF3QzFGKftFGB6UFDMUYp+B6UYFADMUYp+PajaKAGYowKftFG0UAMwKMU/aKNooAZgUYp+0UY9qAGYoxT8CjaKAGY7g4I5BrdkAvLFtvWSPcPr1/nWLtFaumSZtimeY2/Q8/40pES7mOBkA0Yqe5i8q5kTHAbI+h5H86j2imUMxRin4owKBjMUYp+0UbRQAzFGKftFG0UAMxRin7RRj2oAZijFP2ijA9KAGYoxT9o9KNooAZijFPx7UbRQAzFGKftFG0UAMwKKfj2ooAdiilwaMGgkSilwaTBoAMH2oowaXBoASjFLg0YoASilwaMUAJiilwaMGgBKMUuDRg0AJRS4owaAEoxS4oxQAlGKXBowaAEopcGjBoAbilpcGjBoASkIyKdg0YNAGxC4urQb/412vj171jshRmRvvKcGrunSbXeI/xfMv1H+f0puoxbZllHRxg/Uf/AFv5Ulo7ErR2KdJinYoxTKEpMU7FGKAEopcUYoATFFLijBoASilxRigBuKWlxRigBKTFOxRigBKtae+262dnUj8Rz/jVbFKjGKRJB1Ug0NCZb1OPDxygdRtP9P61SrXvYxLaPjnA3j/P0zWTg0o7Ci9BKMUuDRg0yhKMUuKMGgBMUUuDRigBuKWlwaMGgBKKXBowaAEopcGjBoASilwaMUANxS4pcGjBoATB9KKXBooAdijbS8UcUCuJijFLRxQFxMUYpeKOKAuJijFLgUcUBcTFGKdgUlAXExRil4o4oC4mKMe1LRxQFxNtGKWjFAXExRj2pxFJxQFxMUYpeKMCgLiY9qMUuBRigLiYoxS4FGKAuJijFLxRxQFwRjHIsijlTkVsMkc6DcodDhhmsfAo2r6Ck1cT1NX7Lb/88U/Oj7Lb/wDPFPzrJ2r/AHaNq+g/KlZiNb7Lb/8APFfzo+y2/wDzyT86ydq+n6Uu1R2/SizA1fstv/zxT86Pslv/AM8U/Osnavp+lLtX0oswNX7Lb/8APFPzo+yW/wDzxT86ytq+g/Kk2r/dosw+ZrfZbf8A54p+dH2W3/54p+dZO1fQUbV/uiizA1vstv8A88U/Oj7Lb/8APFPz/wDr1k7V9B+VG1fT9KLB8zW+yW//ADxX86Pstv8A88V/Osnavp+lKVX0/SizD5mr9lt/+eKfnR9ktv8Aniv51lbF9P0pNq/3f0osw+ZtqqgBcDbjGM9qxWjMbsh/hJFJtX0FLgU0hrQTFGKXAowKY7iYoxS8UcUBcTHtRilo4oC4mKMUtHFAXExRil4pcCgLjcUYpeKMCgLiYoxTsUnFAXExRilo4oC4mPainYHvRQFxaKXijikK4lLRkUZFAXEpaMijIoC4lLRkUZFAXCkpcijIphcKOlGRRkUguFJS5FGRTC4UUcUcUguJS0ZFGRQFwNFJxS5FAXEpaMijIoC4lFLkUZFAXEozS5FGRQF2FFGRRkUBcKKMijIoC4UlLkUZFAXEoo4peKAuFFHFGRQFwooyKMigLiZpaMijIoC4maKXIoyKAuJS0ZFHFMLhRRxRkUguFFGRRkUBcQ0tGRRkUwuJS0ZFHFILhRRkUZFAXEopcijigLiUtAxRxQFwooyKMigLhRRxRkUBcKKMiigVxlFFFMQUUUUAFFFFABRRRQAUUUUAFFFFABRRRQAUUUUAFFFFABRRRQAUUUUAFFFFABRRRQAUUUUAFFFFABRRRQAUUUUAFFFFABRRRQAUUUUAFFFFABRRRQAUUUUAFFFFABRRRQAUUUUAFFFFABRRRQAUUUUAFFFFABRRRQAUUUUA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2" descr="http://img4.imgtn.bdimg.com/it/u=807894651,286951921&amp;fm=27&amp;gp=0.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3">
            <a:extLst>
              <a:ext uri="{FF2B5EF4-FFF2-40B4-BE49-F238E27FC236}">
                <a16:creationId xmlns:a16="http://schemas.microsoft.com/office/drawing/2014/main" xmlns="" id="{74E69E51-4715-4289-9777-FBD83D8E34A1}"/>
              </a:ext>
            </a:extLst>
          </p:cNvPr>
          <p:cNvSpPr txBox="1">
            <a:spLocks noChangeArrowheads="1"/>
          </p:cNvSpPr>
          <p:nvPr/>
        </p:nvSpPr>
        <p:spPr bwMode="auto">
          <a:xfrm>
            <a:off x="457200" y="1095474"/>
            <a:ext cx="8229600" cy="4133726"/>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使用</a:t>
            </a:r>
            <a:r>
              <a:rPr lang="en-US" altLang="zh-CN" sz="2400" dirty="0">
                <a:latin typeface="黑体" panose="02010609060101010101" pitchFamily="49" charset="-122"/>
                <a:ea typeface="黑体" panose="02010609060101010101" pitchFamily="49" charset="-122"/>
              </a:rPr>
              <a:t>Xmind</a:t>
            </a:r>
            <a:r>
              <a:rPr lang="zh-CN" altLang="en-US" sz="2400" dirty="0">
                <a:latin typeface="黑体" panose="02010609060101010101" pitchFamily="49" charset="-122"/>
                <a:ea typeface="黑体" panose="02010609060101010101" pitchFamily="49" charset="-122"/>
              </a:rPr>
              <a:t>工具绘制计算机硬件组成图。</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zh-CN" altLang="en-US" dirty="0"/>
          </a:p>
          <a:p>
            <a:endParaRPr lang="zh-CN" altLang="en-US" dirty="0"/>
          </a:p>
        </p:txBody>
      </p:sp>
      <p:pic>
        <p:nvPicPr>
          <p:cNvPr id="32" name="Picture 6" descr="提问">
            <a:extLst>
              <a:ext uri="{FF2B5EF4-FFF2-40B4-BE49-F238E27FC236}">
                <a16:creationId xmlns:a16="http://schemas.microsoft.com/office/drawing/2014/main" xmlns="" id="{5C5B729E-7BDA-4C87-B4DF-680413EE5B6D}"/>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1187" y="577850"/>
            <a:ext cx="917575" cy="688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854579463"/>
      </p:ext>
    </p:extLst>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      </a:t>
            </a:r>
            <a:r>
              <a:rPr lang="en-US" altLang="zh-CN" sz="2000" dirty="0"/>
              <a:t>Axure</a:t>
            </a:r>
            <a:r>
              <a:rPr lang="zh-CN" altLang="en-US" sz="2000" dirty="0">
                <a:latin typeface="黑体" panose="02010609060101010101" pitchFamily="49" charset="-122"/>
                <a:ea typeface="黑体" panose="02010609060101010101" pitchFamily="49" charset="-122"/>
              </a:rPr>
              <a:t>软件的使用</a:t>
            </a:r>
            <a:endParaRPr lang="zh-CN" altLang="en-US" sz="2000" b="1" dirty="0">
              <a:latin typeface="黑体" panose="02010609060101010101" pitchFamily="49" charset="-122"/>
              <a:ea typeface="黑体" panose="02010609060101010101" pitchFamily="49" charset="-122"/>
            </a:endParaRPr>
          </a:p>
        </p:txBody>
      </p:sp>
      <p:sp>
        <p:nvSpPr>
          <p:cNvPr id="9" name="内容占位符 1">
            <a:extLst>
              <a:ext uri="{FF2B5EF4-FFF2-40B4-BE49-F238E27FC236}">
                <a16:creationId xmlns:a16="http://schemas.microsoft.com/office/drawing/2014/main" xmlns="" id="{1E16EF82-8932-4931-966C-A29E7DDE1A07}"/>
              </a:ext>
            </a:extLst>
          </p:cNvPr>
          <p:cNvSpPr txBox="1">
            <a:spLocks/>
          </p:cNvSpPr>
          <p:nvPr/>
        </p:nvSpPr>
        <p:spPr bwMode="auto">
          <a:xfrm>
            <a:off x="461475" y="836712"/>
            <a:ext cx="8229600" cy="2952328"/>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75"/>
              </a:spcBef>
            </a:pPr>
            <a:r>
              <a:rPr lang="zh-CN" altLang="en-US" sz="2400" dirty="0">
                <a:latin typeface="黑体" panose="02010609060101010101" pitchFamily="49" charset="-122"/>
                <a:ea typeface="黑体" panose="02010609060101010101" pitchFamily="49" charset="-122"/>
              </a:rPr>
              <a:t>原型设计工具</a:t>
            </a:r>
            <a:r>
              <a:rPr lang="en-US" altLang="zh-CN" dirty="0"/>
              <a:t>Axure</a:t>
            </a:r>
            <a:endParaRPr lang="en-US" altLang="zh-CN" sz="2400" dirty="0">
              <a:latin typeface="黑体" panose="02010609060101010101" pitchFamily="49" charset="-122"/>
              <a:ea typeface="黑体" panose="02010609060101010101" pitchFamily="49" charset="-122"/>
            </a:endParaRPr>
          </a:p>
          <a:p>
            <a:pPr>
              <a:spcBef>
                <a:spcPts val="675"/>
              </a:spcBef>
            </a:pPr>
            <a:r>
              <a:rPr lang="en-US" altLang="zh-CN" sz="2400" dirty="0">
                <a:latin typeface="黑体" panose="02010609060101010101" pitchFamily="49" charset="-122"/>
                <a:ea typeface="黑体" panose="02010609060101010101" pitchFamily="49" charset="-122"/>
              </a:rPr>
              <a:t>Axure RP</a:t>
            </a:r>
            <a:r>
              <a:rPr lang="zh-CN" altLang="en-US" sz="2400" dirty="0">
                <a:latin typeface="黑体" panose="02010609060101010101" pitchFamily="49" charset="-122"/>
                <a:ea typeface="黑体" panose="02010609060101010101" pitchFamily="49" charset="-122"/>
              </a:rPr>
              <a:t>是美国</a:t>
            </a:r>
            <a:r>
              <a:rPr lang="en-US" altLang="zh-CN" sz="2400" dirty="0">
                <a:latin typeface="黑体" panose="02010609060101010101" pitchFamily="49" charset="-122"/>
                <a:ea typeface="黑体" panose="02010609060101010101" pitchFamily="49" charset="-122"/>
              </a:rPr>
              <a:t>Axure Software Solution</a:t>
            </a:r>
            <a:r>
              <a:rPr lang="zh-CN" altLang="en-US" sz="2400" dirty="0">
                <a:latin typeface="黑体" panose="02010609060101010101" pitchFamily="49" charset="-122"/>
                <a:ea typeface="黑体" panose="02010609060101010101" pitchFamily="49" charset="-122"/>
              </a:rPr>
              <a:t>公司旗舰产品，是一个专业的快速原型设计工具，让负责定义需求和规格、设计功能和界面的专家能够快速创建应用软件或</a:t>
            </a:r>
            <a:r>
              <a:rPr lang="en-US" altLang="zh-CN" sz="2400" dirty="0">
                <a:latin typeface="黑体" panose="02010609060101010101" pitchFamily="49" charset="-122"/>
                <a:ea typeface="黑体" panose="02010609060101010101" pitchFamily="49" charset="-122"/>
              </a:rPr>
              <a:t>Web</a:t>
            </a:r>
            <a:r>
              <a:rPr lang="zh-CN" altLang="en-US" sz="2400" dirty="0">
                <a:latin typeface="黑体" panose="02010609060101010101" pitchFamily="49" charset="-122"/>
                <a:ea typeface="黑体" panose="02010609060101010101" pitchFamily="49" charset="-122"/>
              </a:rPr>
              <a:t>网站的线框图、流程图、原型和规格说明文档。作为专业的原型设计工具，它能快速、高效的创建原型，同时支持多人协作设计和版本控制管理</a:t>
            </a:r>
            <a:r>
              <a:rPr lang="zh-CN" altLang="en-US" sz="2400" baseline="300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 。</a:t>
            </a:r>
          </a:p>
        </p:txBody>
      </p:sp>
      <p:pic>
        <p:nvPicPr>
          <p:cNvPr id="20482" name="Picture 2" descr="AxureRP基本使用教程详解">
            <a:hlinkClick r:id="rId2"/>
            <a:extLst>
              <a:ext uri="{FF2B5EF4-FFF2-40B4-BE49-F238E27FC236}">
                <a16:creationId xmlns:a16="http://schemas.microsoft.com/office/drawing/2014/main" xmlns="" id="{C177D21F-81BE-4716-8FBB-FAD843C10649}"/>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23728" y="3861048"/>
            <a:ext cx="5194548" cy="237626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11189209"/>
      </p:ext>
    </p:extLst>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en-US" altLang="zh-CN" sz="2000" dirty="0">
                <a:latin typeface="黑体" panose="02010609060101010101" pitchFamily="49" charset="-122"/>
                <a:ea typeface="黑体" panose="02010609060101010101" pitchFamily="49" charset="-122"/>
              </a:rPr>
              <a:t>     </a:t>
            </a:r>
            <a:r>
              <a:rPr lang="en-US" altLang="zh-CN" sz="2000" dirty="0"/>
              <a:t>Axure</a:t>
            </a:r>
            <a:r>
              <a:rPr lang="zh-CN" altLang="en-US" sz="2000" dirty="0">
                <a:latin typeface="黑体" panose="02010609060101010101" pitchFamily="49" charset="-122"/>
                <a:ea typeface="黑体" panose="02010609060101010101" pitchFamily="49" charset="-122"/>
              </a:rPr>
              <a:t>软件的使用</a:t>
            </a:r>
            <a:endParaRPr lang="zh-CN" altLang="en-US" sz="2000" b="1" dirty="0">
              <a:latin typeface="黑体" panose="02010609060101010101" pitchFamily="49" charset="-122"/>
              <a:ea typeface="黑体" panose="02010609060101010101" pitchFamily="49" charset="-122"/>
            </a:endParaRPr>
          </a:p>
        </p:txBody>
      </p:sp>
      <p:sp>
        <p:nvSpPr>
          <p:cNvPr id="2" name="矩形 1">
            <a:extLst>
              <a:ext uri="{FF2B5EF4-FFF2-40B4-BE49-F238E27FC236}">
                <a16:creationId xmlns:a16="http://schemas.microsoft.com/office/drawing/2014/main" xmlns="" id="{0D7AD90B-AA92-41E0-B221-B3592AE9371F}"/>
              </a:ext>
            </a:extLst>
          </p:cNvPr>
          <p:cNvSpPr/>
          <p:nvPr/>
        </p:nvSpPr>
        <p:spPr>
          <a:xfrm>
            <a:off x="602095" y="1244097"/>
            <a:ext cx="3095129" cy="1200329"/>
          </a:xfrm>
          <a:prstGeom prst="rect">
            <a:avLst/>
          </a:prstGeom>
        </p:spPr>
        <p:txBody>
          <a:bodyPr wrap="square">
            <a:spAutoFit/>
          </a:bodyPr>
          <a:lstStyle/>
          <a:p>
            <a:pPr>
              <a:spcBef>
                <a:spcPts val="675"/>
              </a:spcBef>
            </a:pPr>
            <a:r>
              <a:rPr lang="zh-CN" altLang="en-US" dirty="0">
                <a:latin typeface="黑体" panose="02010609060101010101" pitchFamily="49" charset="-122"/>
                <a:ea typeface="黑体" panose="02010609060101010101" pitchFamily="49" charset="-122"/>
              </a:rPr>
              <a:t>第一步：在打开</a:t>
            </a:r>
            <a:r>
              <a:rPr lang="en-US" altLang="zh-CN" dirty="0">
                <a:latin typeface="黑体" panose="02010609060101010101" pitchFamily="49" charset="-122"/>
                <a:ea typeface="黑体" panose="02010609060101010101" pitchFamily="49" charset="-122"/>
              </a:rPr>
              <a:t>AxureRP</a:t>
            </a:r>
            <a:r>
              <a:rPr lang="zh-CN" altLang="en-US" dirty="0">
                <a:latin typeface="黑体" panose="02010609060101010101" pitchFamily="49" charset="-122"/>
                <a:ea typeface="黑体" panose="02010609060101010101" pitchFamily="49" charset="-122"/>
              </a:rPr>
              <a:t>之后，可以在首页选择“新建文件”，这样便可以开始建立一个新的项目。</a:t>
            </a:r>
            <a:endParaRPr lang="en-US" altLang="zh-CN" dirty="0">
              <a:latin typeface="黑体" panose="02010609060101010101" pitchFamily="49" charset="-122"/>
              <a:ea typeface="黑体" panose="02010609060101010101" pitchFamily="49" charset="-122"/>
            </a:endParaRPr>
          </a:p>
        </p:txBody>
      </p:sp>
      <p:cxnSp>
        <p:nvCxnSpPr>
          <p:cNvPr id="11" name="直接连接符 10">
            <a:extLst>
              <a:ext uri="{FF2B5EF4-FFF2-40B4-BE49-F238E27FC236}">
                <a16:creationId xmlns:a16="http://schemas.microsoft.com/office/drawing/2014/main" xmlns="" id="{E928359F-9BEF-4812-A759-3C7B568E18E0}"/>
              </a:ext>
            </a:extLst>
          </p:cNvPr>
          <p:cNvCxnSpPr>
            <a:cxnSpLocks/>
          </p:cNvCxnSpPr>
          <p:nvPr/>
        </p:nvCxnSpPr>
        <p:spPr>
          <a:xfrm>
            <a:off x="4283968" y="465138"/>
            <a:ext cx="72008" cy="6276230"/>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xmlns="" id="{9F4A9770-5E58-4DF2-A4D1-DE5FD570F63F}"/>
              </a:ext>
            </a:extLst>
          </p:cNvPr>
          <p:cNvSpPr/>
          <p:nvPr/>
        </p:nvSpPr>
        <p:spPr>
          <a:xfrm>
            <a:off x="5112667" y="967098"/>
            <a:ext cx="3095129" cy="1754326"/>
          </a:xfrm>
          <a:prstGeom prst="rect">
            <a:avLst/>
          </a:prstGeom>
        </p:spPr>
        <p:txBody>
          <a:bodyPr wrap="square">
            <a:spAutoFit/>
          </a:bodyPr>
          <a:lstStyle/>
          <a:p>
            <a:pPr>
              <a:spcBef>
                <a:spcPts val="675"/>
              </a:spcBef>
            </a:pPr>
            <a:r>
              <a:rPr lang="zh-CN" altLang="en-US" dirty="0">
                <a:latin typeface="黑体" panose="02010609060101010101" pitchFamily="49" charset="-122"/>
                <a:ea typeface="黑体" panose="02010609060101010101" pitchFamily="49" charset="-122"/>
              </a:rPr>
              <a:t>第二步：选择左侧栏中的“</a:t>
            </a:r>
            <a:r>
              <a:rPr lang="en-US" altLang="zh-CN" dirty="0">
                <a:latin typeface="黑体" panose="02010609060101010101" pitchFamily="49" charset="-122"/>
                <a:ea typeface="黑体" panose="02010609060101010101" pitchFamily="49" charset="-122"/>
              </a:rPr>
              <a:t>page1”</a:t>
            </a:r>
            <a:r>
              <a:rPr lang="zh-CN" altLang="en-US" dirty="0">
                <a:latin typeface="黑体" panose="02010609060101010101" pitchFamily="49" charset="-122"/>
                <a:ea typeface="黑体" panose="02010609060101010101" pitchFamily="49" charset="-122"/>
              </a:rPr>
              <a:t>，在右边边框中开始创建新的界面内容。在元件库中选择一个新的元件拖拽至右边边框即可。比如拖拽一个矩形框。</a:t>
            </a:r>
            <a:endParaRPr lang="en-US" altLang="zh-CN" dirty="0">
              <a:latin typeface="黑体" panose="02010609060101010101" pitchFamily="49" charset="-122"/>
              <a:ea typeface="黑体" panose="02010609060101010101" pitchFamily="49" charset="-122"/>
            </a:endParaRPr>
          </a:p>
        </p:txBody>
      </p:sp>
      <p:pic>
        <p:nvPicPr>
          <p:cNvPr id="19458" name="Picture 2" descr="AxureRP基本使用教程详解">
            <a:hlinkClick r:id="rId2"/>
            <a:extLst>
              <a:ext uri="{FF2B5EF4-FFF2-40B4-BE49-F238E27FC236}">
                <a16:creationId xmlns:a16="http://schemas.microsoft.com/office/drawing/2014/main" xmlns="" id="{67F8E926-9E78-4BA5-AC2E-B74E0C8DE0B8}"/>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5536" y="3425782"/>
            <a:ext cx="3528392" cy="2844990"/>
          </a:xfrm>
          <a:prstGeom prst="rect">
            <a:avLst/>
          </a:prstGeom>
          <a:noFill/>
          <a:extLst>
            <a:ext uri="{909E8E84-426E-40DD-AFC4-6F175D3DCCD1}">
              <a14:hiddenFill xmlns:a14="http://schemas.microsoft.com/office/drawing/2010/main" xmlns="">
                <a:solidFill>
                  <a:srgbClr val="FFFFFF"/>
                </a:solidFill>
              </a14:hiddenFill>
            </a:ext>
          </a:extLst>
        </p:spPr>
      </p:pic>
      <p:pic>
        <p:nvPicPr>
          <p:cNvPr id="19460" name="Picture 4" descr="AxureRP基本使用教程详解">
            <a:hlinkClick r:id="rId4"/>
            <a:extLst>
              <a:ext uri="{FF2B5EF4-FFF2-40B4-BE49-F238E27FC236}">
                <a16:creationId xmlns:a16="http://schemas.microsoft.com/office/drawing/2014/main" xmlns="" id="{A079DDF6-7F52-4835-B742-5A2A9945C83A}"/>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860032" y="3425782"/>
            <a:ext cx="3600400" cy="284499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80130804"/>
      </p:ext>
    </p:extLst>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en-US" altLang="zh-CN" sz="2000" dirty="0">
                <a:latin typeface="黑体" panose="02010609060101010101" pitchFamily="49" charset="-122"/>
                <a:ea typeface="黑体" panose="02010609060101010101" pitchFamily="49" charset="-122"/>
              </a:rPr>
              <a:t>      </a:t>
            </a:r>
            <a:r>
              <a:rPr lang="en-US" altLang="zh-CN" sz="2000" dirty="0"/>
              <a:t>Axure</a:t>
            </a:r>
            <a:r>
              <a:rPr lang="zh-CN" altLang="en-US" sz="2000" dirty="0">
                <a:latin typeface="黑体" panose="02010609060101010101" pitchFamily="49" charset="-122"/>
                <a:ea typeface="黑体" panose="02010609060101010101" pitchFamily="49" charset="-122"/>
              </a:rPr>
              <a:t>软件的使用</a:t>
            </a:r>
            <a:endParaRPr lang="zh-CN" altLang="en-US" sz="2000" b="1" dirty="0">
              <a:latin typeface="黑体" panose="02010609060101010101" pitchFamily="49" charset="-122"/>
              <a:ea typeface="黑体" panose="02010609060101010101" pitchFamily="49" charset="-122"/>
            </a:endParaRPr>
          </a:p>
        </p:txBody>
      </p:sp>
      <p:sp>
        <p:nvSpPr>
          <p:cNvPr id="2" name="矩形 1">
            <a:extLst>
              <a:ext uri="{FF2B5EF4-FFF2-40B4-BE49-F238E27FC236}">
                <a16:creationId xmlns:a16="http://schemas.microsoft.com/office/drawing/2014/main" xmlns="" id="{0D7AD90B-AA92-41E0-B221-B3592AE9371F}"/>
              </a:ext>
            </a:extLst>
          </p:cNvPr>
          <p:cNvSpPr/>
          <p:nvPr/>
        </p:nvSpPr>
        <p:spPr>
          <a:xfrm>
            <a:off x="602095" y="1244097"/>
            <a:ext cx="3095129" cy="1477328"/>
          </a:xfrm>
          <a:prstGeom prst="rect">
            <a:avLst/>
          </a:prstGeom>
        </p:spPr>
        <p:txBody>
          <a:bodyPr wrap="square">
            <a:spAutoFit/>
          </a:bodyPr>
          <a:lstStyle/>
          <a:p>
            <a:pPr>
              <a:spcBef>
                <a:spcPts val="675"/>
              </a:spcBef>
            </a:pPr>
            <a:r>
              <a:rPr lang="zh-CN" altLang="en-US" dirty="0">
                <a:latin typeface="黑体" panose="02010609060101010101" pitchFamily="49" charset="-122"/>
                <a:ea typeface="黑体" panose="02010609060101010101" pitchFamily="49" charset="-122"/>
              </a:rPr>
              <a:t>第三步：针对某一具体部件，可以选中元件，然后在其右侧“属性”栏中设置相应部件属性值即可，比如在矩形框中输入适合的文字。</a:t>
            </a:r>
            <a:endParaRPr lang="en-US" altLang="zh-CN" dirty="0">
              <a:latin typeface="黑体" panose="02010609060101010101" pitchFamily="49" charset="-122"/>
              <a:ea typeface="黑体" panose="02010609060101010101" pitchFamily="49" charset="-122"/>
            </a:endParaRPr>
          </a:p>
        </p:txBody>
      </p:sp>
      <p:cxnSp>
        <p:nvCxnSpPr>
          <p:cNvPr id="11" name="直接连接符 10">
            <a:extLst>
              <a:ext uri="{FF2B5EF4-FFF2-40B4-BE49-F238E27FC236}">
                <a16:creationId xmlns:a16="http://schemas.microsoft.com/office/drawing/2014/main" xmlns="" id="{E928359F-9BEF-4812-A759-3C7B568E18E0}"/>
              </a:ext>
            </a:extLst>
          </p:cNvPr>
          <p:cNvCxnSpPr>
            <a:cxnSpLocks/>
          </p:cNvCxnSpPr>
          <p:nvPr/>
        </p:nvCxnSpPr>
        <p:spPr>
          <a:xfrm>
            <a:off x="4283968" y="465138"/>
            <a:ext cx="72008" cy="6276230"/>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xmlns="" id="{9F4A9770-5E58-4DF2-A4D1-DE5FD570F63F}"/>
              </a:ext>
            </a:extLst>
          </p:cNvPr>
          <p:cNvSpPr/>
          <p:nvPr/>
        </p:nvSpPr>
        <p:spPr>
          <a:xfrm>
            <a:off x="5112667" y="967098"/>
            <a:ext cx="3095129" cy="1754326"/>
          </a:xfrm>
          <a:prstGeom prst="rect">
            <a:avLst/>
          </a:prstGeom>
        </p:spPr>
        <p:txBody>
          <a:bodyPr wrap="square">
            <a:spAutoFit/>
          </a:bodyPr>
          <a:lstStyle/>
          <a:p>
            <a:pPr>
              <a:spcBef>
                <a:spcPts val="675"/>
              </a:spcBef>
            </a:pPr>
            <a:r>
              <a:rPr lang="zh-CN" altLang="en-US" dirty="0">
                <a:latin typeface="黑体" panose="02010609060101010101" pitchFamily="49" charset="-122"/>
                <a:ea typeface="黑体" panose="02010609060101010101" pitchFamily="49" charset="-122"/>
              </a:rPr>
              <a:t>第四步：如果需要跳转至其他界面，可以拖拽一个按钮至界面，并且在相应的按钮中设置链接，点击设置按钮属性值“创建链接”，并且选择相应的跳转界面。</a:t>
            </a:r>
            <a:endParaRPr lang="en-US" altLang="zh-CN" dirty="0">
              <a:latin typeface="黑体" panose="02010609060101010101" pitchFamily="49" charset="-122"/>
              <a:ea typeface="黑体" panose="02010609060101010101" pitchFamily="49" charset="-122"/>
            </a:endParaRPr>
          </a:p>
        </p:txBody>
      </p:sp>
      <p:pic>
        <p:nvPicPr>
          <p:cNvPr id="21506" name="Picture 2" descr="AxureRP基本使用教程详解">
            <a:hlinkClick r:id="rId2"/>
            <a:extLst>
              <a:ext uri="{FF2B5EF4-FFF2-40B4-BE49-F238E27FC236}">
                <a16:creationId xmlns:a16="http://schemas.microsoft.com/office/drawing/2014/main" xmlns="" id="{D2FBD91C-F829-4C76-A0BF-0F4D6E1A3146}"/>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2094" y="3425782"/>
            <a:ext cx="3321833" cy="2844990"/>
          </a:xfrm>
          <a:prstGeom prst="rect">
            <a:avLst/>
          </a:prstGeom>
          <a:noFill/>
          <a:extLst>
            <a:ext uri="{909E8E84-426E-40DD-AFC4-6F175D3DCCD1}">
              <a14:hiddenFill xmlns:a14="http://schemas.microsoft.com/office/drawing/2010/main" xmlns="">
                <a:solidFill>
                  <a:srgbClr val="FFFFFF"/>
                </a:solidFill>
              </a14:hiddenFill>
            </a:ext>
          </a:extLst>
        </p:spPr>
      </p:pic>
      <p:pic>
        <p:nvPicPr>
          <p:cNvPr id="21508" name="Picture 4" descr="AxureRP基本使用教程详解">
            <a:hlinkClick r:id="rId4"/>
            <a:extLst>
              <a:ext uri="{FF2B5EF4-FFF2-40B4-BE49-F238E27FC236}">
                <a16:creationId xmlns:a16="http://schemas.microsoft.com/office/drawing/2014/main" xmlns="" id="{3713A611-93B5-47EB-822F-01C3F44CE6C9}"/>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004048" y="3425782"/>
            <a:ext cx="3600400" cy="284499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73240549"/>
      </p:ext>
    </p:extLst>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en-US" altLang="zh-CN" sz="2000" dirty="0">
                <a:latin typeface="黑体" panose="02010609060101010101" pitchFamily="49" charset="-122"/>
                <a:ea typeface="黑体" panose="02010609060101010101" pitchFamily="49" charset="-122"/>
              </a:rPr>
              <a:t>      </a:t>
            </a:r>
            <a:r>
              <a:rPr lang="en-US" altLang="zh-CN" sz="2000" dirty="0"/>
              <a:t>Axure</a:t>
            </a:r>
            <a:r>
              <a:rPr lang="zh-CN" altLang="en-US" sz="2000" dirty="0">
                <a:latin typeface="黑体" panose="02010609060101010101" pitchFamily="49" charset="-122"/>
                <a:ea typeface="黑体" panose="02010609060101010101" pitchFamily="49" charset="-122"/>
              </a:rPr>
              <a:t>软件的使用</a:t>
            </a:r>
            <a:endParaRPr lang="zh-CN" altLang="en-US" sz="2000" b="1" dirty="0">
              <a:latin typeface="黑体" panose="02010609060101010101" pitchFamily="49" charset="-122"/>
              <a:ea typeface="黑体" panose="02010609060101010101" pitchFamily="49" charset="-122"/>
            </a:endParaRPr>
          </a:p>
        </p:txBody>
      </p:sp>
      <p:sp>
        <p:nvSpPr>
          <p:cNvPr id="2" name="矩形 1">
            <a:extLst>
              <a:ext uri="{FF2B5EF4-FFF2-40B4-BE49-F238E27FC236}">
                <a16:creationId xmlns:a16="http://schemas.microsoft.com/office/drawing/2014/main" xmlns="" id="{0D7AD90B-AA92-41E0-B221-B3592AE9371F}"/>
              </a:ext>
            </a:extLst>
          </p:cNvPr>
          <p:cNvSpPr/>
          <p:nvPr/>
        </p:nvSpPr>
        <p:spPr>
          <a:xfrm>
            <a:off x="602095" y="1244097"/>
            <a:ext cx="3095129" cy="1477328"/>
          </a:xfrm>
          <a:prstGeom prst="rect">
            <a:avLst/>
          </a:prstGeom>
        </p:spPr>
        <p:txBody>
          <a:bodyPr wrap="square">
            <a:spAutoFit/>
          </a:bodyPr>
          <a:lstStyle/>
          <a:p>
            <a:pPr>
              <a:spcBef>
                <a:spcPts val="675"/>
              </a:spcBef>
            </a:pPr>
            <a:r>
              <a:rPr lang="zh-CN" altLang="en-US" dirty="0">
                <a:latin typeface="黑体" panose="02010609060101010101" pitchFamily="49" charset="-122"/>
                <a:ea typeface="黑体" panose="02010609060101010101" pitchFamily="49" charset="-122"/>
              </a:rPr>
              <a:t>第五步：与此同时，我们需要设置跳转界面（新界面）</a:t>
            </a:r>
            <a:r>
              <a:rPr lang="en-US" altLang="zh-CN" dirty="0">
                <a:latin typeface="黑体" panose="02010609060101010101" pitchFamily="49" charset="-122"/>
                <a:ea typeface="黑体" panose="02010609060101010101" pitchFamily="49" charset="-122"/>
              </a:rPr>
              <a:t>page2</a:t>
            </a:r>
            <a:r>
              <a:rPr lang="zh-CN" altLang="en-US" dirty="0">
                <a:latin typeface="黑体" panose="02010609060101010101" pitchFamily="49" charset="-122"/>
                <a:ea typeface="黑体" panose="02010609060101010101" pitchFamily="49" charset="-122"/>
              </a:rPr>
              <a:t>内容，选择“</a:t>
            </a:r>
            <a:r>
              <a:rPr lang="en-US" altLang="zh-CN" dirty="0">
                <a:latin typeface="黑体" panose="02010609060101010101" pitchFamily="49" charset="-122"/>
                <a:ea typeface="黑体" panose="02010609060101010101" pitchFamily="49" charset="-122"/>
              </a:rPr>
              <a:t>page2”</a:t>
            </a:r>
            <a:r>
              <a:rPr lang="zh-CN" altLang="en-US" dirty="0">
                <a:latin typeface="黑体" panose="02010609060101010101" pitchFamily="49" charset="-122"/>
                <a:ea typeface="黑体" panose="02010609060101010101" pitchFamily="49" charset="-122"/>
              </a:rPr>
              <a:t>添加新的元件并且修饰即可，其操作与</a:t>
            </a:r>
            <a:r>
              <a:rPr lang="en-US" altLang="zh-CN" dirty="0">
                <a:latin typeface="黑体" panose="02010609060101010101" pitchFamily="49" charset="-122"/>
                <a:ea typeface="黑体" panose="02010609060101010101" pitchFamily="49" charset="-122"/>
              </a:rPr>
              <a:t>page1</a:t>
            </a:r>
            <a:r>
              <a:rPr lang="zh-CN" altLang="en-US" dirty="0">
                <a:latin typeface="黑体" panose="02010609060101010101" pitchFamily="49" charset="-122"/>
                <a:ea typeface="黑体" panose="02010609060101010101" pitchFamily="49" charset="-122"/>
              </a:rPr>
              <a:t>基本相似。</a:t>
            </a:r>
            <a:endParaRPr lang="en-US" altLang="zh-CN" dirty="0">
              <a:latin typeface="黑体" panose="02010609060101010101" pitchFamily="49" charset="-122"/>
              <a:ea typeface="黑体" panose="02010609060101010101" pitchFamily="49" charset="-122"/>
            </a:endParaRPr>
          </a:p>
        </p:txBody>
      </p:sp>
      <p:cxnSp>
        <p:nvCxnSpPr>
          <p:cNvPr id="11" name="直接连接符 10">
            <a:extLst>
              <a:ext uri="{FF2B5EF4-FFF2-40B4-BE49-F238E27FC236}">
                <a16:creationId xmlns:a16="http://schemas.microsoft.com/office/drawing/2014/main" xmlns="" id="{E928359F-9BEF-4812-A759-3C7B568E18E0}"/>
              </a:ext>
            </a:extLst>
          </p:cNvPr>
          <p:cNvCxnSpPr>
            <a:cxnSpLocks/>
          </p:cNvCxnSpPr>
          <p:nvPr/>
        </p:nvCxnSpPr>
        <p:spPr>
          <a:xfrm>
            <a:off x="4283968" y="465138"/>
            <a:ext cx="72008" cy="6276230"/>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xmlns="" id="{9F4A9770-5E58-4DF2-A4D1-DE5FD570F63F}"/>
              </a:ext>
            </a:extLst>
          </p:cNvPr>
          <p:cNvSpPr/>
          <p:nvPr/>
        </p:nvSpPr>
        <p:spPr>
          <a:xfrm>
            <a:off x="5148064" y="1244097"/>
            <a:ext cx="3095129" cy="1477328"/>
          </a:xfrm>
          <a:prstGeom prst="rect">
            <a:avLst/>
          </a:prstGeom>
        </p:spPr>
        <p:txBody>
          <a:bodyPr wrap="square">
            <a:spAutoFit/>
          </a:bodyPr>
          <a:lstStyle/>
          <a:p>
            <a:pPr>
              <a:spcBef>
                <a:spcPts val="675"/>
              </a:spcBef>
            </a:pPr>
            <a:r>
              <a:rPr lang="zh-CN" altLang="en-US" dirty="0">
                <a:latin typeface="黑体" panose="02010609060101010101" pitchFamily="49" charset="-122"/>
                <a:ea typeface="黑体" panose="02010609060101010101" pitchFamily="49" charset="-122"/>
              </a:rPr>
              <a:t>第六步：界面布局完成之后，我们便可以点击右上角“预览”查看效果，效果图会在网页中展示。如果不满意预览图，还可以返回继续修改。</a:t>
            </a:r>
            <a:endParaRPr lang="en-US" altLang="zh-CN" dirty="0">
              <a:latin typeface="黑体" panose="02010609060101010101" pitchFamily="49" charset="-122"/>
              <a:ea typeface="黑体" panose="02010609060101010101" pitchFamily="49" charset="-122"/>
            </a:endParaRPr>
          </a:p>
        </p:txBody>
      </p:sp>
      <p:pic>
        <p:nvPicPr>
          <p:cNvPr id="22530" name="Picture 2" descr="AxureRP基本使用教程详解">
            <a:hlinkClick r:id="rId2"/>
            <a:extLst>
              <a:ext uri="{FF2B5EF4-FFF2-40B4-BE49-F238E27FC236}">
                <a16:creationId xmlns:a16="http://schemas.microsoft.com/office/drawing/2014/main" xmlns="" id="{49719FC1-D429-404A-B51A-FCBAFBCE4BE7}"/>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0374" y="3425782"/>
            <a:ext cx="3319538" cy="2844990"/>
          </a:xfrm>
          <a:prstGeom prst="rect">
            <a:avLst/>
          </a:prstGeom>
          <a:noFill/>
          <a:extLst>
            <a:ext uri="{909E8E84-426E-40DD-AFC4-6F175D3DCCD1}">
              <a14:hiddenFill xmlns:a14="http://schemas.microsoft.com/office/drawing/2010/main" xmlns="">
                <a:solidFill>
                  <a:srgbClr val="FFFFFF"/>
                </a:solidFill>
              </a14:hiddenFill>
            </a:ext>
          </a:extLst>
        </p:spPr>
      </p:pic>
      <p:pic>
        <p:nvPicPr>
          <p:cNvPr id="22532" name="Picture 4" descr="AxureRP基本使用教程详解">
            <a:hlinkClick r:id="rId4"/>
            <a:extLst>
              <a:ext uri="{FF2B5EF4-FFF2-40B4-BE49-F238E27FC236}">
                <a16:creationId xmlns:a16="http://schemas.microsoft.com/office/drawing/2014/main" xmlns="" id="{D2E70F5E-9A7F-4244-848B-0403A5AD826D}"/>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860032" y="3425782"/>
            <a:ext cx="3823594" cy="284499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27600590"/>
      </p:ext>
    </p:extLst>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练习</a:t>
            </a:r>
          </a:p>
        </p:txBody>
      </p:sp>
      <p:sp>
        <p:nvSpPr>
          <p:cNvPr id="2" name="AutoShape 4" descr="data:image/jpeg;base64,/9j/4AAQSkZJRgABAQAAAQABAAD/2wBDAAgGBgcGBQgHBwcJCQgKDBQNDAsLDBkSEw8UHRofHh0aHBwgJC4nICIsIxwcKDcpLDAxNDQ0Hyc5PTgyPC4zNDL/2wBDAQkJCQwLDBgNDRgyIRwhMjIyMjIyMjIyMjIyMjIyMjIyMjIyMjIyMjIyMjIyMjIyMjIyMjIyMjIyMjIyMjIyMjL/wAARCAGh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y+iiivrDzQooooAKKKKACiiigAooooAKKKKACiiigAooooAKKKKACiiigAooooAKKKKACiiigAooooAKKKKACiiigAooooAKKKKACiiigAooooAKKKKACiiigAooooAKKKKACiiigAooooAKKKKACiiigAooooAKKKKACiiigAooooAKPwp2KTFMYmD6UfhTsUYoAbRg+lOxRigBuD6UfhTsUYoAbRTsUYpANwfSjB9KdijFMBv4UU7FGKAG4PpRg+lLijFACYPpRg+lOxRigBuD6UYPpS4pcUANwfSjB9KdijFADaPwp2KMUgG0YPpS/lU9nZXmouUsbSa5I4PlISB9T0H40Cdkrsr0V1Fp4C1efBuZbWzXuGbzH/JeP/Hq27b4fabHj7VeXdw3pHtiU/hyf1pcyOaeMoQ+1f0/qx55TWkRfvOo+pr1qPwpoNlHvOlQBf79yxcf+PkinjVPDum8R3mk25HaAx5H4JS5jD+0Iv4IN/wBfM8mjjkm5ihlk/wBxC38qtLpGrP8Ad0jUW+lrJ/hXpMvjfQl/5iryY7JBKf5riqzePNEU/evX91g/xIo5mH1qu9qT/H/I4NdB1ps40bUOPW2YfzFDaBrSYzo2oc+lsx/kK7f/AIWBo3/PDU/+/Kf/ABdH/CwNG/54an/35T/4ui7D6xif+fZwjaRqyfe0jUV+tpJ/hVaWGaD/AF9vNF6+ZGy/zFekL490Q9TfJ/vQD+jGrUXjfQmP/ITkjP8AtwSD+S0czD61XW9J/j/keULIjfddT9DTq9b/ALT8PanxJd6Vc5/huCmT+D81FP4Q0K7TzBpiID0ktnZB+Snb+lHMH9oRWlSDX9fI8po/Cu9uvh5bMCbHUp4j/duEEg/MYI/I1gX3g7XLIFhardxj+O1bef8Avnhv0p8yOmGLoz2l9+hg4PpR+FKcq7IwKupwysMEfUUuKZ0DaMH0p2KTFMBPwop2KMUANwfSj8KdijFADaPwp2KMUANowfSnYoxQA3B9KMH0pcUuDQA2j8KXFLigBuD6UYPpS4pcUANwfSjB9KXFLigBuD6UYPpS4pcUANwfSilxRQA6ilopE3EopaKAuJRS0UBcSilooC4lFLRQFxKKWigOYSilooDmEopaKAuJRS0UBcSilooC4lFLWpo/h7UNbYNboI7YHDXMowg9cd2P0/EihuxMqkYq8nZGSSFGScVv6X4P1bUgsjxiytzz5lwCGI9k6n8cD3rtdL8O6VoMJucK80Yy95ckDb9M8L/P3NZuqeO7SAmPTYvtkveWTKxD+rfp9anmb2OGWMqVXy4ePzf9fn9xc07wVpFnh5IWvpV5L3H3B/wAcY+uamvfFmi6aohN2spQYEFmocD2yMKPzrzvUta1LV8i9u3eP/nivyxj/gI4P1OTVEADgCjl7iWDdR81ebf9f10R2F58QbhsrYadFEP79w5c/kuAPzNYlz4o127yJNTmjU/wwYi/VcH8zWVRT5UdUMPRhtFfn+Y2Qec++Zmlf+9IxY/maAAOgA/CnUm4A4J5pnRcKKe8ckYRpInRXG5C6kBh6jPUU2gV0JRS0ZzTDmEopaKAuNKg9QDT4JJbR99rNLbv/ehcofzFJRSC5t2njHXbTAN2t0g/huYw3/jww3610Nj8QLSQhdQspbdv+ekB8xfrjgj9a4Oilyo554WhPeP3aHrTLovie23EWuoIo+8P9Yg/Rl/SuY1PwAwDSaTc7h1+z3JwfoH/AMR+NcajNFKssTvHKpysiMVYfQiuo0rxze2pWLUo/tsPTzFwso/o344PvSs1sc3sK1DWjK67P+rfkc1c21xZXDW93BJBMvVJBg/Ueo9xxUVespLo3imwZAYr2FeSjDEkRPf1U+44PvXG654NutOD3Gnl7u0HLLjMsY9wPvD3H5d6FLua0cbGT5Ki5ZHMUUBgwyDkUtUdlxKKWigLiUUtFAXQlFLRQHMJRS0UBcSilooC4lFLRQHMJRS0UBcSilooC4lFLRQHMO20bacBRigm43bRtp2KMZoGNxRj2p2KMUCuN20badijFAXG4oxTsUYoC43FG2nYoxQFxoFGKdigCgLjdtGKcBRigLjcUYp2MUYoAbtpCAP5AetPAJYKqlmYgKqjJJPYCvQvDPhVdN8u8vUEmonlI+og/wAW9+3b1pN2Mq9eNGPNIztA8Fbgl3rKEA8pZ9Cfd/8A4n8/St3W/Etjoai3Cia6VcJbRHaEHbceij26/wA6x/Efi8xs9lpEgMnSW7HIX1Cep/2vy9a4nackkkknJJPJPrUpX1ZyQoTrv2lfbov6/wCHLeqatfa1MJL6bcqnKQqMRp9B/U81S207FPghlubmK2hXfNK21EBA3H8avY71yxVlokRYo21dn0rULWATz2cyRFA5crwoJwA3oc9jzyKv+G7K2udSC31jPcW8imNXVW2I5xyxHt3zxnP0LkSqxjBzWqXYzW0u+S3tbhrZhFdyCOByRh2PT6Z9/Q0++0i706+azmVXmCeZ+5Jcbeeensa9Ihgs9I0yKF5VS1gb5GuGB2ncWHPqM8d+KtQiGU/bLVoWkePYtwgDZAzgZHUA9qTZ5n9pTvfl01/4H4bnkYiBAJcKpPLEE4HrXf6Z4ft7G3vrNZI72C6KFmmiwFXGQODknkHqMcVmNpEuiarZDFvqlxKGzbsoGWPHOSeucgn0rsXhdoLqGN/KmPmKsn90tna34ZH5VKlfcvH1nKMfZvR/5/fp+JQn0yCV7SS7tILkWgxDH5ZXavAwBkhuAOCO1cFrWizaXKkzm28i6eR4RAxICZyOD0GCMdeldz4e0u/063uFv7gPvYFF8wvtxnLZPrkflXP+K4rGR41EUq6gACWxhPJJdgPqMjtT5luRg3OFd01LmXdf1pqZWn6ZpzaQdX1G8mjginMTQxxAmVsAqqknHc5yOlaCL4e1aYy/YpLK4vjLFbLJL+5EmFwxC42jJAHbOakcaneeEYJ9OtjC1pM8bw2seFmTavzbed5z1696pm3XWNWXT1swBaAQtd2zCJItpy7sMbdu7cRjB560G7k5uTlJqzez2X4eXcxrywutOmEF7A0Eu0PtYg5HIzx9DWrYeFbu8trhrjzbOUKjW4kiyJM8k8c8DHbqRmoNduLG78RTXsMzXFpPIskmxCjAdGUZ6nA4PTmu8hSS30qRbCFxKkCi2iuThh+7BVW98k/jmncMTialOnFrRv8ADbv+pymq+E1tUurm1uStvDDvWOVC0jsOoGBjHfv7+tc1sIJUqQwOCCMEGvUNJbU5tLifVI1jvBJwFABIyNpIHAJ5H0+tc7b6bDqHiK5u5J1vtOj3TXNyy7AAUJxgEHIxjI9KTlYWFxMvfVR35eq/rr01uzkhC2OlO8g12DTxxWZjudFthpUTboU3szSO3HEgOCcAk4/u4qjrGmrb3hmiMJtrr99AI8AqhAIBXt1x+BqPaHdTqc0uVq33fp1/rU5wwmmlCO1abQH0qNofaqUzblKUMs1rcJcW0rwzJ92RDgiu80DxnHeOlrqhSC5PCTjiOQ+h/un9PpXEvD7VA0fUEZFVoznr4eFVWkvmeg+IvB8WotJd2CpBfdXj+6kx/wDZW9+h7+teeyRPDK8UqNHKh2ujDBU+hrqfDfix7Hy7HU3Z7P7scx5aH2Pqv8vpxXSeIvDkOuQiaIpHfqo8qYH5ZV7KxHUeh7fSpTtoclOtPDy9nW1XR/1/S9DzHFGKfJFJDK8M0bRyxna6MMFT6GkxVnoXG7aMU7FGKAuNxRinYoxQFxoFG2nYoxQA3bRinYoxQFxuKNtOI96MUDuNxRinYpMUCuJj2o207FAFAXG7RRS/hRQFx+KKd+NFAhuPajFO/GigBuKMe1O/Gj8aAGfhS06j8aAG0n4U/wDGj8aAG4o/CnYo/GgBuKKdiigBuKT8Kf8AjR+NADaQkAEngCn/AI10PhLQ11K8N7cpus7ZuFPSWTqB9B1P4D1pPQipUjTi5SNfwh4cNqkeqXkZ+1OP9HjYf6tT/ER/eP6D3PFTxX4lMhk0vT5CEB23M6H757op9PU9+nTro+L9eaxtzYW0hF5cLmRweYoz/U/oOfSuAA2jA4ApJX1Zx4em6svb1fkv6/rqNAAGAOKv2OjX2pwSTWiRMkb7ZC8qrs4zuOe3vVI5xwa6C8W1k8I2S2cq2drPO5ufOLOzyKAAPlU5HBODgdKbOqtOUbKO7fqNm8KTtdGLT7yzuUjX9+TOA0TAfNuA5xkYBq54GWNzdyfPuJQHJXbtwSMDrnOfbBqh5lta61p17bS3UtzKsLJ5ShAzf6s5JyeSpyMdzzTb9ktPE1wNHgNs8TvAojJkLMSQzKCOMg8AdMcUrnNKNSrB0m91va229/8Ahjs1S5nsLsapa2w2u5RY4/NBjUZVivcjrj2HSsnwb9vMLwxtCdPiYl9y/vCxHGMfQdfwrPW51TW7kacTHGxbJTb5e1kUg5PXnnPuaY1i9jffZLlC2HTzI4XPzg4IA9Tg4qJTtqRSwfuSpSau7O29vNHS+IdIuNShtjbAO8LNmIsBuzjnnjIx+tWdA0ybTdOaKfAkkkMmwHIXgD8+KlstYt72+ni2iGNFyHmYKxOeRj/PSo5daik01pbVxHcFtqxyrk4yMnHTpWbnFO9zKNPEOmsO46afjqZOvGye+LWySJfRyDzZRkA4UYxz1HHOO1TWOqpbWlvBMtw85kO6Z5OiMeoJByOeh961NIX+0LyW+nEXngqq7AQUG0j6EHJ9f5VZeCHUdNctbvD2CyYjOVB28noOay5m9UdcuRRVGcW0rXd+v+RRl1S2+0TW6ySykJ+6ZVDLI56AADnk9+ODXP3Vpq2qSyC5VpJrOL94G2rtHJ9gT/hXQ6TpkE0AaaC4jnRxKkvIBHBGO1a8j2q3DRO8QmlADKerDsD+BPX1ojNy1bJfJh5ONON2v66dGjy9RNbTRTwSOjo25CrEfXp64wa2bSTXNZujPcSsdJnd7eeGNl+RSvYEfQZ68n610usaOt3aQxLNDa29uGOCnA4GOc8D/GoNBtY009JhYi38wKGcPuM2ONx9Oc8VtCWtmRiq0J0faxiubbXp+WvXS9jn38EQGyjgScCf7SS87Z/1POFC9N33f1qSx1WXT5Da3pvJ2N2w+2z5GYs4yFIJOCM4569qs6DBr66vctqbym3wc72BQtnjyx2H07deau6tp0uqXojtrjzJYEy0DcLGDjkH1PH5Vc5WWhlTvOp7OvJSjvddPn/SIbrV5hbh7WK5WRpsW0zxArKo6kDAxn6E4/GqtraHTx/aWpI5jvUkieJF2sNx5yDjAxkjHtW9bxXMe3SdOm2Lbr++uXG4gnnCj8TUrWt/bxPLDfi+QZ8yGZQQw7gHnB9q5pTb1OiChBckUlf1u101tpff/Iw49IaMwWsGpWq2zJ5rLJy0u4ZLGMjH3QAOe2etVrm1bV5I59PsZEgRPIXLgjCDI+hwRx3NamrQ272ljLBBHHasrY2KAwOeVP8An1rakS4S3gW1SNiGVXErDITGD04zwP1pKV3Y1lOVNKfV3309b2/pHnk1rJAxSWNo3wG2uMHBGRUqaJfXEDTRwHaquSD97K44x1yc8etdL4igi862comSx3AoRvXjOXHPGMY9DWhNFeTtYSWNyi2ykGUNlvMXjoSMnv6dauO7Q6mKkqcZJJXvvtoeb3FtJbzSQyrtkjO1lyDg1Uki68V1/iZFm1REhBZtgBwF2nJ6gjnuc5rLu9Av7eF5XhXam8ttcEqF6k9sHtWsZG0K0XCMpaNnNMmO3FdL4W8SHTnTT76T/QmOI5GP+oJ/9lP6fnWJIgIyO9ViuMg1qtRVaUakXGR6D4r8OnVITeWsf/EwhXlR/wAt1Hb/AHh2/L0x52DkZFdz4N10zIuk3TnzY1zbOT99R1T6jt7fSqXjLRBaXH9q2y4gmbFwoHCSH+L6N/P60lpoziw9SVKfsKny/r+uxyf4Uop2KKs7xuKPwp340c+tADPwpce1O/Gjn1oAbRTufWj8aAGfhR+FP59aMUANoxTsUfjQAz8KPwp/40fjQA3FFOxRQO4uKNtLijFBNxNtGPalxRQFxMe1GPalxRigLibaMe1LRigLiY9qNtLRQFxMe1GPalxRQFwxSY9qXAooC4mPajHtS4ooC5JbWk17dw2luoM0zbVz0HufYDJ/CvTJpbTw1oOVXMNqgWNTwZXP9Sck/j6VgeB9Nws2qyDlswwfT+Jv6fg1UfGWp/bNUFjG37izOGx0aU9fyHH13VL1djz637+sqXRb/wBfh95z88013cy3Nw++eVi7t6n/AA7VHgblXIBY4GTilrsPDOkS/wBnSm9tLSaxvVDqW5kyCQARjp1PXiqOqtXjRhzMyovCeoNqUtjKY4mjhEvmcsjZONoPr1/Kl0zULmKys4tXty+gzgoN8P3erAqRg5z39M46V0uo+KLHTb82swndlwZHjUFY8jIzzk8HPFSa5ZWN3aCe/a5eG1DOFtzy2cDOO/8A+ukeb9ZqS5VWjo9u/qvO9vQ5mDVLFLcJpemyxamuIbMyt5xAdiWx2BG44Jz1rX0zTtU0/XJtQ1K4jZPK8t5g24y5wFCgDOche3PvmuU0qwvNQudll/ro18zdv2bcEc59ckV6NAsj3EYnfe9vCmWxgNKwIZvwA4/3jSaNMW1SbjGzve99X069v1dxY7ZzcvdR2trbzP8AekkTfI3Qc4Ix09TUwttl0t3LawTSr/y2hQq44x905zx759BUWoanFpqxho2llkztQHHA7k/jVrTb6PUIDIiNGynDoTnH41lJq9jCEKvJ7S3u7f11t+Bl6jpt3qGpGeCJJIXRSkisACMd898/0rOSMKuTxj1rrWWWMzpbYEjoZI89A2cN+fB+pJqnpdtJDeSGeTZMV+aN1yXBP3s/WuOqtdD18NXapu9rJK3cbZWV9ZGXBQr5ZdUL/K7Y4wOueKlv7u4KmBoTEJFz8xDEoRjBHY5z+Vack4guobfyGbzTyw9zj8fekv7UNbuyxRllAO5uCF54H5frWU3aLUWFN81SMqkVqM04SG0j86eOQsvyKAAVA4x71TutDkuL15BIgjdtxJzuH4fyp1owtZjKIlZipUZ7VfGoYt4yVDzZxIAMAD2/DFZxrwlG0uhpKhVp1HKn1I9QES2srTwGaI43IBnIzXJRTtp7zyxQq7OhSMMxxHk56dxXSXs8k8koieRYXAXYcdKyJrUNgMDgnnHXFV9ZvLQqjhVGm4z6irrIYsY7aZo/JLeaE6PnHQ9QCRzSacl1e6rbzS/vJIgNx4XCg/8A163IYpY5YEtoYjbkkyMMDB9QBx19KqXdsI7+Xy8rnrjI5PXk9c1tXqtWbZzYSnDWMI2bW+/kT2sAW61G0dijzszo3qGHb6Uun6edJWae4dAuBwvfH171LGbeexUXh3vG21Nn3wPX/PpTxb2Swtc5muBGQAkr9+Kw9qt0bOlKzi72dk9N7dn5mcC1losMZjQvOWO1x91T/kfnVCG4uYUWCKRQCNqBgPlJOc/WtS7uJLuMLIicMWBA5HtVqxsnW2ZZ4oWhlAkGeW/GpjNzlaLNJKNODc0rt3MaTR7q61CZbiRVO3f5gUlSTxgdMd/yrL239vapOpmihkKhWzjleQPUd66y71GC3nMTiRiPvMo4WmajbW88Ie58xoosviM9eP1rpSTvys5vbzjZVI6O3T8vwOW0MJHqbFzhmXAYybc5IBGP4ic/pW4iXRurjznge2YqIEUcj13fjXNndG6yRsyshyrdCMU+IXmqsLKS4n+zlNjsqb8c5Ut+OOa2pT0sTjMLzydS6Str5ehzV4Fa6mZC5VnYjeAG5PcDj8qzpV5r0SXSdHeSSyPlJcSrGzIhAYbOTt9Mjr3xz71x+uaeNP1CSINEVbLqiOWKLn5Q2e+MV1R0HSxMKj5Emn+hkqZIpEliYpKjBkdeqkdDXpumX1v4i0PfNGpWVTDdRDs2OcfoR/8AWrzHFbXhfVf7L1hUkbFtdYjlz0U/wt+BPPsTVyRGKpe0hdbrYztR0+XS9RmspfmMR+V8ffU9G/EfrmquPau88a6X9o09b9F/fWfEmP4oiefyPP0JrhOKE7l4et7WmpdeomPajbS4oxTN7hj2pMUuKMUBcTHtRtpcUYoC4mPajHtS0YoC4mPajFLij86AuJtpcUYooC4mKKWigLj8UYNOwPajFAXG4NGDTsD2oxQA3BoxTsUY+lADce9FOx9KMD2oAbijHvTqMUANwaMGnYowPagBuKMU7H0owPagBuDQEkkZY413SOQqL6sTgD86dj6Vs+FbQXXiKBiMpbq07fUcL/48QfwpMic+SLk+h2krReHfD52YZbKDauejv0H5sc/jXl/zHLOxZ2OWY9ST1Ndp44u9tvZ2IP8ArHMz/ReF/Mk/981xxwPSlE5cFBqDm93/AF/mNwa6jwndWEG22RLlr+4Zt+OY1VQSD144/HNJpXh+0l0yS71B2jR4iHEqGIwsGyGVj1BGOcd6uX+lxRRvrGiTxW8jHeJElCRLGEwQABg5IHXuaZniMRTqp0tfXpf+vyLeoeGrDUb/AO1z+crtjzERsLJgY54z0AHHpVnVb57KwuZLWe2S6hQSKkjDhcgfd68jIHvXH2eranJp8el2IlM5l8wSxsxkOTkg+2akhtLvxTq9zJM0FvNEoD5jIAwcAY6569fSgw+qyTXtpe7H8rrp5lPT7zUYb95LJ2NzcEgqqBt5JzjB969CgLrdKZlCPPChKg5AkUHcM/QjH+6a4DTrDUHvpTZwl57KTLFTjDBsYGepyDx7V1Gh6he6veTxXQjaEJvGxdpjYHA2988/pUtm2MpqfvRtZLXv5GtqGlJqSxt5nlyx5AbGQQexFW9M09LCBo1cyO5y74xn0AFMhll3vEklvcsnDASbHH1ABH8vpVpGkkk8ovFE2MlUk3Pj8hj9awla9zGEqnJ7Nv3f6+Y+RpB50sKb3ij2IAM5YnJ/LC/rVG3vpTdGV/L/AHm1XOzoo9Kkkv57O7kgSNFjjACgjJ5Gd2fxqtGpPJJJ6knvXn16mujPXwtD3feWj/r/AIJ0CXkJjdxICittJIIJ98d6Qp/aV7FYReWGaTCzFjj7vPQfhVKwt4bi9ghuJRDC7gPIew/pnpn3rtpvCUEd7Bc2M7QeXKrmNhuXg547iuSpXlJWOujhYwfMjnNY0KXRvKYv50cgxvC4w/pj+X41p6p4at9P0Q3SvJ9oQIHBbKkkgH+ddk8aSAB1VgDnDDPNNmgiuYmimRZI24ZWGQa52js5UeZjTrmSze7SB2gU4Lgf5496z5rcEdK9R1ES2+kypZRfOqbUVB90dOB7CuIudMubeBZJrd40Y7VLcZP86nmcWS4mHavcx/IkrBQRgHnGO30q9YabJe3UdtCUDvnBcnHAz/IVZ0rTPtuox25cIrNlieuB2HvXTxaDb6VereNPI6If3MQX5mY5GPernUlIiFNLVI57UPD95YTrEkUlyGTcrxRnr3BHatLVvDFvY6KbmISvdIEDgHIJJAY4/OulEN7cfNLcfZl7RwgE/ixB/QCj7BcJzDqNwG9JQrqfrwD+RFSa2POodKu7u0lure3eSGM4JHU+uB3xT9PaBEWNTIZXyWB5Axn8q703Nzse0dY4LtkbyJBzG5x1HoR1I/nXDPpmq2EMl29tJEkfyu7EHOTjp3571rSqckkzCvS54cqIbrSoLicyuXGcblU8Nii7d4raR4vLEkabgGPGBVZ76ZLQRKzBw2fNJzkenNVLuC5vmNz5KqCnAU9QDjH1rvhVj9las82VCV0qj0X9fiVk06KaJ76/k2LIwc5ymPmyR7gjGKrtax6PfQzqxeKc7BmfYAxJ5x3UL69yKupPam1awv0C7CQVyewznOeueMCoL5W1a0eKxKiGDHy8fP8AKMAcZGOf89Omna2m5jUc+Zqfwv7rdBRZadNqaakjq077ghD/ACsVBUkDuQBiuO8Q6gmpXivC++3RBszFsYZAyD3PIrTj8P3900W+AxwbgW3sAQpPOB64qv4k0b7LKstjZuLXy8uVJfa2T1ySQMY9q64XZhTVGnWSc+Z2sttPL+vM5cg5pGXcpU9DTwNyGQLmMNt3gcZPOM+vFGB7Vsehc9G8PX66voMZuMSOoNvcA/xYGMn6qQfqTXn9/Yvpuo3Fk5JML7Qx/iXqp/EEGtvwbe/Z9Ye0Y/u7tMD/AH1yR+m4flVrxvZYmtNQUcODBJ9Ryv6bvyFQtGefT/c4hw6S1/r8Uclj3owadj6UYqz0BuDRg07FGKAG0YNOxRigBuPcUYp1GKAG4owadge1GKAG4NGDTsUYoAbiinYooEOxRj3pcUYoFcTHvRj3pcUYoC4mPejHvS4oxQFxMe9GPelxRigLiYHrRj3pcUYoC4mPejHvS4oxQFxMe9GPelxRigLiY966/wAD2+Le/uj1d1hU+m0bj/6Ev5VyOK9B8IwbPD9r6zSO5/76K/yUVMtjkxsrUbd/+H/Q5XxTP9o8R3AB+WBUhX8Bk/8AjzNWOVBGKmuZvtV7c3P/AD2meT82JqI4AJPamtjoprlgo9jsdMmtNZ0L+zriSbLbYSZZw0juBvyvfAxx7Cn3c9loHh9ba3kRyyOYBKnmrKQw3A446nH/AOqufGizwR+fJe2ttPiMwDzsFt4JHP8ADwDjPXBqsumP/bC6ZLIqSeaIWYfMFJ/L1oOBUKcpNqfu3vb+vl+R0Wk+HtQ0fUredbiCSMxlJ0yQcEZwOoOCBXQJbxrcSzxwqJpQBI6ry+Omar6bpz6XZi2a5lnUHKmQYCj0HtXN+K7y5/tBLQSPHbiIOFUkbySck+vTFM40pYqtbm+drXXodaI1j3hFERclmZFAJY/xe5rm7jR4tFsY7iO/kF2rgIfu7h3AA5985qXwneXNza3UM7vIkLL5buckZByufbAP41qahBpkyxSak4REJCPvIPPUDHXpUyV0OlKeHrum3ddba300MTS7uSxuRNEIyzDYfM6ckdTn2rqLbS5Xuftc0jRzlnLiM8ei7T6Y9a5HTJdlxAztGozhjIm5RnjJHfrXZ3NtJfi2lt7gxRj5hwRkHGCPf6+tcko3PXry5Zqztfd/oVZbOW2ZS7NJkAvJg43HPGT16VNCKs6pIpjjXBLFjgh+AeOo78flVaE152IjyysjuwtRzpqUjqNC8Of2vZPcNcmICQoFEec4A56+5rt7C0NjZRWzTPMYxje/U8/5Fef6GmrTTGPTJpIwDlzu/dr9QeP0r0eMMI1DsGYAZIGMmuF7ndDYyNY1h7OVbe3VTKV3MzchR9PXiq+na3O9wkF1tYSHaHUYIJ6Zo1zTpnuhdwo0ilQrqoyRjviqmnadcXF3E7xPHFG4dmdcZxzgZrnlKfPoWdZXOa/fF3Nh5ahcBi7Hk9+K6OsjVr+yMNxbOVacIQAUJwxHHOMd61qfDuBg2GjXF2BNGVVA+N+7BGD1FdTEvn380jciDESexIBY/qB+BrB0vUp7eWG1G1oncDG3kZPWt+y+Wa7jPUTbvqCoOf5j8KinZgPvLyKxgMspOM4AHUn0FVLLWoLycQ7HjkP3Q38VJrlnLd20bQjc8bZ2+o/xrL0vTrlr6KWSJ444juJcYyfQU5Skp2WwG/fW32q1aMHbIPmjf+446H865/xDrMq6NaiOJAt9EQ5fnZwMrj15P5V1DMqKWYgKBkk9hWGl7p9npNpFqbIvnR7/AC3jLdeemD0zWgmeelR5qZyRuHRtv69q05jK0sTRNGYiSZCeSRjjFZ1xiSeTy14eRiiqOxPAApu3UFhQpIFLMAqOwDADpjPb29q7sPK2h5mKgpWd18ynrEEk13thid2VMsFUdCTg+p7/AJVWLLoen+e6l7u4xiMngY9vbP5nFOhnmtNRMIZcyTKkoI6/Nj+pousS+KrdHGVRMqD6hWYfr/Ku6nr73U46t0lTlrFK/rb/AIJSfStU1BfMvNQeAnpGoJx9QCAKo3I1rw+v2qO6N7aL99XJ+UfQ5I+oP1q14l1G7t7iK3gleFGj8wshwWOSMZ9sfrU3h28m1KxcXf73bIYtxH31IGQfXriu2CRwVJ1VSVSSTg+lv6/Mpaxerc+EvP0+KMW0zjzhtGY+eeOmd2Bn3z71x+Peuo8MRRy2Os2EzZtAwBYtjAIYE5+ig5rF1W3sba9Een3Bng8sEuXDYbJyMgDtirOnCuNOcqKXW9/VLfzKcUsltPFcxH95C6yL9Qc/0r0XXYE1Pw7dGH5g0QuYfXgbh+YyPxrznFeheE7kT6BbBvmMDtA2fQHIH/fJApS7ixqaUai3TPOxgjINLj3qW4tTZ3dxanP7iVo+e4BwD+VR4qjuunqhMe9GPelxRigLiYox70uKMUBcTHvRilxRigLiY96MUuKMUBcTHvRj3pcUYoC4mPeilxRQFx+KMUuKMUE3ExSYp2KMUBcbijFOxRigBuKKdijFAXExSYp2KMUBcTFJinYoxQFxMUmKdijFAXG9q9G0pvsvhm0k/uWYl/8AHd39a86b7p+leiY2eE8A/d0vGf8AtjUyOLG6qK8zziNcRIPQCpY2KTRsFiYhgcSrlP8AgQ9Kao+UfSlxTO16nRXtjLe3l9PY2a30N2Q8U/mFl3BgNpHG3Clhz7Vl6zKk09uiTwTrDbpGzxJgFgMHnAyOBjrxVNZZE2bZZF8tiybWI2k4yR6HgVq2WhebFH58V2LhmLiCNVBMQ/iJYjaM5GT17ClsciSo2lN7bf16LpZG1op03TNNtlF8jSXZVvmbkseMBewB4rTvNPtL9FS7gWUL90kkFfoRzXI3FlHpF2uoIrEQ3Sj7JMuHQkFhlgSCOODzn8DV1PFLPrKPIfI08gq0e0Mc4PzEgZzn07U7nFUoTnL2tJt9b7fJfL5HSW1tBaQLBbRLFGDnavr6n1NYms6lpV1bXFsXaS6gfbEqgj584OD0Pv8ASqlx4nnj1Yy2/wC90/aAkbps3cDJBxnrmqulRXuqa+byA28cyOJnyp2gE4OBzzyf8aGOlh5QftartbXfr2fX1Lenaa95pr3Uc8assnlhJPlB9fm/H9DXQpaXKyLFY3bOkiKJHeQErtPGO4FSfaY4rd76YkIFLg45CnoB7nj8TT9P1CDVIWeMOpRgCGxuUnoRWM6aNFi6s7yton93/DFASu1xI0jBpCxDMMckcdqvwt0qHUFCCIpahOSZJVGAWyQR+Yz+NFtvkyEUttUscdgO9eZWptM9uhVUoKWx0ejavPpMsskKq/mIFKuTjIPB/n+ddn4d1K81OK4muVjEYcLGUBHbkfyrzeGQcc10Om6/eWNk1rH5ZTnYzDlMnJ+vfrXnzVmdsJHoVFcx4d1NUWdLy77qU81+5znr+FTDXXXUWDFDaByuQOcdM571k5pbmqdzamvLe3ZFmlRGf7oY1zerRQjUmFsWd3+Z1Az8x9KZql3DfXYliVgAmwlhjPP/ANermg28TM0jeW0isNuM7k4P86zcud8oFbS7uOwmaSeM7JY9yMFyevb2P9K1YbxLxzdWit5kfySwtgM69vx64/EVJFJFqUE8bQSxqrGI7uCR7VmabqEGnG5jliKsWJDK2/Pouf60L3bK+gzoIbmK4UmNgccEdCD6EdqkYhVJJAA6k1hWV4uqXpiubSNXCllcZDAZHGevem6jd2Wn3SxPaNOQAzb5CwUZ9DnmtFPS4F25nS+jZA4WyXmeZjhWH90HuD3PTHH0xPGFvAY4L0TDzWHlqmch165HpjPX/wCtUvii9tLixhjhuVZw4bYhyCuD1/TrXHyvwBk4XoM8D6VaV2ZzlbQZE0Yu4jIxChhjHrkYz7VSujH/AKUJ2leVWDsMBe+Opz/epZJSrBw2CpyD6GkNzqDW+9I95ALLMyhm29MD155rvox0scFZtPmX52En8l5rRryVYikW8gsN24EY3Hr0x+tU9YDyCDV7BhI0PXAzlQfT8wfY1nX80j3MzyrtlLncuOhp2hXUq6gYBMqROpYoxHzNxjHv/hXoU1fQ8+tTcI+0T26dLdUWW1PR9WgVbloVI58uc7Sp9m/wNU77X7OytRaaVtknI2RCFflQnv7n6VHeXXhm5nk8+NlcMQXjRgH9xt61YlbTtA02LULGxWQzFVjcsc/MpIJY5IGB0rsR57hC6XLLyT2uQJp8+j+ELuNYme6nXMoXnYpAUj3wufxJrkwOBithNd1i5mlhjmDPdfIsaqBtJ4+Q9vzqePwpdNCp+0Rq5EZCspAXP3gx9R7dfag66c/Y3dZq7d/69DAxXV+Cpub+1J/uSqPzDf8AstcxJFJDIY5UeNx1VlIP1wa1/CcvleIY0z/ronjP4Dd/7LQ9jbELmpS/rzG+KoPJ8RTMBgTxpKPy2n9VNY+K6jxrF+/sJ8feR4z+BBH/AKEa5jFC2Hh5c1KL/rTQTFGKXFGKZtcTFGKXFGKAuNxS4pcUYoC42lxS4oxQA3FLilxRigLjcUU7FFADqKXijigjQSil4o4oDQSil4o4oDQSil4o4oDQSil4o4oDQSil4o4oDQSil4o4oDQaRwa9DBMnhMY6tpn/ALRrz7j3r0LRh9p8PWSf3rbyvyBX+lTI48ZZKL8zztfuj6UtJEQYlJHOBTuKo7NBCOK6S1MF9pkiKk0sBgitbhWkWOQFSzKyknaQcsCM9q5zikZVYYIyPSlYyq01NLW1jodXuRb2lxCJEhuGSG3Nsx8x1hQP944I3EtzzwMVa8PaWkKR3kiXEU4V0kjnQBGU9CM9sY5+tcs5MhZnYszdSxyTXZaLPDf6W9uZLqfbGEneb1cYKqfb+oosceIi6VGye+/5f1ckgg0m/hhW3EFwlmjRxoSSqbh3Hfp1+uK5m3t7fStehS9ug625DtJb84cchT36jB+tdLp2lWuhRzzNcEh8BpJSFCqDwP161gajFc6tq119ltoJPIOwtbsAGGThmJPJ7E9OKCcPJc0oqT5Lbv8Aruzpbee2uLEE4a0lU7GcYUqc/KfQjp+HFT2aWdjEYrRVAzuID5OfUk9B9a5xv7YsPJdblLixskVm8uZVVlIB2tg5PXAz26VA3iO8kmusBBBOu1Yn+YRjGOOnPX86HqRHDTbfJK8X5/1rbU6WSfztQsraOaK5t5QGaND1IJJYkfifwqw14mntstLdAhz++Y7t3qAc9vSsLw3f+TexWxVNkrH59vzAgevpxVmzMli1ws2QkfyFD0kcj5cZ/wC+s/41yVIvc9GC5Zcj2SXzu2dLbzrMn2dkiiuJkzlFwPUA+5H86FEkLBZFKsRnGe1Ztiy3d+s8TFW8zzJEbqvOeD3FWpTJ9vkQ/M7vlQDng8j9K4K1O6udtGajPl8rs1IpQa6bQbNbkrcFpFeJ87Xj+RlI7E9a46MuoUspG4Ej8Dg13Hha/jls1tmu2lmClhEUwIlBxjOOe3evOlTs9T0KckzQWz0+dfsyMrCOXzWjV88+/tz0rMMk2jXTj5Gik3skKN908YJyM1c07RPsF605uN6gEKNuDz6nvVXWA1xelYrYM0cYcyIcll+n1rGSaV+pqSy62Zj5VvHmRioUv9056g9KhhstsS2v2a2eaMGSWSUYSMN0Xjqf0qhNZTxtsmjZUwCzhchQe9akskMn2mQiSWzugu6SJSWjZRjkdccCkm3uFxJYvMuo2uVUzSIwhmtpCqyED7p9P/rVzU07SfM7MzHqWOTXR24SQ2cVusotLaQymWcbDI5Bwq59ya5K6vJbiVpp33St94jHXp2+lWoXJkyKWTriktkjkSWR137eAo5zx/OqksvWobeeX7UqQyKrPwd3Ix1/pXdQhaS0OKvJ8js7EuoxxA28qo0ZkcAoCFPPPfvk/Spp3mM0XlrE0RJ81ieR6YrPu4p7jU0triQtFtLblGBj6eueKpXE97bX4sLSQykBCm9R8oA/ID1r06cbPY8qr76Sur2b8rf8Ag1q3e41MQ2yDzjEXKlQme+cn7xNQz+Ho3imCSyFmVfLZgMIf4s8/MD9PzqLTnaPVJo7qONZQpO6ZsMp5GF9c7sVqywXcuqwXUd5ts0QiSH+8ef8R16YrqhHqctevUptU4y2W/fqcbqVhJYXTqVkaAnEUrJtDjAJx+dVmmmeFIXmkaJPuxljtX6Dp3Nb/iooDbgxzCQ7mRi3ybcnIx65wc+hpo0CwFlBfTajJHaPEGfcmGLHsP8ADBrQ3hiI+zjKpuzI06eG21GCafb5Stli0ZfGO4Hr6HtXcGF/7QW6+0yiNIjG1sB8hPXJ98Vi6hLolytrY3E9zCLaJRDKF+XayqRnjnjHp3qjq2mxaVYWfk3E8pldmLq2Izleox0JHHuM0HPUSryje8W7rboU9XniudVllhKtHhQHViwfjrz07DHtRo0nla7p7/8ATdV/Bjt/rVPinwuIriGT+5IjfkQaGjv5Eoci7WOu8Yx50q3k7pcgfgVb/AVxtd54sjzoVyf+ecqN/wCPAf1rhOKUTDBu9ISil4o4qjq0EopeKOKA0EopeKOKA0EopeKOKA0EopeKOKA0EopeKKAFxRinbaNtBAmKTFO20baAuNxRinbaNtADcUYp22jbQA3FGKdto20ANxRinbaNtAXG4FGKdto20Bcbiu58KS7tCgH/ADxldP8Ax7d/7NXEba6vweW+yXqEHYJVYH/aI5H5BfzpS2ObFK9M5i7g+z391B/zymdB9AxxUOK1vEcap4hvAp6lGPsSi5/z71l7aa2N4S5opjcUYp22jbTKG4pyu6KVWRlUkMVB4JHQkd8UbaNtIC1cane3JuPNuCVuNvmoAAp29MDt+FWoo4z4WndbeZB9oVbiSPnzFAJGc9ACRkD2rL21Zsruawu454mYhDkxliFcHqD9cD8qLGUoe7aC2/Q09Ljgn12OOCO4kR7VFmBI2mMwgAEAf7o+tYTHc7P5YiySdgzhOenPp0rQuNWu7uzNtJ5SoXDkxJsyAMBTjgjp+QqfQtPW5nZp7Fp7VgYjJuwI2wDnrn/9dBCbppzn5fh9wzTo9Tt7+FII3iuJYmZNwA3Jjk88f5FbFtrEM9ky6lGs80LbYuCC/r8w4yOKvTXthpSW8M820pGEjyCzBRgZJA4HH6Ul/awTWKKbhba0jYzMyICCMHn9c1Mo3Ob6ypSTnG3mt/8APyGf2rC9g0NvCbZ2flU5DLjuetaeh7GV2PJBHBTgY6EN+fFcZDccD5s+9b2jzXDNM1uynZGTtYnaWxxwOp4rklD3rs9KSUabUXY6mzu2u45VmhaNQdvJIyO4qO3vJrZ5lgmMQkBRvLbqM9j/AFrN/tx5MrFGVbgjPJ6c5FNhl4HNcWIgnY6MNzRbbVvI67/hIb6T+NQvk+UUwSG/2ue9dHpEcMGlrIpjmCRk74kwWGTx74xivPoZfeuo0fxB9mg8q4LMF2JFtQYVehye/rXnShZnpQnfc6G3li1PTvMa3KIzbSjHg8j0rlZL26s2mgjk8j95uYRtnB9N3cVsX/iKERMINsrrJtKsp2suOSCK5GSTaMDH0HaoUblTlYn1DUZr4xG4bcYkCg+vufesuWXAxRNN71Qlm966qdM5pTCaYDr0784q+Es7jybmBcbTlSpx04way4L2G3mZ50LKVwOAcHI55rUWZHiR4sbGG4YGOvtXp0KSPJx1Zra493wOSAD6moHbB6YPQnvXJa5cPJqU6SniNtqKegXtj69a0fD08s+nOJCWSOUpGx9MDj6A12wR5tei40lUvv8AqUdT0a8eS71L7TG7RkzIuwk4XkDngYA9+lUF8Q3wG5vKeXzvN8xkHK4+5j0z+NdHq2mS6pbRwxXHlbWJIIO1/rj0riFG5QfUVpY3wzVaHv2bXlsX9PgtNSv5Fv7h43lfMaoOHZmJI6HHX9au6+t3f6y9vDbTSR2yqqLHGSBlQSf1A/CsywjV9StlNwkGJA3mP0Ujkfyrd1y1l1JFvdPme5g5SSKNyQCD1A/z2NBVR8tZNvp8l/w5n3umym3s5ZpYbdkgWKQTMRyC23BAO75QAQM4xVzS1spNJvbK5u/tFtCBOTGjL5YGSdpPJ6enc+tZcVvLPpJhjhkeWC6DBAhzh1IPH1QfnWxbWdrpemzWmoXYt7m+Q7to3FFHQcfU/wCRSJqu0eVvW/T7/N7f5HOT+QbiU2wcQbj5YfqF7ZqGUfum+lPAyB1psq/um+lUdqPQfFAzoWofVP8A0Ytef4r0HxPzoWoD/c/9GLXAbaiOxyYP+G/X9ENxRinbaNtWddxuKMU7bRtpAJikxTttG2gLjcUYp22jbQFxuKMU7bRtoENxRTttFMB+KMGl4opCuJg0YNLRQFxMGjBpaKAuJg0YNLRxQFxMGjBpaKAuJg0mKdRQFxMGkxTuKdHG80yQxIXlc4VR1JoC4tvbTXdzHbQJulkOAOw9SfYV3UUdroWkYLfuYBudu8jH+pPA/Co9J0qLSLVmkdPPZczTE8KPQH0H61zOtaudUuAseVtIj+7U8bj/AHj/AE9KndnHKXt5cq+FGdPNJdXMtxL/AKyVy7Y7Z7fQdKZiloqjsTQmDRg0tFAXExRg0tGKAuJg0YNLRQFxMGtnQLqC2lbz7uZCzqscCglHLcZwO/SsenRSvDKksbFZEO5WHY0GdSKnFxZ1mqaHHqVwkxnaJwuxsLu3AEn14PJq3OfsWlv5EaOIIflSRsAouBz+Fcumt3iWtzEZGaWZ9wmLcp0yAOnb9arX17JqE6TTLGHWMR/KMAgHPP4mg4lhqjtGb0RraDKPL1O9uFiWyb767M85ztHsMgY9xVuLXZ5re58hEgWEI8ahQTt3bTnt3H5VFPdNq3hp5p5VhKzDzjHGW6Hj5c+6mqWlvYi8EEZuJWnHl5kQBSMgkbQc84xnPGalq6NI8rcpzWqe3TSx0em6ybidY5wizMNqTKO/oajQSxS+U6kNu2ZPAJ+tYlpfB3iW2tII2dgEJBds545J/pW5fai6aoUVsxwMrKvTnAzz+NctSndanbSbhUtBbr8v+HNeOymWPcGBbGdv4f41NalpQxXGEwTk461UTVbTLSpuMjKAR9D+Xf8ASrFlMPs8bMYxjduwBhSfulgPx/SuKrRi3odNKvUUbyRdnDqm5SHQDl1IwKzZJCzBR1JwKvSShoGd8TBYz5rJwGORjn1FY6y25kIuWITb1HrWMaKT0N/bNxbfQvR2pV5kuIwwIAVwenrj36VBPZB7OK3DqGRstJt5PXP86nuZzBaPImW2JkZOfzrGsNTnuLzyZX8xWUtnAG3H07V6MKcVoeVOrVmnUT2ILl7ex1bmN5LePG/cudpI/XtVy11OO/MpjjkURkDL45z9PpTNZ+1SabKsBTYAWlDddoGePyrmLfWrm0tJbeEJhjlXI5Qnqffj1rphDlZzS/2indfEtN/xOoubK1vSpubdJCowCcg49Mipo40ijWONFSNRhVUYAFYVprkceiMZrkSXyKwVXBJY5+XJ78Y/Kq8niCO50ea3uUY3UgZMx8Ljsf8A63tWpzfV6r917J2/4KLXiYzJb21xFdmOPJXYjkb89+OvSqj6Np8WnWd1PdyWYaPMiyLuZj/sjt+XTFM0CCxurhbW5heSYNvhyx2KByRjPr7VdsjDeve65fDzUjdliRhkIqjPA9eR+OfWg3u6S5E3p+N9l1K5Oi3mnRabb3wikSTess0WCx54J49f0FLaWlx4dZr27IMRbyjFFJyx7Ng8Hp061ctL+y8QGS0uLIKQm5ckE4zjIOODyKqw2Uuo6ZdaaWV7mwuNkMjHHy5xg/gD+lAczScJaLrfXfrdWIYfE9+J42uBG8IPzoi4JHsaybqX7TeT3G1l81ywDNuIBPTNE0TQTywyY3xuUbByMg4NMoOyFOnF80VYbTljMjpHj77BfzOKKt6VF52s2Mf/AE3Vj9FO4/yoZblZXOt8UP8A8SO79WdAP++wf6Vw2DXX+LJMaXDH3kuAfwCt/UiuRpR2OfC6UxuKXBpaKZ03G4pcGlooC4mKMGlooC4mDRg0tFAXEwaMUtFAXEwaKWigLj8UEU7FG2gQzFGKfto2igBuKTFO20u2gBuKTFPxRigBoFGKdtpNtACYoxS7ackbSSLHGjPI5wqr1JoENSN5ZUiiQvI5wqqOSa7PR9Ii0qEyysrXJX95JnhB3APp6mjSNITS4WllZWuWX95JniMegP8AM1ia1rJvyba3JW0B5boZT/h7VLdzllJ1nyQ2E1vWTqDG2tyRaKeT3lPr9PQfjWNinbaNtUjphFRVkNxRT8UbaChuKMCnbaMUANxRinYoxQAzFGKdtpdtADcZpMU/bRigBmKXHvTttG2gDUsdbjtbaK1ls4zBhhMV6vnvjvx1q1/YcUNzbXdpfJFHuWaNJ+DgYPB79qwSoNa9pZx3li17qk8jQQoY03HO1cjBBBz1BGCPSg5asFD3ou19+t/kWTDaaFGb1CbmSVmFuRjYmfp7d/5Vc0x31SVLu4RB5WFRkxgkHJ3A885H5VlavZxx2ME9rO7WbMSkZYlV3EkYGOAOnPPNRaPqiafJIJFXYQW3KmXYjouc9Ov41LVyEpSpucdZf1odTbmyv4GW2x+7BVSVPy5Ocgd+nFNsDcGWQWxOR8pYjHGffoarDVNPtFkW2CFtw3CPjOR1B9qfp888cbiWEzebtfAk+dieQcdcdK5qlNNnRRqSUX26X/E1o2eeR/tIZmhTGz16/hzVS7lit0gvBAEbPMT4GeMf4Ug864f7YJVgL/KgPf0H6D86iQSTSXLXYM7Q/KqDoeCenTJz9RUU6ZVWqk7t7br8123LMN2ZrWOaUJGZSQo3dfQfWmLFFET5MKIX67VAzWNrWyBLW7jTypS+8Rt2P3jx65xms2K41W81EXNuHWSX91vRPkA4z64xkGuuKtucMqTqRcouydyxqt5Bqi2sVldt5rSmPyySikEdWzj2x9TQvhl2ttxlZZTGmFbor5+YHHUY6YqraQzabfiW8ieOINsd3h3hj1GPc44NdBLp0kmsRXouXVY12mLHfnjr781YTn7JKMJab9/kc7b6SW1VrW4D+UA5D/6suBkAqD15rdeLTbie5shEglhBkdRHgKWXGR2zjFZmo6gkesx3FttYKgVpFcOHQ4yB2U9Rx61Z/wCEg85AlvbSNcOp2oBu+YHgHpkY546UDqKrNKXl93qVNNS20zV7h7q5eFrZtiLIuC4YHk4z7H8RVpHTRLm4tLxM6fcsXikxlRkYKnHtj8qwZkct5skRUTAyrxxtJ7e2eK1bTWI7XSEtmia4lDkFJfu7e2Dz+VBpVpSeu99H/n9/5lmK60TSFeSzbz5pBtVFYsx9s9hUctvd2nh67lkR/tV3KJJiv/LNc5/z6bqdb6rZJaXE0FpbWt0n+rXaDv8ApgCseS9u5vNEtzIwlxvXOAcdOO1BMKU3L5q9+tirilxTsUbaDuG4z3rY8MQeZrBlxxBEzfiflH6E/lWRtrrPC1t5dhJOR81xJgf7q8fzLUpPQxrytTZR8WS7ru0gH8EbSH/gRx/7L+tYGPer+rz/AGvWLqUH5Q/lr9FGP1wT+NUdtC2KpR5YJCYo2+9OxRtpmg3HvRinYpNtAhMCjFO20m2gYmKMU7FGKAG496MZpdtLtoAZj3op+KKAHYoxS4owaZFxMUYpcUYNAXExRilwaOaAuJijFLRg0BcTFGKXBowaAuIR+PoAOtdfoukDT4/OmAN26/MT0jHp/iaxvDtss+rB3GVgQyAHu2QB/PP4Vf8AEl+8aJYxkgyrvlI/u5wB+JBqHq7HPVk5S9milrer/biba2Yi1U/Mw/5an/D+dY+KMUuKpKxtBKKshMUYpcGkplXDFGKWjmgLiYoxS4NHNAXExRilooC4mKMUuDRg0BcTFGKXmjFAXExRilwaMGgLiYrS03Uks43t54hJbyHkBRwDnOf73as2l5oJnGM1aRrtqcF/d2ds8QitFK7kzxnGNpA4IzjHH5VZ1kI1iWuRbiRp8wmInJjyDk/gxJ69elTaWEFhamH7N5QybrzPvdM8ceo/TviqUGkWjB7qebybUyYjBO35ckYyfUbcEE8VJxXgpdUkLMUhgcuI0iHzQEKhOdyhdvQsdoyc9m5rUhvIpR5iS/I2XwCDtBfIJUfNuHT049Kz7Syi0m8kjlmhEskQ8iWQDAboeM5xkj64PpR9otxryXMMZaAAI8qIdoc5APp/TFJxKUk9Fqt7/wBf1foaclx9mt1+2WQ8uKTchQ8L82B3+p/KqcH2u8nkvUkEPmKAmMODhhkEdR0/Wp769hhsrhnuhKJQfLQHoCpwAR24PNRabItzphiSQRyCLY7RIV8snOD9cd6UY2FOo+Ryt+f5Mp6zYXcm6dZZZlU/LFt+6oBJY446+3pVeRoY7DT1inlit5XaRwy5LuGAOcemOPrWrcmOz0jyp5Rc7IznzJNhl9QD16H9BWaBdWFiBd+VdwFVRYGOfKcjKn8s9KsKc24pPo9PMbCsLWuowytNcQQHzAu3bsbdgYOTjOTnjtUmi2ctxFve4k2B3IjUsp3lQN4b8aSY397Zq8EAt4DHJM4hY4lOSDwOc47GrWlXIto3s7ovHJBksJXUKAxGAP5/iaBzlLkdt/6Q250O2a3LWxRHCqqtvwgweSeOuM/lTfDsETxPOQryKwIHlcoRnGH6HIPSrh+x6PYPFETGgcjkbyHIyMj8B/k1kWs+oafE12bdzDKGZQSVQMSPmwPpQTFznTlG/pc17K6Gr2VwJ7VoV+4RvK7h1xnHHvXLuhSR0OAVYjAO7GD69/rW1eeIWlR0t4ioLYBkAbcm3kEeuTWGBgAelBth4uN21ZPoGKMUuDRTOm4mKMUtGDQFxY4ZJ5UhiGZJGCqPc12tzImkaOxj6QRiOL3boP15P41keGrDc7ahIOFykOe57t/T8TUfiW8825SyjPyQndJju56D8B/Ooersc1R+0qKPRGEq7VAz0pcUuKMGrOm4mKMUtJQFwxRilpKAuGKMUvNFAXExRilwaMUBcTFGKWigLiYooooC4/FGKfikxQRcbijFOxRigLjcUYp2KMUBcbijFOxRigY3FGKdijFArl/Q7xLLUcynbFKhjZj0U5BBP4jH41v6po8eoukhkaGZF2hgu4MvXBH41yJFW7bUr2zQJDcMIx0RgGA+melS11RlODcuaL1Lknhm8UZjngk+pKmqM+lahbjMlpJtH8SfOP0q/H4jvF/1sMEg9gVP+fwq9B4ktXIE0UsB/vD51/Tn9KLsnmqx3Vzlhg9KXFddq9lBeWEtyqr50cZlSVR94AZwfUEVyeBimnc0hU51cbijFOxRimXcbijFOxRigLjcUYp2KMUBcbijFOxRigLjcUYp2KMUBcbijFOxRigLjcUYp2KMUBcZtFbdnNBPpHkXtpJJDFlgVViDjHfPU5PtisfHFdBa6jarb2zNdNGIYyj2wXO8/wCQfzFIwr3srIzdXv1v51WEMYYwQOPve+MZHFTQ3EG23l+0IsUYj3RbmB+VTvUL0OS345PpVjSpFNo4heGG4eXzG80fejJ7dO34fnWdqbQyalO0GChIOR0J7/rQTFJv2drJFmxt4PsxcmJhKrzMXh3CJIzyAD1OWHtj1qeUG4j+0W7h5pEE8MxHln5GAIZc7cgEYOPUVUtL8QxhJWdRCCYWhUbgSeQc8EEevoKde38c0bxpvmMsSq0knylBnO0KBgdOfX8KLCcZuf8AX9dvu+ZNZ2AvLQXN/O7R58xVclQmWy3Xs3HSpru0dZrLFzPJAJPkRZRkHkrtyMYA9T0FRaffWslkLK72hT+7+diQw5OSe3/6qj1TUYbi0S1tiREVUnbwuBn5SCM8cUEWqOpb/hrGtdS3639sttEr2zf61j9efpxzWVr8cJvIFBjRm5fEeDycbi3fp/Ooo9au40C/uzgrj5cAKBjbj3qjNJJO5eVy5OcZJOBknAz25oLpUZRkm+hr6rpVrDZTSokiyRlQJWfd5ucD+v6elVJ9WM1k8PkbZJEWN33kjavovY1SLMwCszMq9ASSB/nJ/Om4oNY0tFzu9huKMU7FGKZrcbijFOxRigLjcVYsbGTULtYEyq9ZH/uL6/X0pLe2lu51ggTdI35Aep9q662trbR9PbL4RRullI5Y/wCeAKluxnUqcqstxL66h0jTgY1A2jy4I/U//W6n/wCvXFkszFnYszHLMepJ61cv72TUbozONqD5Y0/ur/j61VxRFWClDlWu43FGKdijFUaXG4oxTsUYoC43FGKdijFA7jcUYp2KMUCuNxRinYoxQFxuKMU7FGKAuNxRTsUUBcMUYp+DRg0EDMUYp+KMUANop2KMGgBuKTHvT8GjBoAbSY96fg0YNADMUtOwaMGgBmPep7O1+230Nvk4dvm/3Ryf0FR4rT8PgDV+evktj68f0zQ9hSdotmxrlyLfS5EUANN+6QDsD1/T+YrkcVv+JUkLW0mCYlDLuHQMSOv4AVh4pR2IpK0RmKMU/BoxTNBgFGKfg0YNADaKdg0YNADMe9LTsGjBoAZilp2DRg0AMx70Yp+DRigBtJin4owaAGY9619BgR55JWXc0eCvHQ9sHPXrxWXg0+KSW3k8yJtj4I3YBxmgipFyi0jZu0F1osk1zaC2lT7iE46cKOnPU4FQR6DmNQ9yqysPlA5B5HI7kbf1pkkuqXyCbY/lKxbEZKZ5U46/Qg/Wra32m3EkF5MxW4iGFGT1IJ/H0z6mkc/vxVo/hrbyMOeB7edopAQyn9O1R4qzd3Au7p5wMKx4GAD+OKhwaZ1Ju2owijFPwaMUDG0mKfg0YNADMe9LTsGkx7GgBoGKMe9PwaQ8daAG/jVizsp7+by4F6ffc/dQe/8AhWhYaDLc4kut0MXUL/G3+Fbc1xZ6TaquBGn8ESfeY/57mpcuxlKpbSO4W1ra6RZsdwVQMyzN1b/PYVzWp6lJqUoGCluh+RPX3Pv/ACpL+/n1GUNL8san5I1PC/4n3qpg0JdWOELPmluNxS07BoxVGg2kxT8GjBoAYBRin4NGDQA2kxT8UYNADaKdg0YNADaTFPxRigBmPejHvTsH0oxQAlFOwaKAHc0YPrS0UCuJz60c0tFAXE5o59aWigLic+tHNL+FFAXE59aOfWlooC4nNHNLRQK4nNPhlkt50mibEiHINMpaAOqstVtr8CI4SVhzC/Ib1x6isrW9OhtBHcW42K7bGjzxnGQR6dDU/h62H767Yc58tP5k/wAh+dV9duvOvBbqfkgGD7sev5dPzqVvoYxVp2iZWDRz60tH4VRvcTn1o5paKAuJz60c+tLRQFxOaOfWiloC4mDRz60tFAXE5owaWigLic+tHNLRQFxOfWkwfWlpaAubNtqVqkNu8kssbwIVMSfdc4Ptjt+tRaW4dbuSLyftbNuj80nAGc/X9T09qj0e2jubomTBEeGC89c9emCOMc+tWZora+02WeO2aFocqNwAOFzxyenzc/lSOWSjFuPoU9XEQvsRbQQg3hegbp/SqODWrBpMfkRvczeW8hwin5eSOBg85B/OqV5amzuTEW3DGVPGSPp2pmtOcfhT2K/PrRzS0UGtxOfWjn1paKAuJz60c+tFX9M01tQlJYlYEPzsOpPoKG7CcrK7IbOwuL98QqAgOGkb7o/xPtXRWWlWtgPNP7yRRkyycBfoOgp93eW2l2yLtA4xFCnGf8B71zV5f3N8f3z4TtGvCj/H8anVmN5T8ka99r6JlLICR+8rD5R9B3/l9awJHklkaSWRndurMcmiimlY0jFR2E5o59aWimXcTn1o5paKBXEwfWjBpaKB3E59aOfWlooC4nPrRz60tFAXE59aOaWigLic0c+tLRQK4nNGDS0lA7hzRS0UBcfRS7aXbQTdjaTinBRRtoFdiUUu2jbigd2JRxS7fejaPWgV2Jiil2+9G0etAXYlFLto25oC7Eo4pdooK0BdnQ6BIraeYwfnjkO4ex5B/wA+lZGp2j2l6+/5klZnRvXJyfxGaZYztaXsUqtgbgrj1U9a3NdiD6czEcwyAg/U4P8AP9KnZmesZ+pzdHWl24pNvvVGl2JS0u2jAoC7G0tLtpdtA7sbRS7cUu2gV2M4opxWjbQF2JRxS7cUYFAXYmKKXZQFoC7EopduKNuaAuySC4ltZDJE2CQeDnB4I5HfGa0GmvNXieNFjjhzhiWznpx/WsvbVy1uoktntriEyxFgwAOOf/1gUGc19pLUtm4tgkUOowlZYSGXgkdccHPPqaoX939suN4BCKMKD/Pp9KS9nN3dNMV2g4AHtUGKAhC2vUSk4p233o20Gl2JRxS4o20BdgiNLIkUYy7sFUe5rqyYNK071jiGPd2/xJrF0SIPqisf+WcbOPrwv/s1WPEEhJt4M8YMjD9B/X86l6uxnO8pKJkTTPczvNK2XY/gB2A9qj4p2BSbao0uFFLtFGBQF2JRS4o20BdiUnFO20BaAuxtLxS7aMCgd2NpaXaD3oxQK7Eo4pdoFG0UBdjeKWl20baAuxtLS7RRtoHdicUUu2jbQF2JRS7aKBXYuDS7TS4FGBQK4YpNue9Lge9GKAuIRRtNLgelGPagLibTQVNLgelGPagAwaTBpcD0owPegLiYNG2lIFGB6UBcTaaTFOwPSjAoC4qRl5EQdWYKPxNdJrTD+zJ/9plA/wC+gf6Vi6ZGJNUtwRwGLfkCR+oFaOvP/o0Ef95yx/Af/XqXujOWskYW2jbS49qMAdqo0uNwaMU7A9KMD0oC43FLtNLgelGB70BcTaaTFOwPSgAelAXG4pdtLgUYHpQFxNpo2mlwPSjA9KAuIRSYp2BRgelAXE2mkwadgUYphcTGKMGlwKMD0pBcTaaNv0pcUYFAXEwaNppcCjA96AuJg0baXA9DRgUBcvaK4j1NQf8AlojJ+PX+lWtfhJ+zzj3jP8x/WslHMUiSp95GDD8Dmul1GNbrTZdnIKiVPw5/lmpejuZy0kmcvtoK/SlwCM4owKo0uJijFLgUYHpQFxNpoxmlwKMD0oC43FLtNLtHpRgelAXE2kUmKdgUYFAXEwaNppcCjA9KAuNxS4+lLgUYFAXE2mjbS4HpRtFAXG4pce9LgUYHpQFxMGjaaXAowPSgLjcUU7b9aKAuOwaXFOwPSjA9KCRuKMU7A9KMD0oGNxSYp+PajHtQIbikxT8e1GPagY3BowadgelGB6UAMxRT8e1GB6UAMxS4p2B6UYHpQBa0njVIc9ww/wDHTVvXlJW2bsC4/PH+FZsMhgnjmAyUYNj1HeugvbcXtmVjIYnDxnsf/wBYNS9Hczk7STOZwaMU8qQSrKQwOCD1Box7VRoNwaTBp+B6UYHpQA3FJg0/HtRgelAhlFPx7UYFAxlBBFPwPSjHtQA3FGDTsD0owPSgBlFPwPSjA9KAG4pMU/A9KMD0oEMowafgelGB6UDG4pMU/HtRgelADMGlxTsD0ox7UCGUYp+B6UYHpQMZiuj0ibzNPjB5MRMZ/Dp+hFc/j2rT0STbPLD2dQw+o/8ArH9KUtiJq6M2eA29zLD2RiB9O36YqPBrU1qHbdpKBxIuD9R/9bFZ2Pamik7q4yin49qMD0oGMwaXFOx7UY9qBDMUuKdj2ox7UANxSYp+B6UY9qBjMUYNPx7UY9qBDMGjFP2j0ox7UDGUYNPwPSjA9KAGUYp+B6UYHpQA3FJin4HpRj2oAZRT8D0ooAdgUYFLijFAriYFFLijFAXEwKKXbRtoC4mKMUuKMUBcTFGKXbRtoC4mBS4FG2jFAXExRilxRtoC4mK0LDURbKIZsmLPysOq/wD1qobaNtKwnqrM6GW0tb5RIQGz0kjbn8/8aqHRI8/LcOB7oD/hWWjPE26N3Q+qsRVgaheL0nb8VB/pSsybNbMt/wBiL/z9N/37/wDr0o0WPvcSH/gIqodRvD/y3P8A3wv+FNN/eHrcP+AA/pRZhaXc0Bo1v3kmP4gf0p40i0H8MrfV/wDCso3d0etzL+DEVG0krfemlP1cmizC0u5ujTrKMZNun/AmJ/maPstjKCohgbHUJjI/LmueKAnJGfrTlBRgyEqw5BHUUcvmHK+5cv8AThbDzYiWizgg9V/+tVHFdHbut7ZAv/y0Uo4HY9D/AI1zzRtGzI33lJU/UUJ9xxl0Y3FGKXbRtqiriYFGKXFGKAuJijFLijFAXEowKXbRigLiYFGKXFGKAuJgUYFLijbQFxMUYpcUYoC4mBUttL5F1FL2VufoeD+lR7aNoIxQBu6tDvsmYdYmDfh0P88/hWDgV0VqwutPj3/xoUf+RrnyhQlGHzKSp+oqY9iIPoNwKMCl20baou4mBRil20YoC4mKKXbRigLiUYFLtoxQFxMUYFLijFAXExRil20baAuJijApcUYoC4mKMUuKNtAXEwKMUuKMUBcTAopcUUAPxRinfhSZ9qBXExRinZNJmgLiYoxS59qX8KAuNxRilz7UZoC4mKMUuaM0Bcbg0uKd+FJn2oC4mKMUuaXPrQFxuKMU78KTPtQFxMUYp34UfhQFxuKMU78KPwoC43FGKXPtRmgLiYoxTqM0Bcv6RLtkkgPRhuX6jr+n8qbqsGy5WUD5ZBz/ALw/+tiqaStFKkq9UOfr7Vt3sQubNtnzEDeh9f8AIqXoyHpK5g4oxSg5FL+FUXcbijFLn2pcmgLjcUYpc+1L+FAXG4oxS59qM+1AXExSYNOz7UZ9qAuJijFLmjPtQFxMUYpc+1GfagLiYoxS59qM+1AXNPR5PklhPY7x/I/0/OqupRbL52A4kAcfyP6iiwl8u+jPQN8h/Hp+uKu6tHmGOXHKNtP0P/6v1qdmRtIyMUYpc0v4VRdxuKMUufajPtQFxuKXFO/CkyaAuJijFOoz7UBcbijFLmjNAXExRinfhSZ9qAuN20uKdmkz7UBcTFGKdmj8KAuNxSYp2aM+1AXExRTvwooC4uKMU/aKMD0pAMxRin7RRtFADMUYFP2ijaKAGYoxT9oowKAGYoxT8e1GBQAzFGKfijaKAGYowKftFG0UAMxRin4HpRgelADMUYp+PajaKAGYFGBT8e1G0UAMxRgU/aKMe1ADMUYp+0UbRQAzFa+mTb7bYT80Rx+Hb+v5Vl4qxYyeTdrnhX+Q/j0/Wk9iZK6I7uDyLp0AwpO5foagwK1tTh3RLKByhwfof/r/AM6zNopphF3QzFGKftFGB6UFDMUYp+B6UYFADMUYp+PajaKAGYowKftFG0UAMwKMU/aKNooAZgUYp+0UY9qAGYoxT8CjaKAGY7g4I5BrdkAvLFtvWSPcPr1/nWLtFaumSZtimeY2/Q8/40pES7mOBkA0Yqe5i8q5kTHAbI+h5H86j2imUMxRin4owKBjMUYp+0UbRQAzFGKftFG0UAMxRin7RRj2oAZijFP2ijA9KAGYoxT9o9KNooAZijFPx7UbRQAzFGKftFG0UAMwKKfj2ooAdiilwaMGgkSilwaTBoAMH2oowaXBoASjFLg0YoASilwaMUAJiilwaMGgBKMUuDRg0AJRS4owaAEoxS4oxQAlGKXBowaAEopcGjBoAbilpcGjBoASkIyKdg0YNAGxC4urQb/412vj171jshRmRvvKcGrunSbXeI/xfMv1H+f0puoxbZllHRxg/Uf/AFv5Ulo7ErR2KdJinYoxTKEpMU7FGKAEopcUYoATFFLijBoASilxRigBuKWlxRigBKTFOxRigBKtae+262dnUj8Rz/jVbFKjGKRJB1Ug0NCZb1OPDxygdRtP9P61SrXvYxLaPjnA3j/P0zWTg0o7Ci9BKMUuDRg0yhKMUuKMGgBMUUuDRigBuKWlwaMGgBKKXBowaAEopcGjBoASilwaMUANxS4pcGjBoATB9KKXBooAdijbS8UcUCuJijFLRxQFxMUYpeKOKAuJijFLgUcUBcTFGKdgUlAXExRil4o4oC4mKMe1LRxQFxNtGKWjFAXExRj2pxFJxQFxMUYpeKMCgLiY9qMUuBRigLiYoxS4FGKAuJijFLxRxQFwRjHIsijlTkVsMkc6DcodDhhmsfAo2r6Ck1cT1NX7Lb/88U/Oj7Lb/wDPFPzrJ2r/AHaNq+g/KlZiNb7Lb/8APFfzo+y2/wDzyT86ydq+n6Uu1R2/SizA1fstv/zxT86Pslv/AM8U/Osnavp+lLtX0oswNX7Lb/8APFPzo+yW/wDzxT86ytq+g/Kk2r/dosw+ZrfZbf8A54p+dH2W3/54p+dZO1fQUbV/uiizA1vstv8A88U/Oj7Lb/8APFPz/wDr1k7V9B+VG1fT9KLB8zW+yW//ADxX86Pstv8A88V/Osnavp+lKVX0/SizD5mr9lt/+eKfnR9ktv8Aniv51lbF9P0pNq/3f0osw+ZtqqgBcDbjGM9qxWjMbsh/hJFJtX0FLgU0hrQTFGKXAowKY7iYoxS8UcUBcTHtRilo4oC4mKMUtHFAXExRil4pcCgLjcUYpeKMCgLiYoxTsUnFAXExRilo4oC4mPainYHvRQFxaKXijikK4lLRkUZFAXEpaMijIoC4lLRkUZFAXCkpcijIphcKOlGRRkUguFJS5FGRTC4UUcUcUguJS0ZFGRQFwNFJxS5FAXEpaMijIoC4lFLkUZFAXEozS5FGRQF2FFGRRkUBcKKMijIoC4UlLkUZFAXEoo4peKAuFFHFGRQFwooyKMigLiZpaMijIoC4maKXIoyKAuJS0ZFHFMLhRRxRkUguFFGRRkUBcQ0tGRRkUwuJS0ZFHFILhRRkUZFAXEopcijigLiUtAxRxQFwooyKMigLhRRxRkUBcKKMiigVxlFFFMQUUUUAFFFFABRRRQAUUUUAFFFFABRRRQAUUUUAFFFFABRRRQAUUUUAFFFFABRRRQAUUUUAFFFFABRRRQAUUUUAFFFFABRRRQAUUUUAFFFFABRRRQAUUUUAFFFFABRRRQAUUUUAFFFFABRRRQAUUUUAFFFFABRRRQAUUUUA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2" descr="http://img4.imgtn.bdimg.com/it/u=807894651,286951921&amp;fm=27&amp;gp=0.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3">
            <a:extLst>
              <a:ext uri="{FF2B5EF4-FFF2-40B4-BE49-F238E27FC236}">
                <a16:creationId xmlns:a16="http://schemas.microsoft.com/office/drawing/2014/main" xmlns="" id="{74E69E51-4715-4289-9777-FBD83D8E34A1}"/>
              </a:ext>
            </a:extLst>
          </p:cNvPr>
          <p:cNvSpPr txBox="1">
            <a:spLocks noChangeArrowheads="1"/>
          </p:cNvSpPr>
          <p:nvPr/>
        </p:nvSpPr>
        <p:spPr bwMode="auto">
          <a:xfrm>
            <a:off x="457200" y="1095474"/>
            <a:ext cx="8229600" cy="4133726"/>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使用</a:t>
            </a:r>
            <a:r>
              <a:rPr lang="en-US" altLang="zh-CN" sz="2400" dirty="0">
                <a:latin typeface="黑体" panose="02010609060101010101" pitchFamily="49" charset="-122"/>
                <a:ea typeface="黑体" panose="02010609060101010101" pitchFamily="49" charset="-122"/>
              </a:rPr>
              <a:t>Axure</a:t>
            </a:r>
            <a:r>
              <a:rPr lang="zh-CN" altLang="en-US" sz="2400" dirty="0">
                <a:latin typeface="黑体" panose="02010609060101010101" pitchFamily="49" charset="-122"/>
                <a:ea typeface="黑体" panose="02010609060101010101" pitchFamily="49" charset="-122"/>
              </a:rPr>
              <a:t>软件进行网站布局设计。</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zh-CN" altLang="en-US" dirty="0"/>
          </a:p>
          <a:p>
            <a:endParaRPr lang="zh-CN" altLang="en-US" dirty="0"/>
          </a:p>
        </p:txBody>
      </p:sp>
      <p:pic>
        <p:nvPicPr>
          <p:cNvPr id="32" name="Picture 6" descr="提问">
            <a:extLst>
              <a:ext uri="{FF2B5EF4-FFF2-40B4-BE49-F238E27FC236}">
                <a16:creationId xmlns:a16="http://schemas.microsoft.com/office/drawing/2014/main" xmlns="" id="{5C5B729E-7BDA-4C87-B4DF-680413EE5B6D}"/>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1187" y="577850"/>
            <a:ext cx="917575" cy="688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248718522"/>
      </p:ext>
    </p:extLst>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en-US" altLang="zh-CN" sz="2000" dirty="0">
                <a:latin typeface="黑体" panose="02010609060101010101" pitchFamily="49" charset="-122"/>
                <a:ea typeface="黑体" panose="02010609060101010101" pitchFamily="49" charset="-122"/>
              </a:rPr>
              <a:t>     Windows</a:t>
            </a:r>
            <a:r>
              <a:rPr lang="zh-CN" altLang="en-US" sz="2000" dirty="0">
                <a:latin typeface="黑体" panose="02010609060101010101" pitchFamily="49" charset="-122"/>
                <a:ea typeface="黑体" panose="02010609060101010101" pitchFamily="49" charset="-122"/>
              </a:rPr>
              <a:t>远程桌面</a:t>
            </a:r>
            <a:endParaRPr lang="zh-CN" altLang="en-US" sz="2000" b="1" dirty="0">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xmlns="" id="{F1BA275D-0069-408E-B1E6-75DB5C4A5513}"/>
              </a:ext>
            </a:extLst>
          </p:cNvPr>
          <p:cNvSpPr/>
          <p:nvPr/>
        </p:nvSpPr>
        <p:spPr>
          <a:xfrm>
            <a:off x="827584" y="836712"/>
            <a:ext cx="7344816" cy="1754326"/>
          </a:xfrm>
          <a:prstGeom prst="rect">
            <a:avLst/>
          </a:prstGeom>
        </p:spPr>
        <p:txBody>
          <a:bodyPr wrap="square">
            <a:spAutoFit/>
          </a:bodyPr>
          <a:lstStyle/>
          <a:p>
            <a:r>
              <a:rPr lang="zh-CN" altLang="en-US" dirty="0">
                <a:latin typeface="黑体" panose="02010609060101010101" pitchFamily="49" charset="-122"/>
                <a:ea typeface="黑体" panose="02010609060101010101" pitchFamily="49" charset="-122"/>
              </a:rPr>
              <a:t>当某台计算机开启了远程桌面连接功能后我们就可以在网络的另一端控制这台计算机了，通过远程桌面功能我们可以实时的操作这台计算机，在上面安装软件，运行程序，所有的一切都好像是直接在该计算机上操作一样。这就是远程桌面的最大功能，通过该功能网络管理员可以在家中安全的控制单位的服务器，而且由于该功能是系统内置的所以比其他第三方远程控制工具使用更方便更灵活。</a:t>
            </a:r>
          </a:p>
        </p:txBody>
      </p:sp>
      <p:pic>
        <p:nvPicPr>
          <p:cNvPr id="9" name="图片 8">
            <a:extLst>
              <a:ext uri="{FF2B5EF4-FFF2-40B4-BE49-F238E27FC236}">
                <a16:creationId xmlns:a16="http://schemas.microsoft.com/office/drawing/2014/main" xmlns="" id="{7A8EEB73-4601-4158-862E-15DBA7575A3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907704" y="2852935"/>
            <a:ext cx="4762500" cy="3168353"/>
          </a:xfrm>
          <a:prstGeom prst="rect">
            <a:avLst/>
          </a:prstGeom>
        </p:spPr>
      </p:pic>
    </p:spTree>
    <p:extLst>
      <p:ext uri="{BB962C8B-B14F-4D97-AF65-F5344CB8AC3E}">
        <p14:creationId xmlns:p14="http://schemas.microsoft.com/office/powerpoint/2010/main" xmlns="" val="548480206"/>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常用工具软件</a:t>
            </a:r>
            <a:endParaRPr lang="zh-CN" altLang="en-US" sz="2000" b="1" dirty="0">
              <a:latin typeface="黑体" panose="02010609060101010101" pitchFamily="49" charset="-122"/>
              <a:ea typeface="黑体" panose="02010609060101010101" pitchFamily="49" charset="-122"/>
            </a:endParaRPr>
          </a:p>
        </p:txBody>
      </p:sp>
      <p:sp>
        <p:nvSpPr>
          <p:cNvPr id="11" name="内容占位符 1">
            <a:extLst>
              <a:ext uri="{FF2B5EF4-FFF2-40B4-BE49-F238E27FC236}">
                <a16:creationId xmlns:a16="http://schemas.microsoft.com/office/drawing/2014/main" xmlns="" id="{91F4E757-FBA8-42F2-89DC-95DD6C180741}"/>
              </a:ext>
            </a:extLst>
          </p:cNvPr>
          <p:cNvSpPr txBox="1">
            <a:spLocks/>
          </p:cNvSpPr>
          <p:nvPr/>
        </p:nvSpPr>
        <p:spPr>
          <a:xfrm>
            <a:off x="435754" y="836712"/>
            <a:ext cx="8229600" cy="25922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75"/>
              </a:spcBef>
            </a:pPr>
            <a:r>
              <a:rPr lang="zh-CN" altLang="en-US" sz="2400" dirty="0">
                <a:latin typeface="黑体" panose="02010609060101010101" pitchFamily="49" charset="-122"/>
                <a:ea typeface="黑体" panose="02010609060101010101" pitchFamily="49" charset="-122"/>
              </a:rPr>
              <a:t>压缩</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解压缩软件</a:t>
            </a:r>
            <a:r>
              <a:rPr lang="en-US" altLang="zh-CN" sz="2400" dirty="0">
                <a:latin typeface="黑体" panose="02010609060101010101" pitchFamily="49" charset="-122"/>
                <a:ea typeface="黑体" panose="02010609060101010101" pitchFamily="49" charset="-122"/>
              </a:rPr>
              <a:t>WINRAR</a:t>
            </a:r>
          </a:p>
          <a:p>
            <a:pPr>
              <a:spcBef>
                <a:spcPts val="675"/>
              </a:spcBef>
            </a:pPr>
            <a:r>
              <a:rPr lang="en-US" altLang="zh-CN" sz="2400" dirty="0">
                <a:latin typeface="黑体" panose="02010609060101010101" pitchFamily="49" charset="-122"/>
                <a:ea typeface="黑体" panose="02010609060101010101" pitchFamily="49" charset="-122"/>
              </a:rPr>
              <a:t>WinRAR </a:t>
            </a:r>
            <a:r>
              <a:rPr lang="zh-CN" altLang="en-US" sz="2400" dirty="0">
                <a:latin typeface="黑体" panose="02010609060101010101" pitchFamily="49" charset="-122"/>
                <a:ea typeface="黑体" panose="02010609060101010101" pitchFamily="49" charset="-122"/>
              </a:rPr>
              <a:t>是一款功能强大的压缩包管理器，它是档案工具</a:t>
            </a:r>
            <a:r>
              <a:rPr lang="en-US" altLang="zh-CN" sz="2400" dirty="0">
                <a:latin typeface="黑体" panose="02010609060101010101" pitchFamily="49" charset="-122"/>
                <a:ea typeface="黑体" panose="02010609060101010101" pitchFamily="49" charset="-122"/>
              </a:rPr>
              <a:t>RAR</a:t>
            </a:r>
            <a:r>
              <a:rPr lang="zh-CN" altLang="en-US" sz="2400" dirty="0">
                <a:latin typeface="黑体" panose="02010609060101010101" pitchFamily="49" charset="-122"/>
                <a:ea typeface="黑体" panose="02010609060101010101" pitchFamily="49" charset="-122"/>
              </a:rPr>
              <a:t>在 </a:t>
            </a:r>
            <a:r>
              <a:rPr lang="en-US" altLang="zh-CN" sz="2400" dirty="0">
                <a:latin typeface="黑体" panose="02010609060101010101" pitchFamily="49" charset="-122"/>
                <a:ea typeface="黑体" panose="02010609060101010101" pitchFamily="49" charset="-122"/>
              </a:rPr>
              <a:t>Windows</a:t>
            </a:r>
            <a:r>
              <a:rPr lang="zh-CN" altLang="en-US" sz="2400" dirty="0">
                <a:latin typeface="黑体" panose="02010609060101010101" pitchFamily="49" charset="-122"/>
                <a:ea typeface="黑体" panose="02010609060101010101" pitchFamily="49" charset="-122"/>
              </a:rPr>
              <a:t>环境下的图形界面。该软件可用于备份数据，缩减电子邮件附件的大小，解压缩从 </a:t>
            </a:r>
            <a:r>
              <a:rPr lang="en-US" altLang="zh-CN" sz="2400" dirty="0">
                <a:latin typeface="黑体" panose="02010609060101010101" pitchFamily="49" charset="-122"/>
                <a:ea typeface="黑体" panose="02010609060101010101" pitchFamily="49" charset="-122"/>
              </a:rPr>
              <a:t>Internet </a:t>
            </a:r>
            <a:r>
              <a:rPr lang="zh-CN" altLang="en-US" sz="2400" dirty="0">
                <a:latin typeface="黑体" panose="02010609060101010101" pitchFamily="49" charset="-122"/>
                <a:ea typeface="黑体" panose="02010609060101010101" pitchFamily="49" charset="-122"/>
              </a:rPr>
              <a:t>上下载的</a:t>
            </a:r>
            <a:r>
              <a:rPr lang="en-US" altLang="zh-CN" sz="2400" dirty="0">
                <a:latin typeface="黑体" panose="02010609060101010101" pitchFamily="49" charset="-122"/>
                <a:ea typeface="黑体" panose="02010609060101010101" pitchFamily="49" charset="-122"/>
              </a:rPr>
              <a:t>RAR</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ZIP</a:t>
            </a:r>
            <a:r>
              <a:rPr lang="zh-CN" altLang="en-US" sz="2400" dirty="0">
                <a:latin typeface="黑体" panose="02010609060101010101" pitchFamily="49" charset="-122"/>
                <a:ea typeface="黑体" panose="02010609060101010101" pitchFamily="49" charset="-122"/>
              </a:rPr>
              <a:t>及其它类型文件，并且可以新建 </a:t>
            </a:r>
            <a:r>
              <a:rPr lang="en-US" altLang="zh-CN" sz="2400" dirty="0">
                <a:latin typeface="黑体" panose="02010609060101010101" pitchFamily="49" charset="-122"/>
                <a:ea typeface="黑体" panose="02010609060101010101" pitchFamily="49" charset="-122"/>
              </a:rPr>
              <a:t>RAR </a:t>
            </a:r>
            <a:r>
              <a:rPr lang="zh-CN" altLang="en-US" sz="2400" dirty="0">
                <a:latin typeface="黑体" panose="02010609060101010101" pitchFamily="49" charset="-122"/>
                <a:ea typeface="黑体" panose="02010609060101010101" pitchFamily="49" charset="-122"/>
              </a:rPr>
              <a:t>及 </a:t>
            </a:r>
            <a:r>
              <a:rPr lang="en-US" altLang="zh-CN" sz="2400" dirty="0">
                <a:latin typeface="黑体" panose="02010609060101010101" pitchFamily="49" charset="-122"/>
                <a:ea typeface="黑体" panose="02010609060101010101" pitchFamily="49" charset="-122"/>
              </a:rPr>
              <a:t>ZIP </a:t>
            </a:r>
            <a:r>
              <a:rPr lang="zh-CN" altLang="en-US" sz="2400" dirty="0">
                <a:latin typeface="黑体" panose="02010609060101010101" pitchFamily="49" charset="-122"/>
                <a:ea typeface="黑体" panose="02010609060101010101" pitchFamily="49" charset="-122"/>
              </a:rPr>
              <a:t>格式等的压缩类文件。</a:t>
            </a:r>
          </a:p>
        </p:txBody>
      </p:sp>
      <p:pic>
        <p:nvPicPr>
          <p:cNvPr id="5" name="图片 4">
            <a:extLst>
              <a:ext uri="{FF2B5EF4-FFF2-40B4-BE49-F238E27FC236}">
                <a16:creationId xmlns:a16="http://schemas.microsoft.com/office/drawing/2014/main" xmlns="" id="{1397A221-F2DB-4311-A641-B4BAAC22879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195736" y="3356992"/>
            <a:ext cx="5256584" cy="2808312"/>
          </a:xfrm>
          <a:prstGeom prst="rect">
            <a:avLst/>
          </a:prstGeom>
        </p:spPr>
      </p:pic>
    </p:spTree>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常用网站介绍</a:t>
            </a:r>
            <a:endParaRPr lang="zh-CN" altLang="en-US" sz="2000" b="1" dirty="0">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xmlns="" id="{F1BA275D-0069-408E-B1E6-75DB5C4A5513}"/>
              </a:ext>
            </a:extLst>
          </p:cNvPr>
          <p:cNvSpPr/>
          <p:nvPr/>
        </p:nvSpPr>
        <p:spPr>
          <a:xfrm>
            <a:off x="827584" y="836712"/>
            <a:ext cx="7344816" cy="5078313"/>
          </a:xfrm>
          <a:prstGeom prst="rect">
            <a:avLst/>
          </a:prstGeom>
        </p:spPr>
        <p:txBody>
          <a:bodyPr wrap="square">
            <a:spAutoFit/>
          </a:bodyPr>
          <a:lstStyle/>
          <a:p>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全球最大中文</a:t>
            </a:r>
            <a:r>
              <a:rPr lang="en-US" altLang="zh-CN" dirty="0">
                <a:latin typeface="黑体" panose="02010609060101010101" pitchFamily="49" charset="-122"/>
                <a:ea typeface="黑体" panose="02010609060101010101" pitchFamily="49" charset="-122"/>
              </a:rPr>
              <a:t>IT</a:t>
            </a:r>
            <a:r>
              <a:rPr lang="zh-CN" altLang="en-US" dirty="0">
                <a:latin typeface="黑体" panose="02010609060101010101" pitchFamily="49" charset="-122"/>
                <a:ea typeface="黑体" panose="02010609060101010101" pitchFamily="49" charset="-122"/>
              </a:rPr>
              <a:t>社区（</a:t>
            </a:r>
            <a:r>
              <a:rPr lang="en-US" altLang="zh-CN" dirty="0">
                <a:latin typeface="黑体" panose="02010609060101010101" pitchFamily="49" charset="-122"/>
                <a:ea typeface="黑体" panose="02010609060101010101" pitchFamily="49" charset="-122"/>
              </a:rPr>
              <a:t>http://www.csdn.net/</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    中国最大的</a:t>
            </a:r>
            <a:r>
              <a:rPr lang="en-US" altLang="zh-CN" dirty="0">
                <a:latin typeface="黑体" panose="02010609060101010101" pitchFamily="49" charset="-122"/>
                <a:ea typeface="黑体" panose="02010609060101010101" pitchFamily="49" charset="-122"/>
              </a:rPr>
              <a:t>IT</a:t>
            </a:r>
            <a:r>
              <a:rPr lang="zh-CN" altLang="en-US" dirty="0">
                <a:latin typeface="黑体" panose="02010609060101010101" pitchFamily="49" charset="-122"/>
                <a:ea typeface="黑体" panose="02010609060101010101" pitchFamily="49" charset="-122"/>
              </a:rPr>
              <a:t>社区和服务平台，为中国的软件开发者和</a:t>
            </a:r>
            <a:r>
              <a:rPr lang="en-US" altLang="zh-CN" dirty="0">
                <a:latin typeface="黑体" panose="02010609060101010101" pitchFamily="49" charset="-122"/>
                <a:ea typeface="黑体" panose="02010609060101010101" pitchFamily="49" charset="-122"/>
              </a:rPr>
              <a:t>IT</a:t>
            </a:r>
            <a:r>
              <a:rPr lang="zh-CN" altLang="en-US" dirty="0">
                <a:latin typeface="黑体" panose="02010609060101010101" pitchFamily="49" charset="-122"/>
                <a:ea typeface="黑体" panose="02010609060101010101" pitchFamily="49" charset="-122"/>
              </a:rPr>
              <a:t>从业者提供知识传播、职业发展、软件开发等全生命周期服务，满足他们在职业发展中学习及共享知识和信息、建立职业发展社交圈、通过软件开发实现技术商业化等刚性需求。</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pPr latinLnBrk="1"/>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博客园（</a:t>
            </a:r>
            <a:r>
              <a:rPr lang="en-US" altLang="zh-CN" dirty="0">
                <a:latin typeface="黑体" panose="02010609060101010101" pitchFamily="49" charset="-122"/>
                <a:ea typeface="黑体" panose="02010609060101010101" pitchFamily="49" charset="-122"/>
              </a:rPr>
              <a:t>http://www.cnblogs.com/</a:t>
            </a:r>
            <a:r>
              <a:rPr lang="zh-CN" altLang="en-US" dirty="0">
                <a:latin typeface="黑体" panose="02010609060101010101" pitchFamily="49" charset="-122"/>
                <a:ea typeface="黑体" panose="02010609060101010101" pitchFamily="49" charset="-122"/>
              </a:rPr>
              <a:t>）</a:t>
            </a:r>
          </a:p>
          <a:p>
            <a:pPr latinLnBrk="1"/>
            <a:r>
              <a:rPr lang="zh-CN" altLang="en-US" dirty="0">
                <a:latin typeface="黑体" panose="02010609060101010101" pitchFamily="49" charset="-122"/>
                <a:ea typeface="黑体" panose="02010609060101010101" pitchFamily="49" charset="-122"/>
              </a:rPr>
              <a:t>　　这样一个不起眼的地方，却吸引了很多</a:t>
            </a:r>
            <a:r>
              <a:rPr lang="en-US" altLang="zh-CN" dirty="0">
                <a:latin typeface="黑体" panose="02010609060101010101" pitchFamily="49" charset="-122"/>
                <a:ea typeface="黑体" panose="02010609060101010101" pitchFamily="49" charset="-122"/>
              </a:rPr>
              <a:t>IT</a:t>
            </a:r>
            <a:r>
              <a:rPr lang="zh-CN" altLang="en-US" dirty="0">
                <a:latin typeface="黑体" panose="02010609060101010101" pitchFamily="49" charset="-122"/>
                <a:ea typeface="黑体" panose="02010609060101010101" pitchFamily="49" charset="-122"/>
              </a:rPr>
              <a:t>技术精英，把这里当作自己的网上家园，每天在这里分享着精彩的原创内容，也许他们看重的不是华丽的外表、诱人的虚名，而是纯净、专注、对技术人员的理解。</a:t>
            </a:r>
            <a:endParaRPr lang="en-US" altLang="zh-CN" dirty="0">
              <a:latin typeface="黑体" panose="02010609060101010101" pitchFamily="49" charset="-122"/>
              <a:ea typeface="黑体" panose="02010609060101010101" pitchFamily="49" charset="-122"/>
            </a:endParaRPr>
          </a:p>
          <a:p>
            <a:pPr latinLnBrk="1"/>
            <a:endParaRPr lang="en-US" altLang="zh-CN" dirty="0">
              <a:latin typeface="黑体" panose="02010609060101010101" pitchFamily="49" charset="-122"/>
              <a:ea typeface="黑体" panose="02010609060101010101" pitchFamily="49" charset="-122"/>
            </a:endParaRPr>
          </a:p>
          <a:p>
            <a:pPr latinLnBrk="1"/>
            <a:r>
              <a:rPr lang="en-US" altLang="zh-CN" dirty="0">
                <a:latin typeface="黑体" panose="02010609060101010101" pitchFamily="49" charset="-122"/>
                <a:ea typeface="黑体" panose="02010609060101010101" pitchFamily="49" charset="-122"/>
              </a:rPr>
              <a:t>3.ITPUB</a:t>
            </a:r>
            <a:r>
              <a:rPr lang="zh-CN" altLang="en-US" dirty="0">
                <a:latin typeface="黑体" panose="02010609060101010101" pitchFamily="49" charset="-122"/>
                <a:ea typeface="黑体" panose="02010609060101010101" pitchFamily="49" charset="-122"/>
              </a:rPr>
              <a:t>论坛（</a:t>
            </a:r>
            <a:r>
              <a:rPr lang="en-US" altLang="zh-CN" dirty="0">
                <a:latin typeface="黑体" panose="02010609060101010101" pitchFamily="49" charset="-122"/>
                <a:ea typeface="黑体" panose="02010609060101010101" pitchFamily="49" charset="-122"/>
              </a:rPr>
              <a:t>http://www.itpub.net/</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latinLnBrk="1"/>
            <a:r>
              <a:rPr lang="en-US" altLang="zh-CN" dirty="0">
                <a:latin typeface="黑体" panose="02010609060101010101" pitchFamily="49" charset="-122"/>
                <a:ea typeface="黑体" panose="02010609060101010101" pitchFamily="49" charset="-122"/>
              </a:rPr>
              <a:t>   ITPUB</a:t>
            </a:r>
            <a:r>
              <a:rPr lang="zh-CN" altLang="en-US" dirty="0">
                <a:latin typeface="黑体" panose="02010609060101010101" pitchFamily="49" charset="-122"/>
                <a:ea typeface="黑体" panose="02010609060101010101" pitchFamily="49" charset="-122"/>
              </a:rPr>
              <a:t>网站是目前国内最大的以技术交流为主的的论坛网站之一</a:t>
            </a:r>
            <a:r>
              <a:rPr lang="zh-CN" altLang="en-US" dirty="0"/>
              <a:t>。</a:t>
            </a:r>
            <a:endParaRPr lang="en-US" altLang="zh-CN" dirty="0"/>
          </a:p>
          <a:p>
            <a:pPr latinLnBrk="1"/>
            <a:endParaRPr lang="en-US" altLang="zh-CN" dirty="0">
              <a:latin typeface="黑体" panose="02010609060101010101" pitchFamily="49" charset="-122"/>
              <a:ea typeface="黑体" panose="02010609060101010101" pitchFamily="49" charset="-122"/>
            </a:endParaRPr>
          </a:p>
          <a:p>
            <a:pPr latinLnBrk="1"/>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资源下载（</a:t>
            </a:r>
            <a:r>
              <a:rPr lang="en-US" altLang="zh-CN" dirty="0">
                <a:latin typeface="黑体" panose="02010609060101010101" pitchFamily="49" charset="-122"/>
                <a:ea typeface="黑体" panose="02010609060101010101" pitchFamily="49" charset="-122"/>
              </a:rPr>
              <a:t> https://msdn.itellyou.cn/</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latinLnBrk="1"/>
            <a:r>
              <a:rPr lang="zh-CN" altLang="en-US" dirty="0">
                <a:latin typeface="黑体" panose="02010609060101010101" pitchFamily="49" charset="-122"/>
                <a:ea typeface="黑体" panose="02010609060101010101" pitchFamily="49" charset="-122"/>
              </a:rPr>
              <a:t>      这里集合了</a:t>
            </a:r>
            <a:r>
              <a:rPr lang="en-US" altLang="zh-CN" dirty="0">
                <a:latin typeface="黑体" panose="02010609060101010101" pitchFamily="49" charset="-122"/>
                <a:ea typeface="黑体" panose="02010609060101010101" pitchFamily="49" charset="-122"/>
              </a:rPr>
              <a:t>Windows</a:t>
            </a:r>
            <a:r>
              <a:rPr lang="zh-CN" altLang="en-US" dirty="0">
                <a:latin typeface="黑体" panose="02010609060101010101" pitchFamily="49" charset="-122"/>
                <a:ea typeface="黑体" panose="02010609060101010101" pitchFamily="49" charset="-122"/>
              </a:rPr>
              <a:t>操作系统所有的辅助工具，不同的版本可以适合不同需求的使用者。</a:t>
            </a:r>
          </a:p>
          <a:p>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xmlns="" val="2582240966"/>
      </p:ext>
    </p:extLst>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常用网站介绍</a:t>
            </a:r>
            <a:endParaRPr lang="zh-CN" altLang="en-US" sz="2000" b="1" dirty="0">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xmlns="" id="{F1BA275D-0069-408E-B1E6-75DB5C4A5513}"/>
              </a:ext>
            </a:extLst>
          </p:cNvPr>
          <p:cNvSpPr/>
          <p:nvPr/>
        </p:nvSpPr>
        <p:spPr>
          <a:xfrm>
            <a:off x="827584" y="836712"/>
            <a:ext cx="7344816" cy="3693319"/>
          </a:xfrm>
          <a:prstGeom prst="rect">
            <a:avLst/>
          </a:prstGeom>
        </p:spPr>
        <p:txBody>
          <a:bodyPr wrap="square">
            <a:spAutoFit/>
          </a:bodyPr>
          <a:lstStyle/>
          <a:p>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软件测试网（</a:t>
            </a:r>
            <a:r>
              <a:rPr lang="en-US" altLang="zh-CN" dirty="0"/>
              <a:t>http://www.51testing.com/ </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51Testing</a:t>
            </a:r>
            <a:r>
              <a:rPr lang="zh-CN" altLang="en-US" dirty="0">
                <a:latin typeface="黑体" panose="02010609060101010101" pitchFamily="49" charset="-122"/>
                <a:ea typeface="黑体" panose="02010609060101010101" pitchFamily="49" charset="-122"/>
              </a:rPr>
              <a:t>是专业的软件测试服务供应商。公司为企业提供软件测试整体解决方案，为行业培养优秀的软件测试人才，并提供开放式的公益软件测试交流平台。</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pPr latinLnBrk="1"/>
            <a:r>
              <a:rPr lang="en-US" altLang="zh-CN" dirty="0">
                <a:latin typeface="黑体" panose="02010609060101010101" pitchFamily="49" charset="-122"/>
                <a:ea typeface="黑体" panose="02010609060101010101" pitchFamily="49" charset="-122"/>
              </a:rPr>
              <a:t>6.IT</a:t>
            </a:r>
            <a:r>
              <a:rPr lang="zh-CN" altLang="en-US" dirty="0">
                <a:latin typeface="黑体" panose="02010609060101010101" pitchFamily="49" charset="-122"/>
                <a:ea typeface="黑体" panose="02010609060101010101" pitchFamily="49" charset="-122"/>
              </a:rPr>
              <a:t>入门学习网站（</a:t>
            </a:r>
            <a:r>
              <a:rPr lang="en-US" altLang="zh-CN" dirty="0">
                <a:latin typeface="黑体" panose="02010609060101010101" pitchFamily="49" charset="-122"/>
                <a:ea typeface="黑体" panose="02010609060101010101" pitchFamily="49" charset="-122"/>
              </a:rPr>
              <a:t> http://www.runoob.com/</a:t>
            </a:r>
            <a:r>
              <a:rPr lang="zh-CN" altLang="en-US" dirty="0">
                <a:latin typeface="黑体" panose="02010609060101010101" pitchFamily="49" charset="-122"/>
                <a:ea typeface="黑体" panose="02010609060101010101" pitchFamily="49" charset="-122"/>
              </a:rPr>
              <a:t>）</a:t>
            </a:r>
          </a:p>
          <a:p>
            <a:pPr latinLnBrk="1"/>
            <a:r>
              <a:rPr lang="zh-CN" altLang="en-US" dirty="0">
                <a:latin typeface="黑体" panose="02010609060101010101" pitchFamily="49" charset="-122"/>
                <a:ea typeface="黑体" panose="02010609060101010101" pitchFamily="49" charset="-122"/>
              </a:rPr>
              <a:t>　　各类</a:t>
            </a:r>
            <a:r>
              <a:rPr lang="en-US" altLang="zh-CN" dirty="0">
                <a:latin typeface="黑体" panose="02010609060101010101" pitchFamily="49" charset="-122"/>
                <a:ea typeface="黑体" panose="02010609060101010101" pitchFamily="49" charset="-122"/>
              </a:rPr>
              <a:t>IT</a:t>
            </a:r>
            <a:r>
              <a:rPr lang="zh-CN" altLang="en-US" dirty="0">
                <a:latin typeface="黑体" panose="02010609060101010101" pitchFamily="49" charset="-122"/>
                <a:ea typeface="黑体" panose="02010609060101010101" pitchFamily="49" charset="-122"/>
              </a:rPr>
              <a:t>技能的介绍和入门，结构清晰且内容简洁。</a:t>
            </a:r>
            <a:endParaRPr lang="en-US" altLang="zh-CN" dirty="0">
              <a:latin typeface="黑体" panose="02010609060101010101" pitchFamily="49" charset="-122"/>
              <a:ea typeface="黑体" panose="02010609060101010101" pitchFamily="49" charset="-122"/>
            </a:endParaRPr>
          </a:p>
          <a:p>
            <a:pPr latinLnBrk="1"/>
            <a:endParaRPr lang="en-US" altLang="zh-CN" dirty="0">
              <a:latin typeface="黑体" panose="02010609060101010101" pitchFamily="49" charset="-122"/>
              <a:ea typeface="黑体" panose="02010609060101010101" pitchFamily="49" charset="-122"/>
            </a:endParaRPr>
          </a:p>
          <a:p>
            <a:pPr latinLnBrk="1"/>
            <a:r>
              <a:rPr lang="en-US" altLang="zh-CN" dirty="0">
                <a:latin typeface="黑体" panose="02010609060101010101" pitchFamily="49" charset="-122"/>
                <a:ea typeface="黑体" panose="02010609060101010101" pitchFamily="49" charset="-122"/>
              </a:rPr>
              <a:t>7.</a:t>
            </a:r>
            <a:r>
              <a:rPr lang="zh-CN" altLang="en-US" dirty="0">
                <a:latin typeface="黑体" panose="02010609060101010101" pitchFamily="49" charset="-122"/>
                <a:ea typeface="黑体" panose="02010609060101010101" pitchFamily="49" charset="-122"/>
              </a:rPr>
              <a:t>慕课网（</a:t>
            </a:r>
            <a:r>
              <a:rPr lang="en-US" altLang="zh-CN" dirty="0">
                <a:latin typeface="黑体" panose="02010609060101010101" pitchFamily="49" charset="-122"/>
                <a:ea typeface="黑体" panose="02010609060101010101" pitchFamily="49" charset="-122"/>
              </a:rPr>
              <a:t> https://www.imooc.com/</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latinLnBrk="1"/>
            <a:r>
              <a:rPr lang="zh-CN" altLang="en-US" dirty="0"/>
              <a:t>        </a:t>
            </a:r>
            <a:r>
              <a:rPr lang="zh-CN" altLang="en-US" dirty="0">
                <a:latin typeface="黑体" panose="02010609060101010101" pitchFamily="49" charset="-122"/>
                <a:ea typeface="黑体" panose="02010609060101010101" pitchFamily="49" charset="-122"/>
              </a:rPr>
              <a:t>慕课网</a:t>
            </a:r>
            <a:r>
              <a:rPr lang="en-US" altLang="zh-CN" dirty="0">
                <a:latin typeface="黑体" panose="02010609060101010101" pitchFamily="49" charset="-122"/>
                <a:ea typeface="黑体" panose="02010609060101010101" pitchFamily="49" charset="-122"/>
              </a:rPr>
              <a:t>(IMOOC)</a:t>
            </a:r>
            <a:r>
              <a:rPr lang="zh-CN" altLang="en-US" dirty="0">
                <a:latin typeface="黑体" panose="02010609060101010101" pitchFamily="49" charset="-122"/>
                <a:ea typeface="黑体" panose="02010609060101010101" pitchFamily="49" charset="-122"/>
              </a:rPr>
              <a:t>是</a:t>
            </a:r>
            <a:r>
              <a:rPr lang="en-US" altLang="zh-CN" dirty="0">
                <a:latin typeface="黑体" panose="02010609060101010101" pitchFamily="49" charset="-122"/>
                <a:ea typeface="黑体" panose="02010609060101010101" pitchFamily="49" charset="-122"/>
              </a:rPr>
              <a:t>IT</a:t>
            </a:r>
            <a:r>
              <a:rPr lang="zh-CN" altLang="en-US" dirty="0">
                <a:latin typeface="黑体" panose="02010609060101010101" pitchFamily="49" charset="-122"/>
                <a:ea typeface="黑体" panose="02010609060101010101" pitchFamily="49" charset="-122"/>
              </a:rPr>
              <a:t>技能学习平台。慕课网</a:t>
            </a:r>
            <a:r>
              <a:rPr lang="en-US" altLang="zh-CN" dirty="0">
                <a:latin typeface="黑体" panose="02010609060101010101" pitchFamily="49" charset="-122"/>
                <a:ea typeface="黑体" panose="02010609060101010101" pitchFamily="49" charset="-122"/>
              </a:rPr>
              <a:t>(IMOOC)</a:t>
            </a:r>
            <a:r>
              <a:rPr lang="zh-CN" altLang="en-US" dirty="0">
                <a:latin typeface="黑体" panose="02010609060101010101" pitchFamily="49" charset="-122"/>
                <a:ea typeface="黑体" panose="02010609060101010101" pitchFamily="49" charset="-122"/>
              </a:rPr>
              <a:t>提供了丰富的移动端开发、</a:t>
            </a:r>
            <a:r>
              <a:rPr lang="en-US" altLang="zh-CN" dirty="0">
                <a:latin typeface="黑体" panose="02010609060101010101" pitchFamily="49" charset="-122"/>
                <a:ea typeface="黑体" panose="02010609060101010101" pitchFamily="49" charset="-122"/>
              </a:rPr>
              <a:t>php</a:t>
            </a:r>
            <a:r>
              <a:rPr lang="zh-CN" altLang="en-US" dirty="0">
                <a:latin typeface="黑体" panose="02010609060101010101" pitchFamily="49" charset="-122"/>
                <a:ea typeface="黑体" panose="02010609060101010101" pitchFamily="49" charset="-122"/>
              </a:rPr>
              <a:t>开发、</a:t>
            </a:r>
            <a:r>
              <a:rPr lang="en-US" altLang="zh-CN" dirty="0">
                <a:latin typeface="黑体" panose="02010609060101010101" pitchFamily="49" charset="-122"/>
                <a:ea typeface="黑体" panose="02010609060101010101" pitchFamily="49" charset="-122"/>
              </a:rPr>
              <a:t>web</a:t>
            </a:r>
            <a:r>
              <a:rPr lang="zh-CN" altLang="en-US" dirty="0">
                <a:latin typeface="黑体" panose="02010609060101010101" pitchFamily="49" charset="-122"/>
                <a:ea typeface="黑体" panose="02010609060101010101" pitchFamily="49" charset="-122"/>
              </a:rPr>
              <a:t>前端、</a:t>
            </a:r>
            <a:r>
              <a:rPr lang="en-US" altLang="zh-CN" dirty="0">
                <a:latin typeface="黑体" panose="02010609060101010101" pitchFamily="49" charset="-122"/>
                <a:ea typeface="黑体" panose="02010609060101010101" pitchFamily="49" charset="-122"/>
              </a:rPr>
              <a:t>android</a:t>
            </a:r>
            <a:r>
              <a:rPr lang="zh-CN" altLang="en-US" dirty="0">
                <a:latin typeface="黑体" panose="02010609060101010101" pitchFamily="49" charset="-122"/>
                <a:ea typeface="黑体" panose="02010609060101010101" pitchFamily="49" charset="-122"/>
              </a:rPr>
              <a:t>开发以及</a:t>
            </a:r>
            <a:r>
              <a:rPr lang="en-US" altLang="zh-CN" dirty="0">
                <a:latin typeface="黑体" panose="02010609060101010101" pitchFamily="49" charset="-122"/>
                <a:ea typeface="黑体" panose="02010609060101010101" pitchFamily="49" charset="-122"/>
              </a:rPr>
              <a:t>html5</a:t>
            </a:r>
            <a:r>
              <a:rPr lang="zh-CN" altLang="en-US" dirty="0">
                <a:latin typeface="黑体" panose="02010609060101010101" pitchFamily="49" charset="-122"/>
                <a:ea typeface="黑体" panose="02010609060101010101" pitchFamily="49" charset="-122"/>
              </a:rPr>
              <a:t>等视频教程资源公开课。 </a:t>
            </a:r>
            <a:endParaRPr lang="en-US" altLang="zh-CN"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xmlns="" val="2333713102"/>
      </p:ext>
    </p:extLst>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作业</a:t>
            </a:r>
          </a:p>
        </p:txBody>
      </p:sp>
      <p:sp>
        <p:nvSpPr>
          <p:cNvPr id="2" name="AutoShape 4" descr="data:image/jpeg;base64,/9j/4AAQSkZJRgABAQAAAQABAAD/2wBDAAgGBgcGBQgHBwcJCQgKDBQNDAsLDBkSEw8UHRofHh0aHBwgJC4nICIsIxwcKDcpLDAxNDQ0Hyc5PTgyPC4zNDL/2wBDAQkJCQwLDBgNDRgyIRwhMjIyMjIyMjIyMjIyMjIyMjIyMjIyMjIyMjIyMjIyMjIyMjIyMjIyMjIyMjIyMjIyMjL/wAARCAGh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y+iiivrDzQooooAKKKKACiiigAooooAKKKKACiiigAooooAKKKKACiiigAooooAKKKKACiiigAooooAKKKKACiiigAooooAKKKKACiiigAooooAKKKKACiiigAooooAKKKKACiiigAooooAKKKKACiiigAooooAKKKKACiiigAooooAKPwp2KTFMYmD6UfhTsUYoAbRg+lOxRigBuD6UfhTsUYoAbRTsUYpANwfSjB9KdijFMBv4UU7FGKAG4PpRg+lLijFACYPpRg+lOxRigBuD6UYPpS4pcUANwfSjB9KdijFADaPwp2KMUgG0YPpS/lU9nZXmouUsbSa5I4PlISB9T0H40Cdkrsr0V1Fp4C1efBuZbWzXuGbzH/JeP/Hq27b4fabHj7VeXdw3pHtiU/hyf1pcyOaeMoQ+1f0/qx55TWkRfvOo+pr1qPwpoNlHvOlQBf79yxcf+PkinjVPDum8R3mk25HaAx5H4JS5jD+0Iv4IN/wBfM8mjjkm5ihlk/wBxC38qtLpGrP8Ad0jUW+lrJ/hXpMvjfQl/5iryY7JBKf5riqzePNEU/evX91g/xIo5mH1qu9qT/H/I4NdB1ps40bUOPW2YfzFDaBrSYzo2oc+lsx/kK7f/AIWBo3/PDU/+/Kf/ABdH/CwNG/54an/35T/4ui7D6xif+fZwjaRqyfe0jUV+tpJ/hVaWGaD/AF9vNF6+ZGy/zFekL490Q9TfJ/vQD+jGrUXjfQmP/ITkjP8AtwSD+S0czD61XW9J/j/keULIjfddT9DTq9b/ALT8PanxJd6Vc5/huCmT+D81FP4Q0K7TzBpiID0ktnZB+Snb+lHMH9oRWlSDX9fI8po/Cu9uvh5bMCbHUp4j/duEEg/MYI/I1gX3g7XLIFhardxj+O1bef8Avnhv0p8yOmGLoz2l9+hg4PpR+FKcq7IwKupwysMEfUUuKZ0DaMH0p2KTFMBPwop2KMUANwfSj8KdijFADaPwp2KMUANowfSnYoxQA3B9KMH0pcUuDQA2j8KXFLigBuD6UYPpS4pcUANwfSjB9KXFLigBuD6UYPpS4pcUANwfSilxRQA6ilopE3EopaKAuJRS0UBcSilooC4lFLRQFxKKWigOYSilooDmEopaKAuJRS0UBcSilooC4lFLWpo/h7UNbYNboI7YHDXMowg9cd2P0/EihuxMqkYq8nZGSSFGScVv6X4P1bUgsjxiytzz5lwCGI9k6n8cD3rtdL8O6VoMJucK80Yy95ckDb9M8L/P3NZuqeO7SAmPTYvtkveWTKxD+rfp9anmb2OGWMqVXy4ePzf9fn9xc07wVpFnh5IWvpV5L3H3B/wAcY+uamvfFmi6aohN2spQYEFmocD2yMKPzrzvUta1LV8i9u3eP/nivyxj/gI4P1OTVEADgCjl7iWDdR81ebf9f10R2F58QbhsrYadFEP79w5c/kuAPzNYlz4o127yJNTmjU/wwYi/VcH8zWVRT5UdUMPRhtFfn+Y2Qec++Zmlf+9IxY/maAAOgA/CnUm4A4J5pnRcKKe8ckYRpInRXG5C6kBh6jPUU2gV0JRS0ZzTDmEopaKAuNKg9QDT4JJbR99rNLbv/ehcofzFJRSC5t2njHXbTAN2t0g/huYw3/jww3610Nj8QLSQhdQspbdv+ekB8xfrjgj9a4Oilyo554WhPeP3aHrTLovie23EWuoIo+8P9Yg/Rl/SuY1PwAwDSaTc7h1+z3JwfoH/AMR+NcajNFKssTvHKpysiMVYfQiuo0rxze2pWLUo/tsPTzFwso/o344PvSs1sc3sK1DWjK67P+rfkc1c21xZXDW93BJBMvVJBg/Ueo9xxUVespLo3imwZAYr2FeSjDEkRPf1U+44PvXG654NutOD3Gnl7u0HLLjMsY9wPvD3H5d6FLua0cbGT5Ki5ZHMUUBgwyDkUtUdlxKKWigLiUUtFAXQlFLRQHMJRS0UBcSilooC4lFLRQHMJRS0UBcSilooC4lFLRQHMO20bacBRigm43bRtp2KMZoGNxRj2p2KMUCuN20badijFAXG4oxTsUYoC43FG2nYoxQFxoFGKdigCgLjdtGKcBRigLjcUYp2MUYoAbtpCAP5AetPAJYKqlmYgKqjJJPYCvQvDPhVdN8u8vUEmonlI+og/wAW9+3b1pN2Mq9eNGPNIztA8Fbgl3rKEA8pZ9Cfd/8A4n8/St3W/Etjoai3Cia6VcJbRHaEHbceij26/wA6x/Efi8xs9lpEgMnSW7HIX1Cep/2vy9a4nackkkknJJPJPrUpX1ZyQoTrv2lfbov6/wCHLeqatfa1MJL6bcqnKQqMRp9B/U81S207FPghlubmK2hXfNK21EBA3H8avY71yxVlokRYo21dn0rULWATz2cyRFA5crwoJwA3oc9jzyKv+G7K2udSC31jPcW8imNXVW2I5xyxHt3zxnP0LkSqxjBzWqXYzW0u+S3tbhrZhFdyCOByRh2PT6Z9/Q0++0i706+azmVXmCeZ+5Jcbeeensa9Ihgs9I0yKF5VS1gb5GuGB2ncWHPqM8d+KtQiGU/bLVoWkePYtwgDZAzgZHUA9qTZ5n9pTvfl01/4H4bnkYiBAJcKpPLEE4HrXf6Z4ft7G3vrNZI72C6KFmmiwFXGQODknkHqMcVmNpEuiarZDFvqlxKGzbsoGWPHOSeucgn0rsXhdoLqGN/KmPmKsn90tna34ZH5VKlfcvH1nKMfZvR/5/fp+JQn0yCV7SS7tILkWgxDH5ZXavAwBkhuAOCO1cFrWizaXKkzm28i6eR4RAxICZyOD0GCMdeldz4e0u/063uFv7gPvYFF8wvtxnLZPrkflXP+K4rGR41EUq6gACWxhPJJdgPqMjtT5luRg3OFd01LmXdf1pqZWn6ZpzaQdX1G8mjginMTQxxAmVsAqqknHc5yOlaCL4e1aYy/YpLK4vjLFbLJL+5EmFwxC42jJAHbOakcaneeEYJ9OtjC1pM8bw2seFmTavzbed5z1696pm3XWNWXT1swBaAQtd2zCJItpy7sMbdu7cRjB560G7k5uTlJqzez2X4eXcxrywutOmEF7A0Eu0PtYg5HIzx9DWrYeFbu8trhrjzbOUKjW4kiyJM8k8c8DHbqRmoNduLG78RTXsMzXFpPIskmxCjAdGUZ6nA4PTmu8hSS30qRbCFxKkCi2iuThh+7BVW98k/jmncMTialOnFrRv8ADbv+pymq+E1tUurm1uStvDDvWOVC0jsOoGBjHfv7+tc1sIJUqQwOCCMEGvUNJbU5tLifVI1jvBJwFABIyNpIHAJ5H0+tc7b6bDqHiK5u5J1vtOj3TXNyy7AAUJxgEHIxjI9KTlYWFxMvfVR35eq/rr01uzkhC2OlO8g12DTxxWZjudFthpUTboU3szSO3HEgOCcAk4/u4qjrGmrb3hmiMJtrr99AI8AqhAIBXt1x+BqPaHdTqc0uVq33fp1/rU5wwmmlCO1abQH0qNofaqUzblKUMs1rcJcW0rwzJ92RDgiu80DxnHeOlrqhSC5PCTjiOQ+h/un9PpXEvD7VA0fUEZFVoznr4eFVWkvmeg+IvB8WotJd2CpBfdXj+6kx/wDZW9+h7+teeyRPDK8UqNHKh2ujDBU+hrqfDfix7Hy7HU3Z7P7scx5aH2Pqv8vpxXSeIvDkOuQiaIpHfqo8qYH5ZV7KxHUeh7fSpTtoclOtPDy9nW1XR/1/S9DzHFGKfJFJDK8M0bRyxna6MMFT6GkxVnoXG7aMU7FGKAuNxRinYoxQFxoFG2nYoxQA3bRinYoxQFxuKNtOI96MUDuNxRinYpMUCuJj2o207FAFAXG7RRS/hRQFx+KKd+NFAhuPajFO/GigBuKMe1O/Gj8aAGfhS06j8aAG0n4U/wDGj8aAG4o/CnYo/GgBuKKdiigBuKT8Kf8AjR+NADaQkAEngCn/AI10PhLQ11K8N7cpus7ZuFPSWTqB9B1P4D1pPQipUjTi5SNfwh4cNqkeqXkZ+1OP9HjYf6tT/ER/eP6D3PFTxX4lMhk0vT5CEB23M6H757op9PU9+nTro+L9eaxtzYW0hF5cLmRweYoz/U/oOfSuAA2jA4ApJX1Zx4em6svb1fkv6/rqNAAGAOKv2OjX2pwSTWiRMkb7ZC8qrs4zuOe3vVI5xwa6C8W1k8I2S2cq2drPO5ufOLOzyKAAPlU5HBODgdKbOqtOUbKO7fqNm8KTtdGLT7yzuUjX9+TOA0TAfNuA5xkYBq54GWNzdyfPuJQHJXbtwSMDrnOfbBqh5lta61p17bS3UtzKsLJ5ShAzf6s5JyeSpyMdzzTb9ktPE1wNHgNs8TvAojJkLMSQzKCOMg8AdMcUrnNKNSrB0m91va229/8Ahjs1S5nsLsapa2w2u5RY4/NBjUZVivcjrj2HSsnwb9vMLwxtCdPiYl9y/vCxHGMfQdfwrPW51TW7kacTHGxbJTb5e1kUg5PXnnPuaY1i9jffZLlC2HTzI4XPzg4IA9Tg4qJTtqRSwfuSpSau7O29vNHS+IdIuNShtjbAO8LNmIsBuzjnnjIx+tWdA0ybTdOaKfAkkkMmwHIXgD8+KlstYt72+ni2iGNFyHmYKxOeRj/PSo5daik01pbVxHcFtqxyrk4yMnHTpWbnFO9zKNPEOmsO46afjqZOvGye+LWySJfRyDzZRkA4UYxz1HHOO1TWOqpbWlvBMtw85kO6Z5OiMeoJByOeh961NIX+0LyW+nEXngqq7AQUG0j6EHJ9f5VZeCHUdNctbvD2CyYjOVB28noOay5m9UdcuRRVGcW0rXd+v+RRl1S2+0TW6ySykJ+6ZVDLI56AADnk9+ODXP3Vpq2qSyC5VpJrOL94G2rtHJ9gT/hXQ6TpkE0AaaC4jnRxKkvIBHBGO1a8j2q3DRO8QmlADKerDsD+BPX1ojNy1bJfJh5ONON2v66dGjy9RNbTRTwSOjo25CrEfXp64wa2bSTXNZujPcSsdJnd7eeGNl+RSvYEfQZ68n610usaOt3aQxLNDa29uGOCnA4GOc8D/GoNBtY009JhYi38wKGcPuM2ONx9Oc8VtCWtmRiq0J0faxiubbXp+WvXS9jn38EQGyjgScCf7SS87Z/1POFC9N33f1qSx1WXT5Da3pvJ2N2w+2z5GYs4yFIJOCM4569qs6DBr66vctqbym3wc72BQtnjyx2H07deau6tp0uqXojtrjzJYEy0DcLGDjkH1PH5Vc5WWhlTvOp7OvJSjvddPn/SIbrV5hbh7WK5WRpsW0zxArKo6kDAxn6E4/GqtraHTx/aWpI5jvUkieJF2sNx5yDjAxkjHtW9bxXMe3SdOm2Lbr++uXG4gnnCj8TUrWt/bxPLDfi+QZ8yGZQQw7gHnB9q5pTb1OiChBckUlf1u101tpff/Iw49IaMwWsGpWq2zJ5rLJy0u4ZLGMjH3QAOe2etVrm1bV5I59PsZEgRPIXLgjCDI+hwRx3NamrQ272ljLBBHHasrY2KAwOeVP8An1rakS4S3gW1SNiGVXErDITGD04zwP1pKV3Y1lOVNKfV3309b2/pHnk1rJAxSWNo3wG2uMHBGRUqaJfXEDTRwHaquSD97K44x1yc8etdL4igi862comSx3AoRvXjOXHPGMY9DWhNFeTtYSWNyi2ykGUNlvMXjoSMnv6dauO7Q6mKkqcZJJXvvtoeb3FtJbzSQyrtkjO1lyDg1Uki68V1/iZFm1REhBZtgBwF2nJ6gjnuc5rLu9Av7eF5XhXam8ttcEqF6k9sHtWsZG0K0XCMpaNnNMmO3FdL4W8SHTnTT76T/QmOI5GP+oJ/9lP6fnWJIgIyO9ViuMg1qtRVaUakXGR6D4r8OnVITeWsf/EwhXlR/wAt1Hb/AHh2/L0x52DkZFdz4N10zIuk3TnzY1zbOT99R1T6jt7fSqXjLRBaXH9q2y4gmbFwoHCSH+L6N/P60lpoziw9SVKfsKny/r+uxyf4Uop2KKs7xuKPwp340c+tADPwpce1O/Gjn1oAbRTufWj8aAGfhR+FP59aMUANoxTsUfjQAz8KPwp/40fjQA3FFOxRQO4uKNtLijFBNxNtGPalxRQFxMe1GPalxRigLibaMe1LRigLiY9qNtLRQFxMe1GPalxRQFwxSY9qXAooC4mPajHtS4ooC5JbWk17dw2luoM0zbVz0HufYDJ/CvTJpbTw1oOVXMNqgWNTwZXP9Sck/j6VgeB9Nws2qyDlswwfT+Jv6fg1UfGWp/bNUFjG37izOGx0aU9fyHH13VL1djz637+sqXRb/wBfh95z88013cy3Nw++eVi7t6n/AA7VHgblXIBY4GTilrsPDOkS/wBnSm9tLSaxvVDqW5kyCQARjp1PXiqOqtXjRhzMyovCeoNqUtjKY4mjhEvmcsjZONoPr1/Kl0zULmKys4tXty+gzgoN8P3erAqRg5z39M46V0uo+KLHTb82swndlwZHjUFY8jIzzk8HPFSa5ZWN3aCe/a5eG1DOFtzy2cDOO/8A+ukeb9ZqS5VWjo9u/qvO9vQ5mDVLFLcJpemyxamuIbMyt5xAdiWx2BG44Jz1rX0zTtU0/XJtQ1K4jZPK8t5g24y5wFCgDOche3PvmuU0qwvNQudll/ro18zdv2bcEc59ckV6NAsj3EYnfe9vCmWxgNKwIZvwA4/3jSaNMW1SbjGzve99X069v1dxY7ZzcvdR2trbzP8AekkTfI3Qc4Ix09TUwttl0t3LawTSr/y2hQq44x905zx759BUWoanFpqxho2llkztQHHA7k/jVrTb6PUIDIiNGynDoTnH41lJq9jCEKvJ7S3u7f11t+Bl6jpt3qGpGeCJJIXRSkisACMd898/0rOSMKuTxj1rrWWWMzpbYEjoZI89A2cN+fB+pJqnpdtJDeSGeTZMV+aN1yXBP3s/WuOqtdD18NXapu9rJK3cbZWV9ZGXBQr5ZdUL/K7Y4wOueKlv7u4KmBoTEJFz8xDEoRjBHY5z+Vack4guobfyGbzTyw9zj8fekv7UNbuyxRllAO5uCF54H5frWU3aLUWFN81SMqkVqM04SG0j86eOQsvyKAAVA4x71TutDkuL15BIgjdtxJzuH4fyp1owtZjKIlZipUZ7VfGoYt4yVDzZxIAMAD2/DFZxrwlG0uhpKhVp1HKn1I9QES2srTwGaI43IBnIzXJRTtp7zyxQq7OhSMMxxHk56dxXSXs8k8koieRYXAXYcdKyJrUNgMDgnnHXFV9ZvLQqjhVGm4z6irrIYsY7aZo/JLeaE6PnHQ9QCRzSacl1e6rbzS/vJIgNx4XCg/8A163IYpY5YEtoYjbkkyMMDB9QBx19KqXdsI7+Xy8rnrjI5PXk9c1tXqtWbZzYSnDWMI2bW+/kT2sAW61G0dijzszo3qGHb6Uun6edJWae4dAuBwvfH171LGbeexUXh3vG21Nn3wPX/PpTxb2Swtc5muBGQAkr9+Kw9qt0bOlKzi72dk9N7dn5mcC1losMZjQvOWO1x91T/kfnVCG4uYUWCKRQCNqBgPlJOc/WtS7uJLuMLIicMWBA5HtVqxsnW2ZZ4oWhlAkGeW/GpjNzlaLNJKNODc0rt3MaTR7q61CZbiRVO3f5gUlSTxgdMd/yrL239vapOpmihkKhWzjleQPUd66y71GC3nMTiRiPvMo4WmajbW88Ie58xoosviM9eP1rpSTvys5vbzjZVI6O3T8vwOW0MJHqbFzhmXAYybc5IBGP4ic/pW4iXRurjznge2YqIEUcj13fjXNndG6yRsyshyrdCMU+IXmqsLKS4n+zlNjsqb8c5Ut+OOa2pT0sTjMLzydS6Str5ehzV4Fa6mZC5VnYjeAG5PcDj8qzpV5r0SXSdHeSSyPlJcSrGzIhAYbOTt9Mjr3xz71x+uaeNP1CSINEVbLqiOWKLn5Q2e+MV1R0HSxMKj5Emn+hkqZIpEliYpKjBkdeqkdDXpumX1v4i0PfNGpWVTDdRDs2OcfoR/8AWrzHFbXhfVf7L1hUkbFtdYjlz0U/wt+BPPsTVyRGKpe0hdbrYztR0+XS9RmspfmMR+V8ffU9G/EfrmquPau88a6X9o09b9F/fWfEmP4oiefyPP0JrhOKE7l4et7WmpdeomPajbS4oxTN7hj2pMUuKMUBcTHtRtpcUYoC4mPajHtS0YoC4mPajFLij86AuJtpcUYooC4mKKWigLj8UYNOwPajFAXG4NGDTsD2oxQA3BoxTsUY+lADce9FOx9KMD2oAbijHvTqMUANwaMGnYowPagBuKMU7H0owPagBuDQEkkZY413SOQqL6sTgD86dj6Vs+FbQXXiKBiMpbq07fUcL/48QfwpMic+SLk+h2krReHfD52YZbKDauejv0H5sc/jXl/zHLOxZ2OWY9ST1Ndp44u9tvZ2IP8ArHMz/ReF/Mk/981xxwPSlE5cFBqDm93/AF/mNwa6jwndWEG22RLlr+4Zt+OY1VQSD144/HNJpXh+0l0yS71B2jR4iHEqGIwsGyGVj1BGOcd6uX+lxRRvrGiTxW8jHeJElCRLGEwQABg5IHXuaZniMRTqp0tfXpf+vyLeoeGrDUb/AO1z+crtjzERsLJgY54z0AHHpVnVb57KwuZLWe2S6hQSKkjDhcgfd68jIHvXH2eranJp8el2IlM5l8wSxsxkOTkg+2akhtLvxTq9zJM0FvNEoD5jIAwcAY6569fSgw+qyTXtpe7H8rrp5lPT7zUYb95LJ2NzcEgqqBt5JzjB969CgLrdKZlCPPChKg5AkUHcM/QjH+6a4DTrDUHvpTZwl57KTLFTjDBsYGepyDx7V1Gh6he6veTxXQjaEJvGxdpjYHA2988/pUtm2MpqfvRtZLXv5GtqGlJqSxt5nlyx5AbGQQexFW9M09LCBo1cyO5y74xn0AFMhll3vEklvcsnDASbHH1ABH8vpVpGkkk8ovFE2MlUk3Pj8hj9awla9zGEqnJ7Nv3f6+Y+RpB50sKb3ij2IAM5YnJ/LC/rVG3vpTdGV/L/AHm1XOzoo9Kkkv57O7kgSNFjjACgjJ5Gd2fxqtGpPJJJ6knvXn16mujPXwtD3feWj/r/AIJ0CXkJjdxICittJIIJ98d6Qp/aV7FYReWGaTCzFjj7vPQfhVKwt4bi9ghuJRDC7gPIew/pnpn3rtpvCUEd7Bc2M7QeXKrmNhuXg547iuSpXlJWOujhYwfMjnNY0KXRvKYv50cgxvC4w/pj+X41p6p4at9P0Q3SvJ9oQIHBbKkkgH+ddk8aSAB1VgDnDDPNNmgiuYmimRZI24ZWGQa52js5UeZjTrmSze7SB2gU4Lgf5496z5rcEdK9R1ES2+kypZRfOqbUVB90dOB7CuIudMubeBZJrd40Y7VLcZP86nmcWS4mHavcx/IkrBQRgHnGO30q9YabJe3UdtCUDvnBcnHAz/IVZ0rTPtuox25cIrNlieuB2HvXTxaDb6VereNPI6If3MQX5mY5GPernUlIiFNLVI57UPD95YTrEkUlyGTcrxRnr3BHatLVvDFvY6KbmISvdIEDgHIJJAY4/OulEN7cfNLcfZl7RwgE/ixB/QCj7BcJzDqNwG9JQrqfrwD+RFSa2POodKu7u0lure3eSGM4JHU+uB3xT9PaBEWNTIZXyWB5Axn8q703Nzse0dY4LtkbyJBzG5x1HoR1I/nXDPpmq2EMl29tJEkfyu7EHOTjp3571rSqckkzCvS54cqIbrSoLicyuXGcblU8Nii7d4raR4vLEkabgGPGBVZ76ZLQRKzBw2fNJzkenNVLuC5vmNz5KqCnAU9QDjH1rvhVj9las82VCV0qj0X9fiVk06KaJ76/k2LIwc5ymPmyR7gjGKrtax6PfQzqxeKc7BmfYAxJ5x3UL69yKupPam1awv0C7CQVyewznOeueMCoL5W1a0eKxKiGDHy8fP8AKMAcZGOf89Omna2m5jUc+Zqfwv7rdBRZadNqaakjq077ghD/ACsVBUkDuQBiuO8Q6gmpXivC++3RBszFsYZAyD3PIrTj8P3900W+AxwbgW3sAQpPOB64qv4k0b7LKstjZuLXy8uVJfa2T1ySQMY9q64XZhTVGnWSc+Z2sttPL+vM5cg5pGXcpU9DTwNyGQLmMNt3gcZPOM+vFGB7Vsehc9G8PX66voMZuMSOoNvcA/xYGMn6qQfqTXn9/Yvpuo3Fk5JML7Qx/iXqp/EEGtvwbe/Z9Ye0Y/u7tMD/AH1yR+m4flVrxvZYmtNQUcODBJ9Ryv6bvyFQtGefT/c4hw6S1/r8Uclj3owadj6UYqz0BuDRg07FGKAG0YNOxRigBuPcUYp1GKAG4owadge1GKAG4NGDTsUYoAbiinYooEOxRj3pcUYoFcTHvRj3pcUYoC4mPejHvS4oxQFxMe9GPelxRigLiYHrRj3pcUYoC4mPejHvS4oxQFxMe9GPelxRigLiY966/wAD2+Le/uj1d1hU+m0bj/6Ev5VyOK9B8IwbPD9r6zSO5/76K/yUVMtjkxsrUbd/+H/Q5XxTP9o8R3AB+WBUhX8Bk/8AjzNWOVBGKmuZvtV7c3P/AD2meT82JqI4AJPamtjoprlgo9jsdMmtNZ0L+zriSbLbYSZZw0juBvyvfAxx7Cn3c9loHh9ba3kRyyOYBKnmrKQw3A446nH/AOqufGizwR+fJe2ttPiMwDzsFt4JHP8ADwDjPXBqsumP/bC6ZLIqSeaIWYfMFJ/L1oOBUKcpNqfu3vb+vl+R0Wk+HtQ0fUredbiCSMxlJ0yQcEZwOoOCBXQJbxrcSzxwqJpQBI6ry+Omar6bpz6XZi2a5lnUHKmQYCj0HtXN+K7y5/tBLQSPHbiIOFUkbySck+vTFM40pYqtbm+drXXodaI1j3hFERclmZFAJY/xe5rm7jR4tFsY7iO/kF2rgIfu7h3AA5985qXwneXNza3UM7vIkLL5buckZByufbAP41qahBpkyxSak4REJCPvIPPUDHXpUyV0OlKeHrum3ddba300MTS7uSxuRNEIyzDYfM6ckdTn2rqLbS5Xuftc0jRzlnLiM8ei7T6Y9a5HTJdlxAztGozhjIm5RnjJHfrXZ3NtJfi2lt7gxRj5hwRkHGCPf6+tcko3PXry5Zqztfd/oVZbOW2ZS7NJkAvJg43HPGT16VNCKs6pIpjjXBLFjgh+AeOo78flVaE152IjyysjuwtRzpqUjqNC8Of2vZPcNcmICQoFEec4A56+5rt7C0NjZRWzTPMYxje/U8/5Fef6GmrTTGPTJpIwDlzu/dr9QeP0r0eMMI1DsGYAZIGMmuF7ndDYyNY1h7OVbe3VTKV3MzchR9PXiq+na3O9wkF1tYSHaHUYIJ6Zo1zTpnuhdwo0ilQrqoyRjviqmnadcXF3E7xPHFG4dmdcZxzgZrnlKfPoWdZXOa/fF3Nh5ahcBi7Hk9+K6OsjVr+yMNxbOVacIQAUJwxHHOMd61qfDuBg2GjXF2BNGVVA+N+7BGD1FdTEvn380jciDESexIBY/qB+BrB0vUp7eWG1G1oncDG3kZPWt+y+Wa7jPUTbvqCoOf5j8KinZgPvLyKxgMspOM4AHUn0FVLLWoLycQ7HjkP3Q38VJrlnLd20bQjc8bZ2+o/xrL0vTrlr6KWSJ444juJcYyfQU5Skp2WwG/fW32q1aMHbIPmjf+446H865/xDrMq6NaiOJAt9EQ5fnZwMrj15P5V1DMqKWYgKBkk9hWGl7p9npNpFqbIvnR7/AC3jLdeemD0zWgmeelR5qZyRuHRtv69q05jK0sTRNGYiSZCeSRjjFZ1xiSeTy14eRiiqOxPAApu3UFhQpIFLMAqOwDADpjPb29q7sPK2h5mKgpWd18ynrEEk13thid2VMsFUdCTg+p7/AJVWLLoen+e6l7u4xiMngY9vbP5nFOhnmtNRMIZcyTKkoI6/Nj+pousS+KrdHGVRMqD6hWYfr/Ku6nr73U46t0lTlrFK/rb/AIJSfStU1BfMvNQeAnpGoJx9QCAKo3I1rw+v2qO6N7aL99XJ+UfQ5I+oP1q14l1G7t7iK3gleFGj8wshwWOSMZ9sfrU3h28m1KxcXf73bIYtxH31IGQfXriu2CRwVJ1VSVSSTg+lv6/Mpaxerc+EvP0+KMW0zjzhtGY+eeOmd2Bn3z71x+Peuo8MRRy2Os2EzZtAwBYtjAIYE5+ig5rF1W3sba9Een3Bng8sEuXDYbJyMgDtirOnCuNOcqKXW9/VLfzKcUsltPFcxH95C6yL9Qc/0r0XXYE1Pw7dGH5g0QuYfXgbh+YyPxrznFeheE7kT6BbBvmMDtA2fQHIH/fJApS7ixqaUai3TPOxgjINLj3qW4tTZ3dxanP7iVo+e4BwD+VR4qjuunqhMe9GPelxRigLiYox70uKMUBcTHvRilxRigLiY96MUuKMUBcTHvRj3pcUYoC4mPeilxRQFx+KMUuKMUE3ExSYp2KMUBcbijFOxRigBuKKdijFAXExSYp2KMUBcTFJinYoxQFxMUmKdijFAXG9q9G0pvsvhm0k/uWYl/8AHd39a86b7p+leiY2eE8A/d0vGf8AtjUyOLG6qK8zziNcRIPQCpY2KTRsFiYhgcSrlP8AgQ9Kao+UfSlxTO16nRXtjLe3l9PY2a30N2Q8U/mFl3BgNpHG3Clhz7Vl6zKk09uiTwTrDbpGzxJgFgMHnAyOBjrxVNZZE2bZZF8tiybWI2k4yR6HgVq2WhebFH58V2LhmLiCNVBMQ/iJYjaM5GT17ClsciSo2lN7bf16LpZG1op03TNNtlF8jSXZVvmbkseMBewB4rTvNPtL9FS7gWUL90kkFfoRzXI3FlHpF2uoIrEQ3Sj7JMuHQkFhlgSCOODzn8DV1PFLPrKPIfI08gq0e0Mc4PzEgZzn07U7nFUoTnL2tJt9b7fJfL5HSW1tBaQLBbRLFGDnavr6n1NYms6lpV1bXFsXaS6gfbEqgj584OD0Pv8ASqlx4nnj1Yy2/wC90/aAkbps3cDJBxnrmqulRXuqa+byA28cyOJnyp2gE4OBzzyf8aGOlh5QftartbXfr2fX1Lenaa95pr3Uc8assnlhJPlB9fm/H9DXQpaXKyLFY3bOkiKJHeQErtPGO4FSfaY4rd76YkIFLg45CnoB7nj8TT9P1CDVIWeMOpRgCGxuUnoRWM6aNFi6s7yton93/DFASu1xI0jBpCxDMMckcdqvwt0qHUFCCIpahOSZJVGAWyQR+Yz+NFtvkyEUttUscdgO9eZWptM9uhVUoKWx0ejavPpMsskKq/mIFKuTjIPB/n+ddn4d1K81OK4muVjEYcLGUBHbkfyrzeGQcc10Om6/eWNk1rH5ZTnYzDlMnJ+vfrXnzVmdsJHoVFcx4d1NUWdLy77qU81+5znr+FTDXXXUWDFDaByuQOcdM571k5pbmqdzamvLe3ZFmlRGf7oY1zerRQjUmFsWd3+Z1Az8x9KZql3DfXYliVgAmwlhjPP/ANermg28TM0jeW0isNuM7k4P86zcud8oFbS7uOwmaSeM7JY9yMFyevb2P9K1YbxLxzdWit5kfySwtgM69vx64/EVJFJFqUE8bQSxqrGI7uCR7VmabqEGnG5jliKsWJDK2/Pouf60L3bK+gzoIbmK4UmNgccEdCD6EdqkYhVJJAA6k1hWV4uqXpiubSNXCllcZDAZHGevem6jd2Wn3SxPaNOQAzb5CwUZ9DnmtFPS4F25nS+jZA4WyXmeZjhWH90HuD3PTHH0xPGFvAY4L0TDzWHlqmch165HpjPX/wCtUvii9tLixhjhuVZw4bYhyCuD1/TrXHyvwBk4XoM8D6VaV2ZzlbQZE0Yu4jIxChhjHrkYz7VSujH/AKUJ2leVWDsMBe+Opz/epZJSrBw2CpyD6GkNzqDW+9I95ALLMyhm29MD155rvox0scFZtPmX52En8l5rRryVYikW8gsN24EY3Hr0x+tU9YDyCDV7BhI0PXAzlQfT8wfY1nX80j3MzyrtlLncuOhp2hXUq6gYBMqROpYoxHzNxjHv/hXoU1fQ8+tTcI+0T26dLdUWW1PR9WgVbloVI58uc7Sp9m/wNU77X7OytRaaVtknI2RCFflQnv7n6VHeXXhm5nk8+NlcMQXjRgH9xt61YlbTtA02LULGxWQzFVjcsc/MpIJY5IGB0rsR57hC6XLLyT2uQJp8+j+ELuNYme6nXMoXnYpAUj3wufxJrkwOBithNd1i5mlhjmDPdfIsaqBtJ4+Q9vzqePwpdNCp+0Rq5EZCspAXP3gx9R7dfag66c/Y3dZq7d/69DAxXV+Cpub+1J/uSqPzDf8AstcxJFJDIY5UeNx1VlIP1wa1/CcvleIY0z/ronjP4Dd/7LQ9jbELmpS/rzG+KoPJ8RTMBgTxpKPy2n9VNY+K6jxrF+/sJ8feR4z+BBH/AKEa5jFC2Hh5c1KL/rTQTFGKXFGKZtcTFGKXFGKAuNxS4pcUYoC42lxS4oxQA3FLilxRigLjcUU7FFADqKXijigjQSil4o4oDQSil4o4oDQSil4o4oDQSil4o4oDQSil4o4oDQSil4o4oDQaRwa9DBMnhMY6tpn/ALRrz7j3r0LRh9p8PWSf3rbyvyBX+lTI48ZZKL8zztfuj6UtJEQYlJHOBTuKo7NBCOK6S1MF9pkiKk0sBgitbhWkWOQFSzKyknaQcsCM9q5zikZVYYIyPSlYyq01NLW1jodXuRb2lxCJEhuGSG3Nsx8x1hQP944I3EtzzwMVa8PaWkKR3kiXEU4V0kjnQBGU9CM9sY5+tcs5MhZnYszdSxyTXZaLPDf6W9uZLqfbGEneb1cYKqfb+oosceIi6VGye+/5f1ckgg0m/hhW3EFwlmjRxoSSqbh3Hfp1+uK5m3t7fStehS9ug625DtJb84cchT36jB+tdLp2lWuhRzzNcEh8BpJSFCqDwP161gajFc6tq119ltoJPIOwtbsAGGThmJPJ7E9OKCcPJc0oqT5Lbv8Aruzpbee2uLEE4a0lU7GcYUqc/KfQjp+HFT2aWdjEYrRVAzuID5OfUk9B9a5xv7YsPJdblLixskVm8uZVVlIB2tg5PXAz26VA3iO8kmusBBBOu1Yn+YRjGOOnPX86HqRHDTbfJK8X5/1rbU6WSfztQsraOaK5t5QGaND1IJJYkfifwqw14mntstLdAhz++Y7t3qAc9vSsLw3f+TexWxVNkrH59vzAgevpxVmzMli1ws2QkfyFD0kcj5cZ/wC+s/41yVIvc9GC5Zcj2SXzu2dLbzrMn2dkiiuJkzlFwPUA+5H86FEkLBZFKsRnGe1Ztiy3d+s8TFW8zzJEbqvOeD3FWpTJ9vkQ/M7vlQDng8j9K4K1O6udtGajPl8rs1IpQa6bQbNbkrcFpFeJ87Xj+RlI7E9a46MuoUspG4Ej8Dg13Hha/jls1tmu2lmClhEUwIlBxjOOe3evOlTs9T0KckzQWz0+dfsyMrCOXzWjV88+/tz0rMMk2jXTj5Gik3skKN908YJyM1c07RPsF605uN6gEKNuDz6nvVXWA1xelYrYM0cYcyIcll+n1rGSaV+pqSy62Zj5VvHmRioUv9056g9KhhstsS2v2a2eaMGSWSUYSMN0Xjqf0qhNZTxtsmjZUwCzhchQe9akskMn2mQiSWzugu6SJSWjZRjkdccCkm3uFxJYvMuo2uVUzSIwhmtpCqyED7p9P/rVzU07SfM7MzHqWOTXR24SQ2cVusotLaQymWcbDI5Bwq59ya5K6vJbiVpp33St94jHXp2+lWoXJkyKWTriktkjkSWR137eAo5zx/OqksvWobeeX7UqQyKrPwd3Ix1/pXdQhaS0OKvJ8js7EuoxxA28qo0ZkcAoCFPPPfvk/Spp3mM0XlrE0RJ81ieR6YrPu4p7jU0triQtFtLblGBj6eueKpXE97bX4sLSQykBCm9R8oA/ID1r06cbPY8qr76Sur2b8rf8Ag1q3e41MQ2yDzjEXKlQme+cn7xNQz+Ho3imCSyFmVfLZgMIf4s8/MD9PzqLTnaPVJo7qONZQpO6ZsMp5GF9c7sVqywXcuqwXUd5ts0QiSH+8ef8R16YrqhHqctevUptU4y2W/fqcbqVhJYXTqVkaAnEUrJtDjAJx+dVmmmeFIXmkaJPuxljtX6Dp3Nb/iooDbgxzCQ7mRi3ybcnIx65wc+hpo0CwFlBfTajJHaPEGfcmGLHsP8ADBrQ3hiI+zjKpuzI06eG21GCafb5Stli0ZfGO4Hr6HtXcGF/7QW6+0yiNIjG1sB8hPXJ98Vi6hLolytrY3E9zCLaJRDKF+XayqRnjnjHp3qjq2mxaVYWfk3E8pldmLq2Izleox0JHHuM0HPUSryje8W7rboU9XniudVllhKtHhQHViwfjrz07DHtRo0nla7p7/8ATdV/Bjt/rVPinwuIriGT+5IjfkQaGjv5Eoci7WOu8Yx50q3k7pcgfgVb/AVxtd54sjzoVyf+ecqN/wCPAf1rhOKUTDBu9ISil4o4qjq0EopeKOKA0EopeKOKA0EopeKOKA0EopeKOKA0EopeKKAFxRinbaNtBAmKTFO20baAuNxRinbaNtADcUYp22jbQA3FGKdto20ANxRinbaNtAXG4FGKdto20Bcbiu58KS7tCgH/ADxldP8Ax7d/7NXEba6vweW+yXqEHYJVYH/aI5H5BfzpS2ObFK9M5i7g+z391B/zymdB9AxxUOK1vEcap4hvAp6lGPsSi5/z71l7aa2N4S5opjcUYp22jbTKG4pyu6KVWRlUkMVB4JHQkd8UbaNtIC1cane3JuPNuCVuNvmoAAp29MDt+FWoo4z4WndbeZB9oVbiSPnzFAJGc9ACRkD2rL21Zsruawu454mYhDkxliFcHqD9cD8qLGUoe7aC2/Q09Ljgn12OOCO4kR7VFmBI2mMwgAEAf7o+tYTHc7P5YiySdgzhOenPp0rQuNWu7uzNtJ5SoXDkxJsyAMBTjgjp+QqfQtPW5nZp7Fp7VgYjJuwI2wDnrn/9dBCbppzn5fh9wzTo9Tt7+FII3iuJYmZNwA3Jjk88f5FbFtrEM9ky6lGs80LbYuCC/r8w4yOKvTXthpSW8M820pGEjyCzBRgZJA4HH6Ul/awTWKKbhba0jYzMyICCMHn9c1Mo3Ob6ypSTnG3mt/8APyGf2rC9g0NvCbZ2flU5DLjuetaeh7GV2PJBHBTgY6EN+fFcZDccD5s+9b2jzXDNM1uynZGTtYnaWxxwOp4rklD3rs9KSUabUXY6mzu2u45VmhaNQdvJIyO4qO3vJrZ5lgmMQkBRvLbqM9j/AFrN/tx5MrFGVbgjPJ6c5FNhl4HNcWIgnY6MNzRbbVvI67/hIb6T+NQvk+UUwSG/2ue9dHpEcMGlrIpjmCRk74kwWGTx74xivPoZfeuo0fxB9mg8q4LMF2JFtQYVehye/rXnShZnpQnfc6G3li1PTvMa3KIzbSjHg8j0rlZL26s2mgjk8j95uYRtnB9N3cVsX/iKERMINsrrJtKsp2suOSCK5GSTaMDH0HaoUblTlYn1DUZr4xG4bcYkCg+vufesuWXAxRNN71Qlm966qdM5pTCaYDr0784q+Es7jybmBcbTlSpx04way4L2G3mZ50LKVwOAcHI55rUWZHiR4sbGG4YGOvtXp0KSPJx1Zra493wOSAD6moHbB6YPQnvXJa5cPJqU6SniNtqKegXtj69a0fD08s+nOJCWSOUpGx9MDj6A12wR5tei40lUvv8AqUdT0a8eS71L7TG7RkzIuwk4XkDngYA9+lUF8Q3wG5vKeXzvN8xkHK4+5j0z+NdHq2mS6pbRwxXHlbWJIIO1/rj0riFG5QfUVpY3wzVaHv2bXlsX9PgtNSv5Fv7h43lfMaoOHZmJI6HHX9au6+t3f6y9vDbTSR2yqqLHGSBlQSf1A/CsywjV9StlNwkGJA3mP0Ujkfyrd1y1l1JFvdPme5g5SSKNyQCD1A/z2NBVR8tZNvp8l/w5n3umym3s5ZpYbdkgWKQTMRyC23BAO75QAQM4xVzS1spNJvbK5u/tFtCBOTGjL5YGSdpPJ6enc+tZcVvLPpJhjhkeWC6DBAhzh1IPH1QfnWxbWdrpemzWmoXYt7m+Q7to3FFHQcfU/wCRSJqu0eVvW/T7/N7f5HOT+QbiU2wcQbj5YfqF7ZqGUfum+lPAyB1psq/um+lUdqPQfFAzoWofVP8A0Ytef4r0HxPzoWoD/c/9GLXAbaiOxyYP+G/X9ENxRinbaNtWddxuKMU7bRtpAJikxTttG2gLjcUYp22jbQFxuKMU7bRtoENxRTttFMB+KMGl4opCuJg0YNLRQFxMGjBpaKAuJg0YNLRxQFxMGjBpaKAuJg0mKdRQFxMGkxTuKdHG80yQxIXlc4VR1JoC4tvbTXdzHbQJulkOAOw9SfYV3UUdroWkYLfuYBudu8jH+pPA/Co9J0qLSLVmkdPPZczTE8KPQH0H61zOtaudUuAseVtIj+7U8bj/AHj/AE9KndnHKXt5cq+FGdPNJdXMtxL/AKyVy7Y7Z7fQdKZiloqjsTQmDRg0tFAXExRg0tGKAuJg0YNLRQFxMGtnQLqC2lbz7uZCzqscCglHLcZwO/SsenRSvDKksbFZEO5WHY0GdSKnFxZ1mqaHHqVwkxnaJwuxsLu3AEn14PJq3OfsWlv5EaOIIflSRsAouBz+Fcumt3iWtzEZGaWZ9wmLcp0yAOnb9arX17JqE6TTLGHWMR/KMAgHPP4mg4lhqjtGb0RraDKPL1O9uFiWyb767M85ztHsMgY9xVuLXZ5re58hEgWEI8ahQTt3bTnt3H5VFPdNq3hp5p5VhKzDzjHGW6Hj5c+6mqWlvYi8EEZuJWnHl5kQBSMgkbQc84xnPGalq6NI8rcpzWqe3TSx0em6ybidY5wizMNqTKO/oajQSxS+U6kNu2ZPAJ+tYlpfB3iW2tII2dgEJBds545J/pW5fai6aoUVsxwMrKvTnAzz+NctSndanbSbhUtBbr8v+HNeOymWPcGBbGdv4f41NalpQxXGEwTk461UTVbTLSpuMjKAR9D+Xf8ASrFlMPs8bMYxjduwBhSfulgPx/SuKrRi3odNKvUUbyRdnDqm5SHQDl1IwKzZJCzBR1JwKvSShoGd8TBYz5rJwGORjn1FY6y25kIuWITb1HrWMaKT0N/bNxbfQvR2pV5kuIwwIAVwenrj36VBPZB7OK3DqGRstJt5PXP86nuZzBaPImW2JkZOfzrGsNTnuLzyZX8xWUtnAG3H07V6MKcVoeVOrVmnUT2ILl7ex1bmN5LePG/cudpI/XtVy11OO/MpjjkURkDL45z9PpTNZ+1SabKsBTYAWlDddoGePyrmLfWrm0tJbeEJhjlXI5Qnqffj1rphDlZzS/2indfEtN/xOoubK1vSpubdJCowCcg49Mipo40ijWONFSNRhVUYAFYVprkceiMZrkSXyKwVXBJY5+XJ78Y/Kq8niCO50ea3uUY3UgZMx8Ljsf8A63tWpzfV6r917J2/4KLXiYzJb21xFdmOPJXYjkb89+OvSqj6Np8WnWd1PdyWYaPMiyLuZj/sjt+XTFM0CCxurhbW5heSYNvhyx2KByRjPr7VdsjDeve65fDzUjdliRhkIqjPA9eR+OfWg3u6S5E3p+N9l1K5Oi3mnRabb3wikSTess0WCx54J49f0FLaWlx4dZr27IMRbyjFFJyx7Ng8Hp061ctL+y8QGS0uLIKQm5ckE4zjIOODyKqw2Uuo6ZdaaWV7mwuNkMjHHy5xg/gD+lAczScJaLrfXfrdWIYfE9+J42uBG8IPzoi4JHsaybqX7TeT3G1l81ywDNuIBPTNE0TQTywyY3xuUbByMg4NMoOyFOnF80VYbTljMjpHj77BfzOKKt6VF52s2Mf/AE3Vj9FO4/yoZblZXOt8UP8A8SO79WdAP++wf6Vw2DXX+LJMaXDH3kuAfwCt/UiuRpR2OfC6UxuKXBpaKZ03G4pcGlooC4mKMGlooC4mDRg0tFAXEwaMUtFAXEwaKWigLj8UEU7FG2gQzFGKfto2igBuKTFO20u2gBuKTFPxRigBoFGKdtpNtACYoxS7ackbSSLHGjPI5wqr1JoENSN5ZUiiQvI5wqqOSa7PR9Ii0qEyysrXJX95JnhB3APp6mjSNITS4WllZWuWX95JniMegP8AM1ia1rJvyba3JW0B5boZT/h7VLdzllJ1nyQ2E1vWTqDG2tyRaKeT3lPr9PQfjWNinbaNtUjphFRVkNxRT8UbaChuKMCnbaMUANxRinYoxQAzFGKdtpdtADcZpMU/bRigBmKXHvTttG2gDUsdbjtbaK1ls4zBhhMV6vnvjvx1q1/YcUNzbXdpfJFHuWaNJ+DgYPB79qwSoNa9pZx3li17qk8jQQoY03HO1cjBBBz1BGCPSg5asFD3ou19+t/kWTDaaFGb1CbmSVmFuRjYmfp7d/5Vc0x31SVLu4RB5WFRkxgkHJ3A885H5VlavZxx2ME9rO7WbMSkZYlV3EkYGOAOnPPNRaPqiafJIJFXYQW3KmXYjouc9Ov41LVyEpSpucdZf1odTbmyv4GW2x+7BVSVPy5Ocgd+nFNsDcGWQWxOR8pYjHGffoarDVNPtFkW2CFtw3CPjOR1B9qfp888cbiWEzebtfAk+dieQcdcdK5qlNNnRRqSUX26X/E1o2eeR/tIZmhTGz16/hzVS7lit0gvBAEbPMT4GeMf4Ug864f7YJVgL/KgPf0H6D86iQSTSXLXYM7Q/KqDoeCenTJz9RUU6ZVWqk7t7br8123LMN2ZrWOaUJGZSQo3dfQfWmLFFET5MKIX67VAzWNrWyBLW7jTypS+8Rt2P3jx65xms2K41W81EXNuHWSX91vRPkA4z64xkGuuKtucMqTqRcouydyxqt5Bqi2sVldt5rSmPyySikEdWzj2x9TQvhl2ttxlZZTGmFbor5+YHHUY6YqraQzabfiW8ieOINsd3h3hj1GPc44NdBLp0kmsRXouXVY12mLHfnjr781YTn7JKMJab9/kc7b6SW1VrW4D+UA5D/6suBkAqD15rdeLTbie5shEglhBkdRHgKWXGR2zjFZmo6gkesx3FttYKgVpFcOHQ4yB2U9Rx61Z/wCEg85AlvbSNcOp2oBu+YHgHpkY546UDqKrNKXl93qVNNS20zV7h7q5eFrZtiLIuC4YHk4z7H8RVpHTRLm4tLxM6fcsXikxlRkYKnHtj8qwZkct5skRUTAyrxxtJ7e2eK1bTWI7XSEtmia4lDkFJfu7e2Dz+VBpVpSeu99H/n9/5lmK60TSFeSzbz5pBtVFYsx9s9hUctvd2nh67lkR/tV3KJJiv/LNc5/z6bqdb6rZJaXE0FpbWt0n+rXaDv8ApgCseS9u5vNEtzIwlxvXOAcdOO1BMKU3L5q9+tirilxTsUbaDuG4z3rY8MQeZrBlxxBEzfiflH6E/lWRtrrPC1t5dhJOR81xJgf7q8fzLUpPQxrytTZR8WS7ru0gH8EbSH/gRx/7L+tYGPer+rz/AGvWLqUH5Q/lr9FGP1wT+NUdtC2KpR5YJCYo2+9OxRtpmg3HvRinYpNtAhMCjFO20m2gYmKMU7FGKAG496MZpdtLtoAZj3op+KKAHYoxS4owaZFxMUYpcUYNAXExRilwaOaAuJijFLRg0BcTFGKXBowaAuIR+PoAOtdfoukDT4/OmAN26/MT0jHp/iaxvDtss+rB3GVgQyAHu2QB/PP4Vf8AEl+8aJYxkgyrvlI/u5wB+JBqHq7HPVk5S9milrer/biba2Yi1U/Mw/5an/D+dY+KMUuKpKxtBKKshMUYpcGkplXDFGKWjmgLiYoxS4NHNAXExRilooC4mKMUuDRg0BcTFGKXmjFAXExRilwaMGgLiYrS03Uks43t54hJbyHkBRwDnOf73as2l5oJnGM1aRrtqcF/d2ds8QitFK7kzxnGNpA4IzjHH5VZ1kI1iWuRbiRp8wmInJjyDk/gxJ69elTaWEFhamH7N5QybrzPvdM8ceo/TviqUGkWjB7qebybUyYjBO35ckYyfUbcEE8VJxXgpdUkLMUhgcuI0iHzQEKhOdyhdvQsdoyc9m5rUhvIpR5iS/I2XwCDtBfIJUfNuHT049Kz7Syi0m8kjlmhEskQ8iWQDAboeM5xkj64PpR9otxryXMMZaAAI8qIdoc5APp/TFJxKUk9Fqt7/wBf1foaclx9mt1+2WQ8uKTchQ8L82B3+p/KqcH2u8nkvUkEPmKAmMODhhkEdR0/Wp769hhsrhnuhKJQfLQHoCpwAR24PNRabItzphiSQRyCLY7RIV8snOD9cd6UY2FOo+Ryt+f5Mp6zYXcm6dZZZlU/LFt+6oBJY446+3pVeRoY7DT1inlit5XaRwy5LuGAOcemOPrWrcmOz0jyp5Rc7IznzJNhl9QD16H9BWaBdWFiBd+VdwFVRYGOfKcjKn8s9KsKc24pPo9PMbCsLWuowytNcQQHzAu3bsbdgYOTjOTnjtUmi2ctxFve4k2B3IjUsp3lQN4b8aSY397Zq8EAt4DHJM4hY4lOSDwOc47GrWlXIto3s7ovHJBksJXUKAxGAP5/iaBzlLkdt/6Q250O2a3LWxRHCqqtvwgweSeOuM/lTfDsETxPOQryKwIHlcoRnGH6HIPSrh+x6PYPFETGgcjkbyHIyMj8B/k1kWs+oafE12bdzDKGZQSVQMSPmwPpQTFznTlG/pc17K6Gr2VwJ7VoV+4RvK7h1xnHHvXLuhSR0OAVYjAO7GD69/rW1eeIWlR0t4ioLYBkAbcm3kEeuTWGBgAelBth4uN21ZPoGKMUuDRTOm4mKMUtGDQFxY4ZJ5UhiGZJGCqPc12tzImkaOxj6QRiOL3boP15P41keGrDc7ahIOFykOe57t/T8TUfiW8825SyjPyQndJju56D8B/Ooersc1R+0qKPRGEq7VAz0pcUuKMGrOm4mKMUtJQFwxRilpKAuGKMUvNFAXExRilwaMUBcTFGKWigLiYooooC4/FGKfikxQRcbijFOxRigLjcUYp2KMUBcbijFOxRigY3FGKdijFArl/Q7xLLUcynbFKhjZj0U5BBP4jH41v6po8eoukhkaGZF2hgu4MvXBH41yJFW7bUr2zQJDcMIx0RgGA+melS11RlODcuaL1Lknhm8UZjngk+pKmqM+lahbjMlpJtH8SfOP0q/H4jvF/1sMEg9gVP+fwq9B4ktXIE0UsB/vD51/Tn9KLsnmqx3Vzlhg9KXFddq9lBeWEtyqr50cZlSVR94AZwfUEVyeBimnc0hU51cbijFOxRimXcbijFOxRigLjcUYp2KMUBcbijFOxRigLjcUYp2KMUBcbijFOxRigLjcUYp2KMUBcZtFbdnNBPpHkXtpJJDFlgVViDjHfPU5PtisfHFdBa6jarb2zNdNGIYyj2wXO8/wCQfzFIwr3srIzdXv1v51WEMYYwQOPve+MZHFTQ3EG23l+0IsUYj3RbmB+VTvUL0OS345PpVjSpFNo4heGG4eXzG80fejJ7dO34fnWdqbQyalO0GChIOR0J7/rQTFJv2drJFmxt4PsxcmJhKrzMXh3CJIzyAD1OWHtj1qeUG4j+0W7h5pEE8MxHln5GAIZc7cgEYOPUVUtL8QxhJWdRCCYWhUbgSeQc8EEevoKde38c0bxpvmMsSq0knylBnO0KBgdOfX8KLCcZuf8AX9dvu+ZNZ2AvLQXN/O7R58xVclQmWy3Xs3HSpru0dZrLFzPJAJPkRZRkHkrtyMYA9T0FRaffWslkLK72hT+7+diQw5OSe3/6qj1TUYbi0S1tiREVUnbwuBn5SCM8cUEWqOpb/hrGtdS3639sttEr2zf61j9efpxzWVr8cJvIFBjRm5fEeDycbi3fp/Ooo9au40C/uzgrj5cAKBjbj3qjNJJO5eVy5OcZJOBknAz25oLpUZRkm+hr6rpVrDZTSokiyRlQJWfd5ucD+v6elVJ9WM1k8PkbZJEWN33kjavovY1SLMwCszMq9ASSB/nJ/Om4oNY0tFzu9huKMU7FGKZrcbijFOxRigLjcVYsbGTULtYEyq9ZH/uL6/X0pLe2lu51ggTdI35Aep9q662trbR9PbL4RRullI5Y/wCeAKluxnUqcqstxL66h0jTgY1A2jy4I/U//W6n/wCvXFkszFnYszHLMepJ61cv72TUbozONqD5Y0/ur/j61VxRFWClDlWu43FGKdijFUaXG4oxTsUYoC43FGKdijFA7jcUYp2KMUCuNxRinYoxQFxuKMU7FGKAuNxRTsUUBcMUYp+DRg0EDMUYp+KMUANop2KMGgBuKTHvT8GjBoAbSY96fg0YNADMUtOwaMGgBmPep7O1+230Nvk4dvm/3Ryf0FR4rT8PgDV+evktj68f0zQ9hSdotmxrlyLfS5EUANN+6QDsD1/T+YrkcVv+JUkLW0mCYlDLuHQMSOv4AVh4pR2IpK0RmKMU/BoxTNBgFGKfg0YNADaKdg0YNADMe9LTsGjBoAZilp2DRg0AMx70Yp+DRigBtJin4owaAGY9619BgR55JWXc0eCvHQ9sHPXrxWXg0+KSW3k8yJtj4I3YBxmgipFyi0jZu0F1osk1zaC2lT7iE46cKOnPU4FQR6DmNQ9yqysPlA5B5HI7kbf1pkkuqXyCbY/lKxbEZKZ5U46/Qg/Wra32m3EkF5MxW4iGFGT1IJ/H0z6mkc/vxVo/hrbyMOeB7edopAQyn9O1R4qzd3Au7p5wMKx4GAD+OKhwaZ1Ju2owijFPwaMUDG0mKfg0YNADMe9LTsGkx7GgBoGKMe9PwaQ8daAG/jVizsp7+by4F6ffc/dQe/8AhWhYaDLc4kut0MXUL/G3+Fbc1xZ6TaquBGn8ESfeY/57mpcuxlKpbSO4W1ra6RZsdwVQMyzN1b/PYVzWp6lJqUoGCluh+RPX3Pv/ACpL+/n1GUNL8san5I1PC/4n3qpg0JdWOELPmluNxS07BoxVGg2kxT8GjBoAYBRin4NGDQA2kxT8UYNADaKdg0YNADaTFPxRigBmPejHvTsH0oxQAlFOwaKAHc0YPrS0UCuJz60c0tFAXE5o59aWigLic+tHNL+FFAXE59aOfWlooC4nNHNLRQK4nNPhlkt50mibEiHINMpaAOqstVtr8CI4SVhzC/Ib1x6isrW9OhtBHcW42K7bGjzxnGQR6dDU/h62H767Yc58tP5k/wAh+dV9duvOvBbqfkgGD7sev5dPzqVvoYxVp2iZWDRz60tH4VRvcTn1o5paKAuJz60c+tLRQFxOaOfWiloC4mDRz60tFAXE5owaWigLic+tHNLRQFxOfWkwfWlpaAubNtqVqkNu8kssbwIVMSfdc4Ptjt+tRaW4dbuSLyftbNuj80nAGc/X9T09qj0e2jubomTBEeGC89c9emCOMc+tWZora+02WeO2aFocqNwAOFzxyenzc/lSOWSjFuPoU9XEQvsRbQQg3hegbp/SqODWrBpMfkRvczeW8hwin5eSOBg85B/OqV5amzuTEW3DGVPGSPp2pmtOcfhT2K/PrRzS0UGtxOfWjn1paKAuJz60c+tFX9M01tQlJYlYEPzsOpPoKG7CcrK7IbOwuL98QqAgOGkb7o/xPtXRWWlWtgPNP7yRRkyycBfoOgp93eW2l2yLtA4xFCnGf8B71zV5f3N8f3z4TtGvCj/H8anVmN5T8ka99r6JlLICR+8rD5R9B3/l9awJHklkaSWRndurMcmiimlY0jFR2E5o59aWimXcTn1o5paKBXEwfWjBpaKB3E59aOfWlooC4nPrRz60tFAXE59aOaWigLic0c+tLRQK4nNGDS0lA7hzRS0UBcfRS7aXbQTdjaTinBRRtoFdiUUu2jbigd2JRxS7fejaPWgV2Jiil2+9G0etAXYlFLto25oC7Eo4pdooK0BdnQ6BIraeYwfnjkO4ex5B/wA+lZGp2j2l6+/5klZnRvXJyfxGaZYztaXsUqtgbgrj1U9a3NdiD6czEcwyAg/U4P8AP9KnZmesZ+pzdHWl24pNvvVGl2JS0u2jAoC7G0tLtpdtA7sbRS7cUu2gV2M4opxWjbQF2JRxS7cUYFAXYmKKXZQFoC7EopduKNuaAuySC4ltZDJE2CQeDnB4I5HfGa0GmvNXieNFjjhzhiWznpx/WsvbVy1uoktntriEyxFgwAOOf/1gUGc19pLUtm4tgkUOowlZYSGXgkdccHPPqaoX939suN4BCKMKD/Pp9KS9nN3dNMV2g4AHtUGKAhC2vUSk4p233o20Gl2JRxS4o20BdgiNLIkUYy7sFUe5rqyYNK071jiGPd2/xJrF0SIPqisf+WcbOPrwv/s1WPEEhJt4M8YMjD9B/X86l6uxnO8pKJkTTPczvNK2XY/gB2A9qj4p2BSbao0uFFLtFGBQF2JRS4o20BdiUnFO20BaAuxtLxS7aMCgd2NpaXaD3oxQK7Eo4pdoFG0UBdjeKWl20baAuxtLS7RRtoHdicUUu2jbQF2JRS7aKBXYuDS7TS4FGBQK4YpNue9Lge9GKAuIRRtNLgelGPagLibTQVNLgelGPagAwaTBpcD0owPegLiYNG2lIFGB6UBcTaaTFOwPSjAoC4qRl5EQdWYKPxNdJrTD+zJ/9plA/wC+gf6Vi6ZGJNUtwRwGLfkCR+oFaOvP/o0Ef95yx/Af/XqXujOWskYW2jbS49qMAdqo0uNwaMU7A9KMD0oC43FLtNLgelGB70BcTaaTFOwPSgAelAXG4pdtLgUYHpQFxNpo2mlwPSjA9KAuIRSYp2BRgelAXE2mkwadgUYphcTGKMGlwKMD0pBcTaaNv0pcUYFAXEwaNppcCjA96AuJg0baXA9DRgUBcvaK4j1NQf8AlojJ+PX+lWtfhJ+zzj3jP8x/WslHMUiSp95GDD8Dmul1GNbrTZdnIKiVPw5/lmpejuZy0kmcvtoK/SlwCM4owKo0uJijFLgUYHpQFxNpoxmlwKMD0oC43FLtNLtHpRgelAXE2kUmKdgUYFAXEwaNppcCjA9KAuNxS4+lLgUYFAXE2mjbS4HpRtFAXG4pce9LgUYHpQFxMGjaaXAowPSgLjcUU7b9aKAuOwaXFOwPSjA9KCRuKMU7A9KMD0oGNxSYp+PajHtQIbikxT8e1GPagY3BowadgelGB6UAMxRT8e1GB6UAMxS4p2B6UYHpQBa0njVIc9ww/wDHTVvXlJW2bsC4/PH+FZsMhgnjmAyUYNj1HeugvbcXtmVjIYnDxnsf/wBYNS9Hczk7STOZwaMU8qQSrKQwOCD1Box7VRoNwaTBp+B6UYHpQA3FJg0/HtRgelAhlFPx7UYFAxlBBFPwPSjHtQA3FGDTsD0owPSgBlFPwPSjA9KAG4pMU/A9KMD0oEMowafgelGB6UDG4pMU/HtRgelADMGlxTsD0ox7UCGUYp+B6UYHpQMZiuj0ibzNPjB5MRMZ/Dp+hFc/j2rT0STbPLD2dQw+o/8ArH9KUtiJq6M2eA29zLD2RiB9O36YqPBrU1qHbdpKBxIuD9R/9bFZ2Pamik7q4yin49qMD0oGMwaXFOx7UY9qBDMUuKdj2ox7UANxSYp+B6UY9qBjMUYNPx7UY9qBDMGjFP2j0ox7UDGUYNPwPSjA9KAGUYp+B6UYHpQA3FJin4HpRj2oAZRT8D0ooAdgUYFLijFAriYFFLijFAXEwKKXbRtoC4mKMUuKMUBcTFGKXbRtoC4mBS4FG2jFAXExRilxRtoC4mK0LDURbKIZsmLPysOq/wD1qobaNtKwnqrM6GW0tb5RIQGz0kjbn8/8aqHRI8/LcOB7oD/hWWjPE26N3Q+qsRVgaheL0nb8VB/pSsybNbMt/wBiL/z9N/37/wDr0o0WPvcSH/gIqodRvD/y3P8A3wv+FNN/eHrcP+AA/pRZhaXc0Bo1v3kmP4gf0p40i0H8MrfV/wDCso3d0etzL+DEVG0krfemlP1cmizC0u5ujTrKMZNun/AmJ/maPstjKCohgbHUJjI/LmueKAnJGfrTlBRgyEqw5BHUUcvmHK+5cv8AThbDzYiWizgg9V/+tVHFdHbut7ZAv/y0Uo4HY9D/AI1zzRtGzI33lJU/UUJ9xxl0Y3FGKXbRtqiriYFGKXFGKAuJijFLijFAXEowKXbRigLiYFGKXFGKAuJgUYFLijbQFxMUYpcUYoC4mBUttL5F1FL2VufoeD+lR7aNoIxQBu6tDvsmYdYmDfh0P88/hWDgV0VqwutPj3/xoUf+RrnyhQlGHzKSp+oqY9iIPoNwKMCl20baou4mBRil20YoC4mKKXbRigLiUYFLtoxQFxMUYFLijFAXExRil20baAuJijApcUYoC4mKMUuKNtAXEwKMUuKMUBcTAopcUUAPxRinfhSZ9qBXExRinZNJmgLiYoxS59qX8KAuNxRilz7UZoC4mKMUuaM0Bcbg0uKd+FJn2oC4mKMUuaXPrQFxuKMU78KTPtQFxMUYp34UfhQFxuKMU78KPwoC43FGKXPtRmgLiYoxTqM0Bcv6RLtkkgPRhuX6jr+n8qbqsGy5WUD5ZBz/ALw/+tiqaStFKkq9UOfr7Vt3sQubNtnzEDeh9f8AIqXoyHpK5g4oxSg5FL+FUXcbijFLn2pcmgLjcUYpc+1L+FAXG4oxS59qM+1AXExSYNOz7UZ9qAuJijFLmjPtQFxMUYpc+1GfagLiYoxS59qM+1AXNPR5PklhPY7x/I/0/OqupRbL52A4kAcfyP6iiwl8u+jPQN8h/Hp+uKu6tHmGOXHKNtP0P/6v1qdmRtIyMUYpc0v4VRdxuKMUufajPtQFxuKXFO/CkyaAuJijFOoz7UBcbijFLmjNAXExRinfhSZ9qAuN20uKdmkz7UBcTFGKdmj8KAuNxSYp2aM+1AXExRTvwooC4uKMU/aKMD0pAMxRin7RRtFADMUYFP2ijaKAGYoxT9oowKAGYoxT8e1GBQAzFGKfijaKAGYowKftFG0UAMxRin4HpRgelADMUYp+PajaKAGYFGBT8e1G0UAMxRgU/aKMe1ADMUYp+0UbRQAzFa+mTb7bYT80Rx+Hb+v5Vl4qxYyeTdrnhX+Q/j0/Wk9iZK6I7uDyLp0AwpO5foagwK1tTh3RLKByhwfof/r/AM6zNopphF3QzFGKftFGB6UFDMUYp+B6UYFADMUYp+PajaKAGYowKftFG0UAMwKMU/aKNooAZgUYp+0UY9qAGYoxT8CjaKAGY7g4I5BrdkAvLFtvWSPcPr1/nWLtFaumSZtimeY2/Q8/40pES7mOBkA0Yqe5i8q5kTHAbI+h5H86j2imUMxRin4owKBjMUYp+0UbRQAzFGKftFG0UAMxRin7RRj2oAZijFP2ijA9KAGYoxT9o9KNooAZijFPx7UbRQAzFGKftFG0UAMwKKfj2ooAdiilwaMGgkSilwaTBoAMH2oowaXBoASjFLg0YoASilwaMUAJiilwaMGgBKMUuDRg0AJRS4owaAEoxS4oxQAlGKXBowaAEopcGjBoAbilpcGjBoASkIyKdg0YNAGxC4urQb/412vj171jshRmRvvKcGrunSbXeI/xfMv1H+f0puoxbZllHRxg/Uf/AFv5Ulo7ErR2KdJinYoxTKEpMU7FGKAEopcUYoATFFLijBoASilxRigBuKWlxRigBKTFOxRigBKtae+262dnUj8Rz/jVbFKjGKRJB1Ug0NCZb1OPDxygdRtP9P61SrXvYxLaPjnA3j/P0zWTg0o7Ci9BKMUuDRg0yhKMUuKMGgBMUUuDRigBuKWlwaMGgBKKXBowaAEopcGjBoASilwaMUANxS4pcGjBoATB9KKXBooAdijbS8UcUCuJijFLRxQFxMUYpeKOKAuJijFLgUcUBcTFGKdgUlAXExRil4o4oC4mKMe1LRxQFxNtGKWjFAXExRj2pxFJxQFxMUYpeKMCgLiY9qMUuBRigLiYoxS4FGKAuJijFLxRxQFwRjHIsijlTkVsMkc6DcodDhhmsfAo2r6Ck1cT1NX7Lb/88U/Oj7Lb/wDPFPzrJ2r/AHaNq+g/KlZiNb7Lb/8APFfzo+y2/wDzyT86ydq+n6Uu1R2/SizA1fstv/zxT86Pslv/AM8U/Osnavp+lLtX0oswNX7Lb/8APFPzo+yW/wDzxT86ytq+g/Kk2r/dosw+ZrfZbf8A54p+dH2W3/54p+dZO1fQUbV/uiizA1vstv8A88U/Oj7Lb/8APFPz/wDr1k7V9B+VG1fT9KLB8zW+yW//ADxX86Pstv8A88V/Osnavp+lKVX0/SizD5mr9lt/+eKfnR9ktv8Aniv51lbF9P0pNq/3f0osw+ZtqqgBcDbjGM9qxWjMbsh/hJFJtX0FLgU0hrQTFGKXAowKY7iYoxS8UcUBcTHtRilo4oC4mKMUtHFAXExRil4pcCgLjcUYpeKMCgLiYoxTsUnFAXExRilo4oC4mPainYHvRQFxaKXijikK4lLRkUZFAXEpaMijIoC4lLRkUZFAXCkpcijIphcKOlGRRkUguFJS5FGRTC4UUcUcUguJS0ZFGRQFwNFJxS5FAXEpaMijIoC4lFLkUZFAXEozS5FGRQF2FFGRRkUBcKKMijIoC4UlLkUZFAXEoo4peKAuFFHFGRQFwooyKMigLiZpaMijIoC4maKXIoyKAuJS0ZFHFMLhRRxRkUguFFGRRkUBcQ0tGRRkUwuJS0ZFHFILhRRkUZFAXEopcijigLiUtAxRxQFwooyKMigLhRRxRkUBcKKMiigVxlFFFMQUUUUAFFFFABRRRQAUUUUAFFFFABRRRQAUUUUAFFFFABRRRQAUUUUAFFFFABRRRQAUUUUAFFFFABRRRQAUUUUAFFFFABRRRQAUUUUAFFFFABRRRQAUUUUAFFFFABRRRQAUUUUAFFFFABRRRQAUUUUAFFFFABRRRQAUUUUAf//Z"/>
          <p:cNvSpPr>
            <a:spLocks noChangeAspect="1" noChangeArrowheads="1"/>
          </p:cNvSpPr>
          <p:nvPr/>
        </p:nvSpPr>
        <p:spPr bwMode="auto">
          <a:xfrm>
            <a:off x="533598" y="-29089"/>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矩形 2">
            <a:extLst>
              <a:ext uri="{FF2B5EF4-FFF2-40B4-BE49-F238E27FC236}">
                <a16:creationId xmlns:a16="http://schemas.microsoft.com/office/drawing/2014/main" xmlns="" id="{8ABD17D0-0DFC-46C6-A46C-35EE873F183E}"/>
              </a:ext>
            </a:extLst>
          </p:cNvPr>
          <p:cNvSpPr/>
          <p:nvPr/>
        </p:nvSpPr>
        <p:spPr>
          <a:xfrm>
            <a:off x="899592" y="1340768"/>
            <a:ext cx="7797648" cy="369332"/>
          </a:xfrm>
          <a:prstGeom prst="rect">
            <a:avLst/>
          </a:prstGeom>
        </p:spPr>
        <p:txBody>
          <a:bodyPr wrap="square">
            <a:spAutoFit/>
          </a:bodyPr>
          <a:lstStyle/>
          <a:p>
            <a:r>
              <a:rPr lang="zh-CN" altLang="en-US" dirty="0">
                <a:latin typeface="黑体" panose="02010609060101010101" pitchFamily="49" charset="-122"/>
                <a:ea typeface="黑体" panose="02010609060101010101" pitchFamily="49" charset="-122"/>
              </a:rPr>
              <a:t>参照</a:t>
            </a:r>
            <a:r>
              <a:rPr lang="en-US" altLang="zh-CN" dirty="0">
                <a:latin typeface="黑体" panose="02010609060101010101" pitchFamily="49" charset="-122"/>
                <a:ea typeface="黑体" panose="02010609060101010101" pitchFamily="49" charset="-122"/>
              </a:rPr>
              <a:t>www.huicewang.com</a:t>
            </a:r>
            <a:r>
              <a:rPr lang="zh-CN" altLang="en-US" dirty="0">
                <a:latin typeface="黑体" panose="02010609060101010101" pitchFamily="49" charset="-122"/>
                <a:ea typeface="黑体" panose="02010609060101010101" pitchFamily="49" charset="-122"/>
              </a:rPr>
              <a:t>网站进行网站结构设计。</a:t>
            </a:r>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xmlns="" val="1772099599"/>
      </p:ext>
    </p:extLst>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        常用工具软件</a:t>
            </a:r>
            <a:endParaRPr lang="zh-CN" altLang="en-US" sz="2000" b="1" dirty="0">
              <a:latin typeface="黑体" panose="02010609060101010101" pitchFamily="49" charset="-122"/>
              <a:ea typeface="黑体" panose="02010609060101010101" pitchFamily="49" charset="-122"/>
            </a:endParaRPr>
          </a:p>
        </p:txBody>
      </p:sp>
      <p:sp>
        <p:nvSpPr>
          <p:cNvPr id="11" name="内容占位符 1">
            <a:extLst>
              <a:ext uri="{FF2B5EF4-FFF2-40B4-BE49-F238E27FC236}">
                <a16:creationId xmlns:a16="http://schemas.microsoft.com/office/drawing/2014/main" xmlns="" id="{91F4E757-FBA8-42F2-89DC-95DD6C180741}"/>
              </a:ext>
            </a:extLst>
          </p:cNvPr>
          <p:cNvSpPr txBox="1">
            <a:spLocks/>
          </p:cNvSpPr>
          <p:nvPr/>
        </p:nvSpPr>
        <p:spPr>
          <a:xfrm>
            <a:off x="435754" y="836712"/>
            <a:ext cx="8229600" cy="25922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75"/>
              </a:spcBef>
            </a:pPr>
            <a:r>
              <a:rPr lang="zh-CN" altLang="en-US" sz="2400" dirty="0">
                <a:latin typeface="黑体" panose="02010609060101010101" pitchFamily="49" charset="-122"/>
                <a:ea typeface="黑体" panose="02010609060101010101" pitchFamily="49" charset="-122"/>
              </a:rPr>
              <a:t>虚拟光驱软件</a:t>
            </a:r>
            <a:r>
              <a:rPr lang="en-US" altLang="zh-CN" sz="2400" dirty="0"/>
              <a:t>Deamon Tools</a:t>
            </a:r>
            <a:endParaRPr lang="en-US" altLang="zh-CN" sz="2400" dirty="0">
              <a:latin typeface="黑体" panose="02010609060101010101" pitchFamily="49" charset="-122"/>
              <a:ea typeface="黑体" panose="02010609060101010101" pitchFamily="49" charset="-122"/>
            </a:endParaRPr>
          </a:p>
          <a:p>
            <a:pPr>
              <a:spcBef>
                <a:spcPts val="675"/>
              </a:spcBef>
            </a:pPr>
            <a:r>
              <a:rPr lang="zh-CN" altLang="en-US" sz="2400" dirty="0">
                <a:latin typeface="黑体" panose="02010609060101010101" pitchFamily="49" charset="-122"/>
                <a:ea typeface="黑体" panose="02010609060101010101" pitchFamily="49" charset="-122"/>
              </a:rPr>
              <a:t>虚拟光驱是一种模拟（</a:t>
            </a:r>
            <a:r>
              <a:rPr lang="en-US" altLang="zh-CN" sz="2400" dirty="0">
                <a:latin typeface="黑体" panose="02010609060101010101" pitchFamily="49" charset="-122"/>
                <a:ea typeface="黑体" panose="02010609060101010101" pitchFamily="49" charset="-122"/>
              </a:rPr>
              <a:t>CD/DVD-ROM)</a:t>
            </a:r>
            <a:r>
              <a:rPr lang="zh-CN" altLang="en-US" sz="2400" dirty="0">
                <a:latin typeface="黑体" panose="02010609060101010101" pitchFamily="49" charset="-122"/>
                <a:ea typeface="黑体" panose="02010609060101010101" pitchFamily="49" charset="-122"/>
              </a:rPr>
              <a:t>工作的工具软件，可以生成和你电脑上所安装的光驱功能一模一样的光盘镜像，工作原理是先虚拟出一部或多部虚拟光驱后，将光盘上的应用软件镜像存放在硬盘上，并生成一个虚拟光驱的镜像文件，然后就可以将此镜像文件放入虚拟光驱中来使用。</a:t>
            </a:r>
          </a:p>
        </p:txBody>
      </p:sp>
      <p:pic>
        <p:nvPicPr>
          <p:cNvPr id="3" name="图片 2">
            <a:extLst>
              <a:ext uri="{FF2B5EF4-FFF2-40B4-BE49-F238E27FC236}">
                <a16:creationId xmlns:a16="http://schemas.microsoft.com/office/drawing/2014/main" xmlns="" id="{7B9FFB4E-62FE-49C0-816C-293984B2CA2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47664" y="3295014"/>
            <a:ext cx="5508104" cy="2735328"/>
          </a:xfrm>
          <a:prstGeom prst="rect">
            <a:avLst/>
          </a:prstGeom>
        </p:spPr>
      </p:pic>
    </p:spTree>
    <p:extLst>
      <p:ext uri="{BB962C8B-B14F-4D97-AF65-F5344CB8AC3E}">
        <p14:creationId xmlns:p14="http://schemas.microsoft.com/office/powerpoint/2010/main" xmlns="" val="961300134"/>
      </p:ext>
    </p:extLst>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        常用工具软件</a:t>
            </a:r>
            <a:endParaRPr lang="zh-CN" altLang="en-US" sz="2000" b="1" dirty="0">
              <a:latin typeface="黑体" panose="02010609060101010101" pitchFamily="49" charset="-122"/>
              <a:ea typeface="黑体" panose="02010609060101010101" pitchFamily="49" charset="-122"/>
            </a:endParaRPr>
          </a:p>
        </p:txBody>
      </p:sp>
      <p:sp>
        <p:nvSpPr>
          <p:cNvPr id="11" name="内容占位符 1">
            <a:extLst>
              <a:ext uri="{FF2B5EF4-FFF2-40B4-BE49-F238E27FC236}">
                <a16:creationId xmlns:a16="http://schemas.microsoft.com/office/drawing/2014/main" xmlns="" id="{91F4E757-FBA8-42F2-89DC-95DD6C180741}"/>
              </a:ext>
            </a:extLst>
          </p:cNvPr>
          <p:cNvSpPr txBox="1">
            <a:spLocks/>
          </p:cNvSpPr>
          <p:nvPr/>
        </p:nvSpPr>
        <p:spPr>
          <a:xfrm>
            <a:off x="435754" y="836712"/>
            <a:ext cx="8229600" cy="25922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75"/>
              </a:spcBef>
            </a:pPr>
            <a:r>
              <a:rPr lang="en-US" altLang="zh-CN" sz="2400" dirty="0">
                <a:latin typeface="黑体" panose="02010609060101010101" pitchFamily="49" charset="-122"/>
                <a:ea typeface="黑体" panose="02010609060101010101" pitchFamily="49" charset="-122"/>
              </a:rPr>
              <a:t>PDF</a:t>
            </a:r>
            <a:r>
              <a:rPr lang="zh-CN" altLang="en-US" sz="2400" dirty="0">
                <a:latin typeface="黑体" panose="02010609060101010101" pitchFamily="49" charset="-122"/>
                <a:ea typeface="黑体" panose="02010609060101010101" pitchFamily="49" charset="-122"/>
              </a:rPr>
              <a:t>文档阅读器</a:t>
            </a:r>
            <a:r>
              <a:rPr lang="en-US" altLang="zh-CN" sz="2400" dirty="0">
                <a:latin typeface="黑体" panose="02010609060101010101" pitchFamily="49" charset="-122"/>
                <a:ea typeface="黑体" panose="02010609060101010101" pitchFamily="49" charset="-122"/>
              </a:rPr>
              <a:t>Adobe Reader</a:t>
            </a:r>
          </a:p>
          <a:p>
            <a:pPr>
              <a:spcBef>
                <a:spcPts val="675"/>
              </a:spcBef>
            </a:pPr>
            <a:r>
              <a:rPr lang="en-US" altLang="zh-CN" sz="2400" b="1" dirty="0">
                <a:latin typeface="黑体" panose="02010609060101010101" pitchFamily="49" charset="-122"/>
                <a:ea typeface="黑体" panose="02010609060101010101" pitchFamily="49" charset="-122"/>
              </a:rPr>
              <a:t>pdf</a:t>
            </a:r>
            <a:r>
              <a:rPr lang="zh-CN" altLang="en-US" sz="2400" dirty="0">
                <a:latin typeface="黑体" panose="02010609060101010101" pitchFamily="49" charset="-122"/>
                <a:ea typeface="黑体" panose="02010609060101010101" pitchFamily="49" charset="-122"/>
              </a:rPr>
              <a:t>是由</a:t>
            </a:r>
            <a:r>
              <a:rPr lang="en-US" altLang="zh-CN" sz="2400" dirty="0">
                <a:latin typeface="黑体" panose="02010609060101010101" pitchFamily="49" charset="-122"/>
                <a:ea typeface="黑体" panose="02010609060101010101" pitchFamily="49" charset="-122"/>
              </a:rPr>
              <a:t>Adobe Systems</a:t>
            </a:r>
            <a:r>
              <a:rPr lang="zh-CN" altLang="en-US" sz="2400" dirty="0">
                <a:latin typeface="黑体" panose="02010609060101010101" pitchFamily="49" charset="-122"/>
                <a:ea typeface="黑体" panose="02010609060101010101" pitchFamily="49" charset="-122"/>
              </a:rPr>
              <a:t>用于与应用程序、操作系统、硬件无关的方式进行文件交换所发展出的文件格式。</a:t>
            </a:r>
            <a:r>
              <a:rPr lang="en-US" altLang="zh-CN" sz="2400" dirty="0">
                <a:latin typeface="黑体" panose="02010609060101010101" pitchFamily="49" charset="-122"/>
                <a:ea typeface="黑体" panose="02010609060101010101" pitchFamily="49" charset="-122"/>
              </a:rPr>
              <a:t>PDF</a:t>
            </a:r>
            <a:r>
              <a:rPr lang="zh-CN" altLang="en-US" sz="2400" dirty="0">
                <a:latin typeface="黑体" panose="02010609060101010101" pitchFamily="49" charset="-122"/>
                <a:ea typeface="黑体" panose="02010609060101010101" pitchFamily="49" charset="-122"/>
              </a:rPr>
              <a:t>文件以</a:t>
            </a:r>
            <a:r>
              <a:rPr lang="en-US" altLang="zh-CN" sz="2400" dirty="0">
                <a:latin typeface="黑体" panose="02010609060101010101" pitchFamily="49" charset="-122"/>
                <a:ea typeface="黑体" panose="02010609060101010101" pitchFamily="49" charset="-122"/>
              </a:rPr>
              <a:t>PostScript</a:t>
            </a:r>
            <a:r>
              <a:rPr lang="zh-CN" altLang="en-US" sz="2400" dirty="0">
                <a:latin typeface="黑体" panose="02010609060101010101" pitchFamily="49" charset="-122"/>
                <a:ea typeface="黑体" panose="02010609060101010101" pitchFamily="49" charset="-122"/>
              </a:rPr>
              <a:t>语言图象模型为基础，无论在哪种打印机上都可保证精确的颜色和准确的打印效果，即</a:t>
            </a:r>
            <a:r>
              <a:rPr lang="en-US" altLang="zh-CN" sz="2400" dirty="0">
                <a:latin typeface="黑体" panose="02010609060101010101" pitchFamily="49" charset="-122"/>
                <a:ea typeface="黑体" panose="02010609060101010101" pitchFamily="49" charset="-122"/>
              </a:rPr>
              <a:t>PDF</a:t>
            </a:r>
            <a:r>
              <a:rPr lang="zh-CN" altLang="en-US" sz="2400" dirty="0">
                <a:latin typeface="黑体" panose="02010609060101010101" pitchFamily="49" charset="-122"/>
                <a:ea typeface="黑体" panose="02010609060101010101" pitchFamily="49" charset="-122"/>
              </a:rPr>
              <a:t>会忠实地再现原稿的每一个字符、颜色以及图象。</a:t>
            </a:r>
          </a:p>
        </p:txBody>
      </p:sp>
      <p:pic>
        <p:nvPicPr>
          <p:cNvPr id="4" name="图片 3">
            <a:extLst>
              <a:ext uri="{FF2B5EF4-FFF2-40B4-BE49-F238E27FC236}">
                <a16:creationId xmlns:a16="http://schemas.microsoft.com/office/drawing/2014/main" xmlns="" id="{3653E4EB-2C3B-4606-A11F-E951DB6C053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91679" y="3570045"/>
            <a:ext cx="5256585" cy="2592288"/>
          </a:xfrm>
          <a:prstGeom prst="rect">
            <a:avLst/>
          </a:prstGeom>
        </p:spPr>
      </p:pic>
    </p:spTree>
    <p:extLst>
      <p:ext uri="{BB962C8B-B14F-4D97-AF65-F5344CB8AC3E}">
        <p14:creationId xmlns:p14="http://schemas.microsoft.com/office/powerpoint/2010/main" xmlns="" val="1583619435"/>
      </p:ext>
    </p:extLst>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        常用工具软件</a:t>
            </a:r>
            <a:endParaRPr lang="zh-CN" altLang="en-US" sz="2000" b="1" dirty="0">
              <a:latin typeface="黑体" panose="02010609060101010101" pitchFamily="49" charset="-122"/>
              <a:ea typeface="黑体" panose="02010609060101010101" pitchFamily="49" charset="-122"/>
            </a:endParaRPr>
          </a:p>
        </p:txBody>
      </p:sp>
      <p:sp>
        <p:nvSpPr>
          <p:cNvPr id="11" name="内容占位符 1">
            <a:extLst>
              <a:ext uri="{FF2B5EF4-FFF2-40B4-BE49-F238E27FC236}">
                <a16:creationId xmlns:a16="http://schemas.microsoft.com/office/drawing/2014/main" xmlns="" id="{91F4E757-FBA8-42F2-89DC-95DD6C180741}"/>
              </a:ext>
            </a:extLst>
          </p:cNvPr>
          <p:cNvSpPr txBox="1">
            <a:spLocks/>
          </p:cNvSpPr>
          <p:nvPr/>
        </p:nvSpPr>
        <p:spPr>
          <a:xfrm>
            <a:off x="435754" y="836712"/>
            <a:ext cx="8229600" cy="25922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75"/>
              </a:spcBef>
            </a:pPr>
            <a:r>
              <a:rPr lang="zh-CN" altLang="en-US" sz="2400" dirty="0">
                <a:latin typeface="黑体" panose="02010609060101010101" pitchFamily="49" charset="-122"/>
                <a:ea typeface="黑体" panose="02010609060101010101" pitchFamily="49" charset="-122"/>
              </a:rPr>
              <a:t>杀毒软件</a:t>
            </a:r>
            <a:r>
              <a:rPr lang="en-US" altLang="zh-CN" sz="2400" dirty="0">
                <a:latin typeface="黑体" panose="02010609060101010101" pitchFamily="49" charset="-122"/>
                <a:ea typeface="黑体" panose="02010609060101010101" pitchFamily="49" charset="-122"/>
              </a:rPr>
              <a:t>360</a:t>
            </a:r>
            <a:r>
              <a:rPr lang="zh-CN" altLang="en-US" sz="2400" dirty="0">
                <a:latin typeface="黑体" panose="02010609060101010101" pitchFamily="49" charset="-122"/>
                <a:ea typeface="黑体" panose="02010609060101010101" pitchFamily="49" charset="-122"/>
              </a:rPr>
              <a:t>杀毒</a:t>
            </a:r>
            <a:endParaRPr lang="en-US" altLang="zh-CN" sz="2400" dirty="0">
              <a:latin typeface="黑体" panose="02010609060101010101" pitchFamily="49" charset="-122"/>
              <a:ea typeface="黑体" panose="02010609060101010101" pitchFamily="49" charset="-122"/>
            </a:endParaRPr>
          </a:p>
          <a:p>
            <a:pPr>
              <a:spcBef>
                <a:spcPts val="675"/>
              </a:spcBef>
            </a:pPr>
            <a:r>
              <a:rPr lang="en-US" altLang="zh-CN" sz="2400" dirty="0">
                <a:latin typeface="黑体" panose="02010609060101010101" pitchFamily="49" charset="-122"/>
                <a:ea typeface="黑体" panose="02010609060101010101" pitchFamily="49" charset="-122"/>
              </a:rPr>
              <a:t>360</a:t>
            </a:r>
            <a:r>
              <a:rPr lang="zh-CN" altLang="en-US" sz="2400" dirty="0">
                <a:latin typeface="黑体" panose="02010609060101010101" pitchFamily="49" charset="-122"/>
                <a:ea typeface="黑体" panose="02010609060101010101" pitchFamily="49" charset="-122"/>
              </a:rPr>
              <a:t>杀毒具有查杀率高、资源占用少、升级迅速等优点。零广告、零打扰、零胁迫，一键扫描，快速、全面地诊断系统安全状况和健康程度，并进行精准修复，带来安全、专业、有效、新颖的查杀防护体验。其防杀病毒能力得到多个国际权威安全软件评测机构认可，荣获多项国际权威认证。</a:t>
            </a:r>
          </a:p>
        </p:txBody>
      </p:sp>
      <p:pic>
        <p:nvPicPr>
          <p:cNvPr id="3" name="图片 2">
            <a:extLst>
              <a:ext uri="{FF2B5EF4-FFF2-40B4-BE49-F238E27FC236}">
                <a16:creationId xmlns:a16="http://schemas.microsoft.com/office/drawing/2014/main" xmlns="" id="{847EF593-FA0D-44D3-A31E-1F2AFABB779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979712" y="3573016"/>
            <a:ext cx="4932040" cy="2608559"/>
          </a:xfrm>
          <a:prstGeom prst="rect">
            <a:avLst/>
          </a:prstGeom>
        </p:spPr>
      </p:pic>
    </p:spTree>
    <p:extLst>
      <p:ext uri="{BB962C8B-B14F-4D97-AF65-F5344CB8AC3E}">
        <p14:creationId xmlns:p14="http://schemas.microsoft.com/office/powerpoint/2010/main" xmlns="" val="864382140"/>
      </p:ext>
    </p:extLst>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        常用工具软件</a:t>
            </a:r>
            <a:endParaRPr lang="zh-CN" altLang="en-US" sz="2000" b="1" dirty="0">
              <a:latin typeface="黑体" panose="02010609060101010101" pitchFamily="49" charset="-122"/>
              <a:ea typeface="黑体" panose="02010609060101010101" pitchFamily="49" charset="-122"/>
            </a:endParaRPr>
          </a:p>
        </p:txBody>
      </p:sp>
      <p:sp>
        <p:nvSpPr>
          <p:cNvPr id="11" name="内容占位符 1">
            <a:extLst>
              <a:ext uri="{FF2B5EF4-FFF2-40B4-BE49-F238E27FC236}">
                <a16:creationId xmlns:a16="http://schemas.microsoft.com/office/drawing/2014/main" xmlns="" id="{91F4E757-FBA8-42F2-89DC-95DD6C180741}"/>
              </a:ext>
            </a:extLst>
          </p:cNvPr>
          <p:cNvSpPr txBox="1">
            <a:spLocks/>
          </p:cNvSpPr>
          <p:nvPr/>
        </p:nvSpPr>
        <p:spPr>
          <a:xfrm>
            <a:off x="435754" y="836712"/>
            <a:ext cx="8229600" cy="25922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75"/>
              </a:spcBef>
            </a:pPr>
            <a:r>
              <a:rPr lang="zh-CN" altLang="en-US" sz="2400" dirty="0">
                <a:latin typeface="黑体" panose="02010609060101010101" pitchFamily="49" charset="-122"/>
                <a:ea typeface="黑体" panose="02010609060101010101" pitchFamily="49" charset="-122"/>
              </a:rPr>
              <a:t>下载工具迅雷软件</a:t>
            </a:r>
            <a:endParaRPr lang="en-US" altLang="zh-CN" sz="2400" dirty="0">
              <a:latin typeface="黑体" panose="02010609060101010101" pitchFamily="49" charset="-122"/>
              <a:ea typeface="黑体" panose="02010609060101010101" pitchFamily="49" charset="-122"/>
            </a:endParaRPr>
          </a:p>
          <a:p>
            <a:pPr>
              <a:spcBef>
                <a:spcPts val="675"/>
              </a:spcBef>
            </a:pPr>
            <a:r>
              <a:rPr lang="zh-CN" altLang="en-US" sz="2400" dirty="0">
                <a:latin typeface="黑体" panose="02010609060101010101" pitchFamily="49" charset="-122"/>
                <a:ea typeface="黑体" panose="02010609060101010101" pitchFamily="49" charset="-122"/>
              </a:rPr>
              <a:t>迅雷是迅雷公司开发的互联网下载软件。本身不支持上传资源，只提供下载和自主上传。迅雷下载过相关资源，都能有所记录。迅雷是一款基于多资源超线程技术的下载软件，作为“宽带时期的下载工具”，迅雷针对宽带用户做了优化，并同时推出了“智能下载”的服务。</a:t>
            </a:r>
          </a:p>
        </p:txBody>
      </p:sp>
      <p:pic>
        <p:nvPicPr>
          <p:cNvPr id="4" name="图片 3">
            <a:extLst>
              <a:ext uri="{FF2B5EF4-FFF2-40B4-BE49-F238E27FC236}">
                <a16:creationId xmlns:a16="http://schemas.microsoft.com/office/drawing/2014/main" xmlns="" id="{C27179E0-1C1B-418F-9C8B-4BD0018BBAD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835696" y="3501008"/>
            <a:ext cx="5040560" cy="2304256"/>
          </a:xfrm>
          <a:prstGeom prst="rect">
            <a:avLst/>
          </a:prstGeom>
        </p:spPr>
      </p:pic>
    </p:spTree>
    <p:extLst>
      <p:ext uri="{BB962C8B-B14F-4D97-AF65-F5344CB8AC3E}">
        <p14:creationId xmlns:p14="http://schemas.microsoft.com/office/powerpoint/2010/main" xmlns="" val="674557505"/>
      </p:ext>
    </p:extLst>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b="1" dirty="0"/>
              <a:t>                                   练习</a:t>
            </a:r>
          </a:p>
        </p:txBody>
      </p:sp>
      <p:sp>
        <p:nvSpPr>
          <p:cNvPr id="2" name="AutoShape 4" descr="data:image/jpeg;base64,/9j/4AAQSkZJRgABAQAAAQABAAD/2wBDAAgGBgcGBQgHBwcJCQgKDBQNDAsLDBkSEw8UHRofHh0aHBwgJC4nICIsIxwcKDcpLDAxNDQ0Hyc5PTgyPC4zNDL/2wBDAQkJCQwLDBgNDRgyIRwhMjIyMjIyMjIyMjIyMjIyMjIyMjIyMjIyMjIyMjIyMjIyMjIyMjIyMjIyMjIyMjIyMjL/wAARCAGh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y+iiivrDzQooooAKKKKACiiigAooooAKKKKACiiigAooooAKKKKACiiigAooooAKKKKACiiigAooooAKKKKACiiigAooooAKKKKACiiigAooooAKKKKACiiigAooooAKKKKACiiigAooooAKKKKACiiigAooooAKKKKACiiigAooooAKPwp2KTFMYmD6UfhTsUYoAbRg+lOxRigBuD6UfhTsUYoAbRTsUYpANwfSjB9KdijFMBv4UU7FGKAG4PpRg+lLijFACYPpRg+lOxRigBuD6UYPpS4pcUANwfSjB9KdijFADaPwp2KMUgG0YPpS/lU9nZXmouUsbSa5I4PlISB9T0H40Cdkrsr0V1Fp4C1efBuZbWzXuGbzH/JeP/Hq27b4fabHj7VeXdw3pHtiU/hyf1pcyOaeMoQ+1f0/qx55TWkRfvOo+pr1qPwpoNlHvOlQBf79yxcf+PkinjVPDum8R3mk25HaAx5H4JS5jD+0Iv4IN/wBfM8mjjkm5ihlk/wBxC38qtLpGrP8Ad0jUW+lrJ/hXpMvjfQl/5iryY7JBKf5riqzePNEU/evX91g/xIo5mH1qu9qT/H/I4NdB1ps40bUOPW2YfzFDaBrSYzo2oc+lsx/kK7f/AIWBo3/PDU/+/Kf/ABdH/CwNG/54an/35T/4ui7D6xif+fZwjaRqyfe0jUV+tpJ/hVaWGaD/AF9vNF6+ZGy/zFekL490Q9TfJ/vQD+jGrUXjfQmP/ITkjP8AtwSD+S0czD61XW9J/j/keULIjfddT9DTq9b/ALT8PanxJd6Vc5/huCmT+D81FP4Q0K7TzBpiID0ktnZB+Snb+lHMH9oRWlSDX9fI8po/Cu9uvh5bMCbHUp4j/duEEg/MYI/I1gX3g7XLIFhardxj+O1bef8Avnhv0p8yOmGLoz2l9+hg4PpR+FKcq7IwKupwysMEfUUuKZ0DaMH0p2KTFMBPwop2KMUANwfSj8KdijFADaPwp2KMUANowfSnYoxQA3B9KMH0pcUuDQA2j8KXFLigBuD6UYPpS4pcUANwfSjB9KXFLigBuD6UYPpS4pcUANwfSilxRQA6ilopE3EopaKAuJRS0UBcSilooC4lFLRQFxKKWigOYSilooDmEopaKAuJRS0UBcSilooC4lFLWpo/h7UNbYNboI7YHDXMowg9cd2P0/EihuxMqkYq8nZGSSFGScVv6X4P1bUgsjxiytzz5lwCGI9k6n8cD3rtdL8O6VoMJucK80Yy95ckDb9M8L/P3NZuqeO7SAmPTYvtkveWTKxD+rfp9anmb2OGWMqVXy4ePzf9fn9xc07wVpFnh5IWvpV5L3H3B/wAcY+uamvfFmi6aohN2spQYEFmocD2yMKPzrzvUta1LV8i9u3eP/nivyxj/gI4P1OTVEADgCjl7iWDdR81ebf9f10R2F58QbhsrYadFEP79w5c/kuAPzNYlz4o127yJNTmjU/wwYi/VcH8zWVRT5UdUMPRhtFfn+Y2Qec++Zmlf+9IxY/maAAOgA/CnUm4A4J5pnRcKKe8ckYRpInRXG5C6kBh6jPUU2gV0JRS0ZzTDmEopaKAuNKg9QDT4JJbR99rNLbv/ehcofzFJRSC5t2njHXbTAN2t0g/huYw3/jww3610Nj8QLSQhdQspbdv+ekB8xfrjgj9a4Oilyo554WhPeP3aHrTLovie23EWuoIo+8P9Yg/Rl/SuY1PwAwDSaTc7h1+z3JwfoH/AMR+NcajNFKssTvHKpysiMVYfQiuo0rxze2pWLUo/tsPTzFwso/o344PvSs1sc3sK1DWjK67P+rfkc1c21xZXDW93BJBMvVJBg/Ueo9xxUVespLo3imwZAYr2FeSjDEkRPf1U+44PvXG654NutOD3Gnl7u0HLLjMsY9wPvD3H5d6FLua0cbGT5Ki5ZHMUUBgwyDkUtUdlxKKWigLiUUtFAXQlFLRQHMJRS0UBcSilooC4lFLRQHMJRS0UBcSilooC4lFLRQHMO20bacBRigm43bRtp2KMZoGNxRj2p2KMUCuN20badijFAXG4oxTsUYoC43FG2nYoxQFxoFGKdigCgLjdtGKcBRigLjcUYp2MUYoAbtpCAP5AetPAJYKqlmYgKqjJJPYCvQvDPhVdN8u8vUEmonlI+og/wAW9+3b1pN2Mq9eNGPNIztA8Fbgl3rKEA8pZ9Cfd/8A4n8/St3W/Etjoai3Cia6VcJbRHaEHbceij26/wA6x/Efi8xs9lpEgMnSW7HIX1Cep/2vy9a4nackkkknJJPJPrUpX1ZyQoTrv2lfbov6/wCHLeqatfa1MJL6bcqnKQqMRp9B/U81S207FPghlubmK2hXfNK21EBA3H8avY71yxVlokRYo21dn0rULWATz2cyRFA5crwoJwA3oc9jzyKv+G7K2udSC31jPcW8imNXVW2I5xyxHt3zxnP0LkSqxjBzWqXYzW0u+S3tbhrZhFdyCOByRh2PT6Z9/Q0++0i706+azmVXmCeZ+5Jcbeeensa9Ihgs9I0yKF5VS1gb5GuGB2ncWHPqM8d+KtQiGU/bLVoWkePYtwgDZAzgZHUA9qTZ5n9pTvfl01/4H4bnkYiBAJcKpPLEE4HrXf6Z4ft7G3vrNZI72C6KFmmiwFXGQODknkHqMcVmNpEuiarZDFvqlxKGzbsoGWPHOSeucgn0rsXhdoLqGN/KmPmKsn90tna34ZH5VKlfcvH1nKMfZvR/5/fp+JQn0yCV7SS7tILkWgxDH5ZXavAwBkhuAOCO1cFrWizaXKkzm28i6eR4RAxICZyOD0GCMdeldz4e0u/063uFv7gPvYFF8wvtxnLZPrkflXP+K4rGR41EUq6gACWxhPJJdgPqMjtT5luRg3OFd01LmXdf1pqZWn6ZpzaQdX1G8mjginMTQxxAmVsAqqknHc5yOlaCL4e1aYy/YpLK4vjLFbLJL+5EmFwxC42jJAHbOakcaneeEYJ9OtjC1pM8bw2seFmTavzbed5z1696pm3XWNWXT1swBaAQtd2zCJItpy7sMbdu7cRjB560G7k5uTlJqzez2X4eXcxrywutOmEF7A0Eu0PtYg5HIzx9DWrYeFbu8trhrjzbOUKjW4kiyJM8k8c8DHbqRmoNduLG78RTXsMzXFpPIskmxCjAdGUZ6nA4PTmu8hSS30qRbCFxKkCi2iuThh+7BVW98k/jmncMTialOnFrRv8ADbv+pymq+E1tUurm1uStvDDvWOVC0jsOoGBjHfv7+tc1sIJUqQwOCCMEGvUNJbU5tLifVI1jvBJwFABIyNpIHAJ5H0+tc7b6bDqHiK5u5J1vtOj3TXNyy7AAUJxgEHIxjI9KTlYWFxMvfVR35eq/rr01uzkhC2OlO8g12DTxxWZjudFthpUTboU3szSO3HEgOCcAk4/u4qjrGmrb3hmiMJtrr99AI8AqhAIBXt1x+BqPaHdTqc0uVq33fp1/rU5wwmmlCO1abQH0qNofaqUzblKUMs1rcJcW0rwzJ92RDgiu80DxnHeOlrqhSC5PCTjiOQ+h/un9PpXEvD7VA0fUEZFVoznr4eFVWkvmeg+IvB8WotJd2CpBfdXj+6kx/wDZW9+h7+teeyRPDK8UqNHKh2ujDBU+hrqfDfix7Hy7HU3Z7P7scx5aH2Pqv8vpxXSeIvDkOuQiaIpHfqo8qYH5ZV7KxHUeh7fSpTtoclOtPDy9nW1XR/1/S9DzHFGKfJFJDK8M0bRyxna6MMFT6GkxVnoXG7aMU7FGKAuNxRinYoxQFxoFG2nYoxQA3bRinYoxQFxuKNtOI96MUDuNxRinYpMUCuJj2o207FAFAXG7RRS/hRQFx+KKd+NFAhuPajFO/GigBuKMe1O/Gj8aAGfhS06j8aAG0n4U/wDGj8aAG4o/CnYo/GgBuKKdiigBuKT8Kf8AjR+NADaQkAEngCn/AI10PhLQ11K8N7cpus7ZuFPSWTqB9B1P4D1pPQipUjTi5SNfwh4cNqkeqXkZ+1OP9HjYf6tT/ER/eP6D3PFTxX4lMhk0vT5CEB23M6H757op9PU9+nTro+L9eaxtzYW0hF5cLmRweYoz/U/oOfSuAA2jA4ApJX1Zx4em6svb1fkv6/rqNAAGAOKv2OjX2pwSTWiRMkb7ZC8qrs4zuOe3vVI5xwa6C8W1k8I2S2cq2drPO5ufOLOzyKAAPlU5HBODgdKbOqtOUbKO7fqNm8KTtdGLT7yzuUjX9+TOA0TAfNuA5xkYBq54GWNzdyfPuJQHJXbtwSMDrnOfbBqh5lta61p17bS3UtzKsLJ5ShAzf6s5JyeSpyMdzzTb9ktPE1wNHgNs8TvAojJkLMSQzKCOMg8AdMcUrnNKNSrB0m91va229/8Ahjs1S5nsLsapa2w2u5RY4/NBjUZVivcjrj2HSsnwb9vMLwxtCdPiYl9y/vCxHGMfQdfwrPW51TW7kacTHGxbJTb5e1kUg5PXnnPuaY1i9jffZLlC2HTzI4XPzg4IA9Tg4qJTtqRSwfuSpSau7O29vNHS+IdIuNShtjbAO8LNmIsBuzjnnjIx+tWdA0ybTdOaKfAkkkMmwHIXgD8+KlstYt72+ni2iGNFyHmYKxOeRj/PSo5daik01pbVxHcFtqxyrk4yMnHTpWbnFO9zKNPEOmsO46afjqZOvGye+LWySJfRyDzZRkA4UYxz1HHOO1TWOqpbWlvBMtw85kO6Z5OiMeoJByOeh961NIX+0LyW+nEXngqq7AQUG0j6EHJ9f5VZeCHUdNctbvD2CyYjOVB28noOay5m9UdcuRRVGcW0rXd+v+RRl1S2+0TW6ySykJ+6ZVDLI56AADnk9+ODXP3Vpq2qSyC5VpJrOL94G2rtHJ9gT/hXQ6TpkE0AaaC4jnRxKkvIBHBGO1a8j2q3DRO8QmlADKerDsD+BPX1ojNy1bJfJh5ONON2v66dGjy9RNbTRTwSOjo25CrEfXp64wa2bSTXNZujPcSsdJnd7eeGNl+RSvYEfQZ68n610usaOt3aQxLNDa29uGOCnA4GOc8D/GoNBtY009JhYi38wKGcPuM2ONx9Oc8VtCWtmRiq0J0faxiubbXp+WvXS9jn38EQGyjgScCf7SS87Z/1POFC9N33f1qSx1WXT5Da3pvJ2N2w+2z5GYs4yFIJOCM4569qs6DBr66vctqbym3wc72BQtnjyx2H07deau6tp0uqXojtrjzJYEy0DcLGDjkH1PH5Vc5WWhlTvOp7OvJSjvddPn/SIbrV5hbh7WK5WRpsW0zxArKo6kDAxn6E4/GqtraHTx/aWpI5jvUkieJF2sNx5yDjAxkjHtW9bxXMe3SdOm2Lbr++uXG4gnnCj8TUrWt/bxPLDfi+QZ8yGZQQw7gHnB9q5pTb1OiChBckUlf1u101tpff/Iw49IaMwWsGpWq2zJ5rLJy0u4ZLGMjH3QAOe2etVrm1bV5I59PsZEgRPIXLgjCDI+hwRx3NamrQ272ljLBBHHasrY2KAwOeVP8An1rakS4S3gW1SNiGVXErDITGD04zwP1pKV3Y1lOVNKfV3309b2/pHnk1rJAxSWNo3wG2uMHBGRUqaJfXEDTRwHaquSD97K44x1yc8etdL4igi862comSx3AoRvXjOXHPGMY9DWhNFeTtYSWNyi2ykGUNlvMXjoSMnv6dauO7Q6mKkqcZJJXvvtoeb3FtJbzSQyrtkjO1lyDg1Uki68V1/iZFm1REhBZtgBwF2nJ6gjnuc5rLu9Av7eF5XhXam8ttcEqF6k9sHtWsZG0K0XCMpaNnNMmO3FdL4W8SHTnTT76T/QmOI5GP+oJ/9lP6fnWJIgIyO9ViuMg1qtRVaUakXGR6D4r8OnVITeWsf/EwhXlR/wAt1Hb/AHh2/L0x52DkZFdz4N10zIuk3TnzY1zbOT99R1T6jt7fSqXjLRBaXH9q2y4gmbFwoHCSH+L6N/P60lpoziw9SVKfsKny/r+uxyf4Uop2KKs7xuKPwp340c+tADPwpce1O/Gjn1oAbRTufWj8aAGfhR+FP59aMUANoxTsUfjQAz8KPwp/40fjQA3FFOxRQO4uKNtLijFBNxNtGPalxRQFxMe1GPalxRigLibaMe1LRigLiY9qNtLRQFxMe1GPalxRQFwxSY9qXAooC4mPajHtS4ooC5JbWk17dw2luoM0zbVz0HufYDJ/CvTJpbTw1oOVXMNqgWNTwZXP9Sck/j6VgeB9Nws2qyDlswwfT+Jv6fg1UfGWp/bNUFjG37izOGx0aU9fyHH13VL1djz637+sqXRb/wBfh95z88013cy3Nw++eVi7t6n/AA7VHgblXIBY4GTilrsPDOkS/wBnSm9tLSaxvVDqW5kyCQARjp1PXiqOqtXjRhzMyovCeoNqUtjKY4mjhEvmcsjZONoPr1/Kl0zULmKys4tXty+gzgoN8P3erAqRg5z39M46V0uo+KLHTb82swndlwZHjUFY8jIzzk8HPFSa5ZWN3aCe/a5eG1DOFtzy2cDOO/8A+ukeb9ZqS5VWjo9u/qvO9vQ5mDVLFLcJpemyxamuIbMyt5xAdiWx2BG44Jz1rX0zTtU0/XJtQ1K4jZPK8t5g24y5wFCgDOche3PvmuU0qwvNQudll/ro18zdv2bcEc59ckV6NAsj3EYnfe9vCmWxgNKwIZvwA4/3jSaNMW1SbjGzve99X069v1dxY7ZzcvdR2trbzP8AekkTfI3Qc4Ix09TUwttl0t3LawTSr/y2hQq44x905zx759BUWoanFpqxho2llkztQHHA7k/jVrTb6PUIDIiNGynDoTnH41lJq9jCEKvJ7S3u7f11t+Bl6jpt3qGpGeCJJIXRSkisACMd898/0rOSMKuTxj1rrWWWMzpbYEjoZI89A2cN+fB+pJqnpdtJDeSGeTZMV+aN1yXBP3s/WuOqtdD18NXapu9rJK3cbZWV9ZGXBQr5ZdUL/K7Y4wOueKlv7u4KmBoTEJFz8xDEoRjBHY5z+Vack4guobfyGbzTyw9zj8fekv7UNbuyxRllAO5uCF54H5frWU3aLUWFN81SMqkVqM04SG0j86eOQsvyKAAVA4x71TutDkuL15BIgjdtxJzuH4fyp1owtZjKIlZipUZ7VfGoYt4yVDzZxIAMAD2/DFZxrwlG0uhpKhVp1HKn1I9QES2srTwGaI43IBnIzXJRTtp7zyxQq7OhSMMxxHk56dxXSXs8k8koieRYXAXYcdKyJrUNgMDgnnHXFV9ZvLQqjhVGm4z6irrIYsY7aZo/JLeaE6PnHQ9QCRzSacl1e6rbzS/vJIgNx4XCg/8A163IYpY5YEtoYjbkkyMMDB9QBx19KqXdsI7+Xy8rnrjI5PXk9c1tXqtWbZzYSnDWMI2bW+/kT2sAW61G0dijzszo3qGHb6Uun6edJWae4dAuBwvfH171LGbeexUXh3vG21Nn3wPX/PpTxb2Swtc5muBGQAkr9+Kw9qt0bOlKzi72dk9N7dn5mcC1losMZjQvOWO1x91T/kfnVCG4uYUWCKRQCNqBgPlJOc/WtS7uJLuMLIicMWBA5HtVqxsnW2ZZ4oWhlAkGeW/GpjNzlaLNJKNODc0rt3MaTR7q61CZbiRVO3f5gUlSTxgdMd/yrL239vapOpmihkKhWzjleQPUd66y71GC3nMTiRiPvMo4WmajbW88Ie58xoosviM9eP1rpSTvys5vbzjZVI6O3T8vwOW0MJHqbFzhmXAYybc5IBGP4ic/pW4iXRurjznge2YqIEUcj13fjXNndG6yRsyshyrdCMU+IXmqsLKS4n+zlNjsqb8c5Ut+OOa2pT0sTjMLzydS6Str5ehzV4Fa6mZC5VnYjeAG5PcDj8qzpV5r0SXSdHeSSyPlJcSrGzIhAYbOTt9Mjr3xz71x+uaeNP1CSINEVbLqiOWKLn5Q2e+MV1R0HSxMKj5Emn+hkqZIpEliYpKjBkdeqkdDXpumX1v4i0PfNGpWVTDdRDs2OcfoR/8AWrzHFbXhfVf7L1hUkbFtdYjlz0U/wt+BPPsTVyRGKpe0hdbrYztR0+XS9RmspfmMR+V8ffU9G/EfrmquPau88a6X9o09b9F/fWfEmP4oiefyPP0JrhOKE7l4et7WmpdeomPajbS4oxTN7hj2pMUuKMUBcTHtRtpcUYoC4mPajHtS0YoC4mPajFLij86AuJtpcUYooC4mKKWigLj8UYNOwPajFAXG4NGDTsD2oxQA3BoxTsUY+lADce9FOx9KMD2oAbijHvTqMUANwaMGnYowPagBuKMU7H0owPagBuDQEkkZY413SOQqL6sTgD86dj6Vs+FbQXXiKBiMpbq07fUcL/48QfwpMic+SLk+h2krReHfD52YZbKDauejv0H5sc/jXl/zHLOxZ2OWY9ST1Ndp44u9tvZ2IP8ArHMz/ReF/Mk/981xxwPSlE5cFBqDm93/AF/mNwa6jwndWEG22RLlr+4Zt+OY1VQSD144/HNJpXh+0l0yS71B2jR4iHEqGIwsGyGVj1BGOcd6uX+lxRRvrGiTxW8jHeJElCRLGEwQABg5IHXuaZniMRTqp0tfXpf+vyLeoeGrDUb/AO1z+crtjzERsLJgY54z0AHHpVnVb57KwuZLWe2S6hQSKkjDhcgfd68jIHvXH2eranJp8el2IlM5l8wSxsxkOTkg+2akhtLvxTq9zJM0FvNEoD5jIAwcAY6569fSgw+qyTXtpe7H8rrp5lPT7zUYb95LJ2NzcEgqqBt5JzjB969CgLrdKZlCPPChKg5AkUHcM/QjH+6a4DTrDUHvpTZwl57KTLFTjDBsYGepyDx7V1Gh6he6veTxXQjaEJvGxdpjYHA2988/pUtm2MpqfvRtZLXv5GtqGlJqSxt5nlyx5AbGQQexFW9M09LCBo1cyO5y74xn0AFMhll3vEklvcsnDASbHH1ABH8vpVpGkkk8ovFE2MlUk3Pj8hj9awla9zGEqnJ7Nv3f6+Y+RpB50sKb3ij2IAM5YnJ/LC/rVG3vpTdGV/L/AHm1XOzoo9Kkkv57O7kgSNFjjACgjJ5Gd2fxqtGpPJJJ6knvXn16mujPXwtD3feWj/r/AIJ0CXkJjdxICittJIIJ98d6Qp/aV7FYReWGaTCzFjj7vPQfhVKwt4bi9ghuJRDC7gPIew/pnpn3rtpvCUEd7Bc2M7QeXKrmNhuXg547iuSpXlJWOujhYwfMjnNY0KXRvKYv50cgxvC4w/pj+X41p6p4at9P0Q3SvJ9oQIHBbKkkgH+ddk8aSAB1VgDnDDPNNmgiuYmimRZI24ZWGQa52js5UeZjTrmSze7SB2gU4Lgf5496z5rcEdK9R1ES2+kypZRfOqbUVB90dOB7CuIudMubeBZJrd40Y7VLcZP86nmcWS4mHavcx/IkrBQRgHnGO30q9YabJe3UdtCUDvnBcnHAz/IVZ0rTPtuox25cIrNlieuB2HvXTxaDb6VereNPI6If3MQX5mY5GPernUlIiFNLVI57UPD95YTrEkUlyGTcrxRnr3BHatLVvDFvY6KbmISvdIEDgHIJJAY4/OulEN7cfNLcfZl7RwgE/ixB/QCj7BcJzDqNwG9JQrqfrwD+RFSa2POodKu7u0lure3eSGM4JHU+uB3xT9PaBEWNTIZXyWB5Axn8q703Nzse0dY4LtkbyJBzG5x1HoR1I/nXDPpmq2EMl29tJEkfyu7EHOTjp3571rSqckkzCvS54cqIbrSoLicyuXGcblU8Nii7d4raR4vLEkabgGPGBVZ76ZLQRKzBw2fNJzkenNVLuC5vmNz5KqCnAU9QDjH1rvhVj9las82VCV0qj0X9fiVk06KaJ76/k2LIwc5ymPmyR7gjGKrtax6PfQzqxeKc7BmfYAxJ5x3UL69yKupPam1awv0C7CQVyewznOeueMCoL5W1a0eKxKiGDHy8fP8AKMAcZGOf89Omna2m5jUc+Zqfwv7rdBRZadNqaakjq077ghD/ACsVBUkDuQBiuO8Q6gmpXivC++3RBszFsYZAyD3PIrTj8P3900W+AxwbgW3sAQpPOB64qv4k0b7LKstjZuLXy8uVJfa2T1ySQMY9q64XZhTVGnWSc+Z2sttPL+vM5cg5pGXcpU9DTwNyGQLmMNt3gcZPOM+vFGB7Vsehc9G8PX66voMZuMSOoNvcA/xYGMn6qQfqTXn9/Yvpuo3Fk5JML7Qx/iXqp/EEGtvwbe/Z9Ye0Y/u7tMD/AH1yR+m4flVrxvZYmtNQUcODBJ9Ryv6bvyFQtGefT/c4hw6S1/r8Uclj3owadj6UYqz0BuDRg07FGKAG0YNOxRigBuPcUYp1GKAG4owadge1GKAG4NGDTsUYoAbiinYooEOxRj3pcUYoFcTHvRj3pcUYoC4mPejHvS4oxQFxMe9GPelxRigLiYHrRj3pcUYoC4mPejHvS4oxQFxMe9GPelxRigLiY966/wAD2+Le/uj1d1hU+m0bj/6Ev5VyOK9B8IwbPD9r6zSO5/76K/yUVMtjkxsrUbd/+H/Q5XxTP9o8R3AB+WBUhX8Bk/8AjzNWOVBGKmuZvtV7c3P/AD2meT82JqI4AJPamtjoprlgo9jsdMmtNZ0L+zriSbLbYSZZw0juBvyvfAxx7Cn3c9loHh9ba3kRyyOYBKnmrKQw3A446nH/AOqufGizwR+fJe2ttPiMwDzsFt4JHP8ADwDjPXBqsumP/bC6ZLIqSeaIWYfMFJ/L1oOBUKcpNqfu3vb+vl+R0Wk+HtQ0fUredbiCSMxlJ0yQcEZwOoOCBXQJbxrcSzxwqJpQBI6ry+Omar6bpz6XZi2a5lnUHKmQYCj0HtXN+K7y5/tBLQSPHbiIOFUkbySck+vTFM40pYqtbm+drXXodaI1j3hFERclmZFAJY/xe5rm7jR4tFsY7iO/kF2rgIfu7h3AA5985qXwneXNza3UM7vIkLL5buckZByufbAP41qahBpkyxSak4REJCPvIPPUDHXpUyV0OlKeHrum3ddba300MTS7uSxuRNEIyzDYfM6ckdTn2rqLbS5Xuftc0jRzlnLiM8ei7T6Y9a5HTJdlxAztGozhjIm5RnjJHfrXZ3NtJfi2lt7gxRj5hwRkHGCPf6+tcko3PXry5Zqztfd/oVZbOW2ZS7NJkAvJg43HPGT16VNCKs6pIpjjXBLFjgh+AeOo78flVaE152IjyysjuwtRzpqUjqNC8Of2vZPcNcmICQoFEec4A56+5rt7C0NjZRWzTPMYxje/U8/5Fef6GmrTTGPTJpIwDlzu/dr9QeP0r0eMMI1DsGYAZIGMmuF7ndDYyNY1h7OVbe3VTKV3MzchR9PXiq+na3O9wkF1tYSHaHUYIJ6Zo1zTpnuhdwo0ilQrqoyRjviqmnadcXF3E7xPHFG4dmdcZxzgZrnlKfPoWdZXOa/fF3Nh5ahcBi7Hk9+K6OsjVr+yMNxbOVacIQAUJwxHHOMd61qfDuBg2GjXF2BNGVVA+N+7BGD1FdTEvn380jciDESexIBY/qB+BrB0vUp7eWG1G1oncDG3kZPWt+y+Wa7jPUTbvqCoOf5j8KinZgPvLyKxgMspOM4AHUn0FVLLWoLycQ7HjkP3Q38VJrlnLd20bQjc8bZ2+o/xrL0vTrlr6KWSJ444juJcYyfQU5Skp2WwG/fW32q1aMHbIPmjf+446H865/xDrMq6NaiOJAt9EQ5fnZwMrj15P5V1DMqKWYgKBkk9hWGl7p9npNpFqbIvnR7/AC3jLdeemD0zWgmeelR5qZyRuHRtv69q05jK0sTRNGYiSZCeSRjjFZ1xiSeTy14eRiiqOxPAApu3UFhQpIFLMAqOwDADpjPb29q7sPK2h5mKgpWd18ynrEEk13thid2VMsFUdCTg+p7/AJVWLLoen+e6l7u4xiMngY9vbP5nFOhnmtNRMIZcyTKkoI6/Nj+pousS+KrdHGVRMqD6hWYfr/Ku6nr73U46t0lTlrFK/rb/AIJSfStU1BfMvNQeAnpGoJx9QCAKo3I1rw+v2qO6N7aL99XJ+UfQ5I+oP1q14l1G7t7iK3gleFGj8wshwWOSMZ9sfrU3h28m1KxcXf73bIYtxH31IGQfXriu2CRwVJ1VSVSSTg+lv6/Mpaxerc+EvP0+KMW0zjzhtGY+eeOmd2Bn3z71x+Peuo8MRRy2Os2EzZtAwBYtjAIYE5+ig5rF1W3sba9Een3Bng8sEuXDYbJyMgDtirOnCuNOcqKXW9/VLfzKcUsltPFcxH95C6yL9Qc/0r0XXYE1Pw7dGH5g0QuYfXgbh+YyPxrznFeheE7kT6BbBvmMDtA2fQHIH/fJApS7ixqaUai3TPOxgjINLj3qW4tTZ3dxanP7iVo+e4BwD+VR4qjuunqhMe9GPelxRigLiYox70uKMUBcTHvRilxRigLiY96MUuKMUBcTHvRj3pcUYoC4mPeilxRQFx+KMUuKMUE3ExSYp2KMUBcbijFOxRigBuKKdijFAXExSYp2KMUBcTFJinYoxQFxMUmKdijFAXG9q9G0pvsvhm0k/uWYl/8AHd39a86b7p+leiY2eE8A/d0vGf8AtjUyOLG6qK8zziNcRIPQCpY2KTRsFiYhgcSrlP8AgQ9Kao+UfSlxTO16nRXtjLe3l9PY2a30N2Q8U/mFl3BgNpHG3Clhz7Vl6zKk09uiTwTrDbpGzxJgFgMHnAyOBjrxVNZZE2bZZF8tiybWI2k4yR6HgVq2WhebFH58V2LhmLiCNVBMQ/iJYjaM5GT17ClsciSo2lN7bf16LpZG1op03TNNtlF8jSXZVvmbkseMBewB4rTvNPtL9FS7gWUL90kkFfoRzXI3FlHpF2uoIrEQ3Sj7JMuHQkFhlgSCOODzn8DV1PFLPrKPIfI08gq0e0Mc4PzEgZzn07U7nFUoTnL2tJt9b7fJfL5HSW1tBaQLBbRLFGDnavr6n1NYms6lpV1bXFsXaS6gfbEqgj584OD0Pv8ASqlx4nnj1Yy2/wC90/aAkbps3cDJBxnrmqulRXuqa+byA28cyOJnyp2gE4OBzzyf8aGOlh5QftartbXfr2fX1Lenaa95pr3Uc8assnlhJPlB9fm/H9DXQpaXKyLFY3bOkiKJHeQErtPGO4FSfaY4rd76YkIFLg45CnoB7nj8TT9P1CDVIWeMOpRgCGxuUnoRWM6aNFi6s7yton93/DFASu1xI0jBpCxDMMckcdqvwt0qHUFCCIpahOSZJVGAWyQR+Yz+NFtvkyEUttUscdgO9eZWptM9uhVUoKWx0ejavPpMsskKq/mIFKuTjIPB/n+ddn4d1K81OK4muVjEYcLGUBHbkfyrzeGQcc10Om6/eWNk1rH5ZTnYzDlMnJ+vfrXnzVmdsJHoVFcx4d1NUWdLy77qU81+5znr+FTDXXXUWDFDaByuQOcdM571k5pbmqdzamvLe3ZFmlRGf7oY1zerRQjUmFsWd3+Z1Az8x9KZql3DfXYliVgAmwlhjPP/ANermg28TM0jeW0isNuM7k4P86zcud8oFbS7uOwmaSeM7JY9yMFyevb2P9K1YbxLxzdWit5kfySwtgM69vx64/EVJFJFqUE8bQSxqrGI7uCR7VmabqEGnG5jliKsWJDK2/Pouf60L3bK+gzoIbmK4UmNgccEdCD6EdqkYhVJJAA6k1hWV4uqXpiubSNXCllcZDAZHGevem6jd2Wn3SxPaNOQAzb5CwUZ9DnmtFPS4F25nS+jZA4WyXmeZjhWH90HuD3PTHH0xPGFvAY4L0TDzWHlqmch165HpjPX/wCtUvii9tLixhjhuVZw4bYhyCuD1/TrXHyvwBk4XoM8D6VaV2ZzlbQZE0Yu4jIxChhjHrkYz7VSujH/AKUJ2leVWDsMBe+Opz/epZJSrBw2CpyD6GkNzqDW+9I95ALLMyhm29MD155rvox0scFZtPmX52En8l5rRryVYikW8gsN24EY3Hr0x+tU9YDyCDV7BhI0PXAzlQfT8wfY1nX80j3MzyrtlLncuOhp2hXUq6gYBMqROpYoxHzNxjHv/hXoU1fQ8+tTcI+0T26dLdUWW1PR9WgVbloVI58uc7Sp9m/wNU77X7OytRaaVtknI2RCFflQnv7n6VHeXXhm5nk8+NlcMQXjRgH9xt61YlbTtA02LULGxWQzFVjcsc/MpIJY5IGB0rsR57hC6XLLyT2uQJp8+j+ELuNYme6nXMoXnYpAUj3wufxJrkwOBithNd1i5mlhjmDPdfIsaqBtJ4+Q9vzqePwpdNCp+0Rq5EZCspAXP3gx9R7dfag66c/Y3dZq7d/69DAxXV+Cpub+1J/uSqPzDf8AstcxJFJDIY5UeNx1VlIP1wa1/CcvleIY0z/ronjP4Dd/7LQ9jbELmpS/rzG+KoPJ8RTMBgTxpKPy2n9VNY+K6jxrF+/sJ8feR4z+BBH/AKEa5jFC2Hh5c1KL/rTQTFGKXFGKZtcTFGKXFGKAuNxS4pcUYoC42lxS4oxQA3FLilxRigLjcUU7FFADqKXijigjQSil4o4oDQSil4o4oDQSil4o4oDQSil4o4oDQSil4o4oDQSil4o4oDQaRwa9DBMnhMY6tpn/ALRrz7j3r0LRh9p8PWSf3rbyvyBX+lTI48ZZKL8zztfuj6UtJEQYlJHOBTuKo7NBCOK6S1MF9pkiKk0sBgitbhWkWOQFSzKyknaQcsCM9q5zikZVYYIyPSlYyq01NLW1jodXuRb2lxCJEhuGSG3Nsx8x1hQP944I3EtzzwMVa8PaWkKR3kiXEU4V0kjnQBGU9CM9sY5+tcs5MhZnYszdSxyTXZaLPDf6W9uZLqfbGEneb1cYKqfb+oosceIi6VGye+/5f1ckgg0m/hhW3EFwlmjRxoSSqbh3Hfp1+uK5m3t7fStehS9ug625DtJb84cchT36jB+tdLp2lWuhRzzNcEh8BpJSFCqDwP161gajFc6tq119ltoJPIOwtbsAGGThmJPJ7E9OKCcPJc0oqT5Lbv8Aruzpbee2uLEE4a0lU7GcYUqc/KfQjp+HFT2aWdjEYrRVAzuID5OfUk9B9a5xv7YsPJdblLixskVm8uZVVlIB2tg5PXAz26VA3iO8kmusBBBOu1Yn+YRjGOOnPX86HqRHDTbfJK8X5/1rbU6WSfztQsraOaK5t5QGaND1IJJYkfifwqw14mntstLdAhz++Y7t3qAc9vSsLw3f+TexWxVNkrH59vzAgevpxVmzMli1ws2QkfyFD0kcj5cZ/wC+s/41yVIvc9GC5Zcj2SXzu2dLbzrMn2dkiiuJkzlFwPUA+5H86FEkLBZFKsRnGe1Ztiy3d+s8TFW8zzJEbqvOeD3FWpTJ9vkQ/M7vlQDng8j9K4K1O6udtGajPl8rs1IpQa6bQbNbkrcFpFeJ87Xj+RlI7E9a46MuoUspG4Ej8Dg13Hha/jls1tmu2lmClhEUwIlBxjOOe3evOlTs9T0KckzQWz0+dfsyMrCOXzWjV88+/tz0rMMk2jXTj5Gik3skKN908YJyM1c07RPsF605uN6gEKNuDz6nvVXWA1xelYrYM0cYcyIcll+n1rGSaV+pqSy62Zj5VvHmRioUv9056g9KhhstsS2v2a2eaMGSWSUYSMN0Xjqf0qhNZTxtsmjZUwCzhchQe9akskMn2mQiSWzugu6SJSWjZRjkdccCkm3uFxJYvMuo2uVUzSIwhmtpCqyED7p9P/rVzU07SfM7MzHqWOTXR24SQ2cVusotLaQymWcbDI5Bwq59ya5K6vJbiVpp33St94jHXp2+lWoXJkyKWTriktkjkSWR137eAo5zx/OqksvWobeeX7UqQyKrPwd3Ix1/pXdQhaS0OKvJ8js7EuoxxA28qo0ZkcAoCFPPPfvk/Spp3mM0XlrE0RJ81ieR6YrPu4p7jU0triQtFtLblGBj6eueKpXE97bX4sLSQykBCm9R8oA/ID1r06cbPY8qr76Sur2b8rf8Ag1q3e41MQ2yDzjEXKlQme+cn7xNQz+Ho3imCSyFmVfLZgMIf4s8/MD9PzqLTnaPVJo7qONZQpO6ZsMp5GF9c7sVqywXcuqwXUd5ts0QiSH+8ef8R16YrqhHqctevUptU4y2W/fqcbqVhJYXTqVkaAnEUrJtDjAJx+dVmmmeFIXmkaJPuxljtX6Dp3Nb/iooDbgxzCQ7mRi3ybcnIx65wc+hpo0CwFlBfTajJHaPEGfcmGLHsP8ADBrQ3hiI+zjKpuzI06eG21GCafb5Stli0ZfGO4Hr6HtXcGF/7QW6+0yiNIjG1sB8hPXJ98Vi6hLolytrY3E9zCLaJRDKF+XayqRnjnjHp3qjq2mxaVYWfk3E8pldmLq2Izleox0JHHuM0HPUSryje8W7rboU9XniudVllhKtHhQHViwfjrz07DHtRo0nla7p7/8ATdV/Bjt/rVPinwuIriGT+5IjfkQaGjv5Eoci7WOu8Yx50q3k7pcgfgVb/AVxtd54sjzoVyf+ecqN/wCPAf1rhOKUTDBu9ISil4o4qjq0EopeKOKA0EopeKOKA0EopeKOKA0EopeKOKA0EopeKKAFxRinbaNtBAmKTFO20baAuNxRinbaNtADcUYp22jbQA3FGKdto20ANxRinbaNtAXG4FGKdto20Bcbiu58KS7tCgH/ADxldP8Ax7d/7NXEba6vweW+yXqEHYJVYH/aI5H5BfzpS2ObFK9M5i7g+z391B/zymdB9AxxUOK1vEcap4hvAp6lGPsSi5/z71l7aa2N4S5opjcUYp22jbTKG4pyu6KVWRlUkMVB4JHQkd8UbaNtIC1cane3JuPNuCVuNvmoAAp29MDt+FWoo4z4WndbeZB9oVbiSPnzFAJGc9ACRkD2rL21Zsruawu454mYhDkxliFcHqD9cD8qLGUoe7aC2/Q09Ljgn12OOCO4kR7VFmBI2mMwgAEAf7o+tYTHc7P5YiySdgzhOenPp0rQuNWu7uzNtJ5SoXDkxJsyAMBTjgjp+QqfQtPW5nZp7Fp7VgYjJuwI2wDnrn/9dBCbppzn5fh9wzTo9Tt7+FII3iuJYmZNwA3Jjk88f5FbFtrEM9ky6lGs80LbYuCC/r8w4yOKvTXthpSW8M820pGEjyCzBRgZJA4HH6Ul/awTWKKbhba0jYzMyICCMHn9c1Mo3Ob6ypSTnG3mt/8APyGf2rC9g0NvCbZ2flU5DLjuetaeh7GV2PJBHBTgY6EN+fFcZDccD5s+9b2jzXDNM1uynZGTtYnaWxxwOp4rklD3rs9KSUabUXY6mzu2u45VmhaNQdvJIyO4qO3vJrZ5lgmMQkBRvLbqM9j/AFrN/tx5MrFGVbgjPJ6c5FNhl4HNcWIgnY6MNzRbbVvI67/hIb6T+NQvk+UUwSG/2ue9dHpEcMGlrIpjmCRk74kwWGTx74xivPoZfeuo0fxB9mg8q4LMF2JFtQYVehye/rXnShZnpQnfc6G3li1PTvMa3KIzbSjHg8j0rlZL26s2mgjk8j95uYRtnB9N3cVsX/iKERMINsrrJtKsp2suOSCK5GSTaMDH0HaoUblTlYn1DUZr4xG4bcYkCg+vufesuWXAxRNN71Qlm966qdM5pTCaYDr0784q+Es7jybmBcbTlSpx04way4L2G3mZ50LKVwOAcHI55rUWZHiR4sbGG4YGOvtXp0KSPJx1Zra493wOSAD6moHbB6YPQnvXJa5cPJqU6SniNtqKegXtj69a0fD08s+nOJCWSOUpGx9MDj6A12wR5tei40lUvv8AqUdT0a8eS71L7TG7RkzIuwk4XkDngYA9+lUF8Q3wG5vKeXzvN8xkHK4+5j0z+NdHq2mS6pbRwxXHlbWJIIO1/rj0riFG5QfUVpY3wzVaHv2bXlsX9PgtNSv5Fv7h43lfMaoOHZmJI6HHX9au6+t3f6y9vDbTSR2yqqLHGSBlQSf1A/CsywjV9StlNwkGJA3mP0Ujkfyrd1y1l1JFvdPme5g5SSKNyQCD1A/z2NBVR8tZNvp8l/w5n3umym3s5ZpYbdkgWKQTMRyC23BAO75QAQM4xVzS1spNJvbK5u/tFtCBOTGjL5YGSdpPJ6enc+tZcVvLPpJhjhkeWC6DBAhzh1IPH1QfnWxbWdrpemzWmoXYt7m+Q7to3FFHQcfU/wCRSJqu0eVvW/T7/N7f5HOT+QbiU2wcQbj5YfqF7ZqGUfum+lPAyB1psq/um+lUdqPQfFAzoWofVP8A0Ytef4r0HxPzoWoD/c/9GLXAbaiOxyYP+G/X9ENxRinbaNtWddxuKMU7bRtpAJikxTttG2gLjcUYp22jbQFxuKMU7bRtoENxRTttFMB+KMGl4opCuJg0YNLRQFxMGjBpaKAuJg0YNLRxQFxMGjBpaKAuJg0mKdRQFxMGkxTuKdHG80yQxIXlc4VR1JoC4tvbTXdzHbQJulkOAOw9SfYV3UUdroWkYLfuYBudu8jH+pPA/Co9J0qLSLVmkdPPZczTE8KPQH0H61zOtaudUuAseVtIj+7U8bj/AHj/AE9KndnHKXt5cq+FGdPNJdXMtxL/AKyVy7Y7Z7fQdKZiloqjsTQmDRg0tFAXExRg0tGKAuJg0YNLRQFxMGtnQLqC2lbz7uZCzqscCglHLcZwO/SsenRSvDKksbFZEO5WHY0GdSKnFxZ1mqaHHqVwkxnaJwuxsLu3AEn14PJq3OfsWlv5EaOIIflSRsAouBz+Fcumt3iWtzEZGaWZ9wmLcp0yAOnb9arX17JqE6TTLGHWMR/KMAgHPP4mg4lhqjtGb0RraDKPL1O9uFiWyb767M85ztHsMgY9xVuLXZ5re58hEgWEI8ahQTt3bTnt3H5VFPdNq3hp5p5VhKzDzjHGW6Hj5c+6mqWlvYi8EEZuJWnHl5kQBSMgkbQc84xnPGalq6NI8rcpzWqe3TSx0em6ybidY5wizMNqTKO/oajQSxS+U6kNu2ZPAJ+tYlpfB3iW2tII2dgEJBds545J/pW5fai6aoUVsxwMrKvTnAzz+NctSndanbSbhUtBbr8v+HNeOymWPcGBbGdv4f41NalpQxXGEwTk461UTVbTLSpuMjKAR9D+Xf8ASrFlMPs8bMYxjduwBhSfulgPx/SuKrRi3odNKvUUbyRdnDqm5SHQDl1IwKzZJCzBR1JwKvSShoGd8TBYz5rJwGORjn1FY6y25kIuWITb1HrWMaKT0N/bNxbfQvR2pV5kuIwwIAVwenrj36VBPZB7OK3DqGRstJt5PXP86nuZzBaPImW2JkZOfzrGsNTnuLzyZX8xWUtnAG3H07V6MKcVoeVOrVmnUT2ILl7ex1bmN5LePG/cudpI/XtVy11OO/MpjjkURkDL45z9PpTNZ+1SabKsBTYAWlDddoGePyrmLfWrm0tJbeEJhjlXI5Qnqffj1rphDlZzS/2indfEtN/xOoubK1vSpubdJCowCcg49Mipo40ijWONFSNRhVUYAFYVprkceiMZrkSXyKwVXBJY5+XJ78Y/Kq8niCO50ea3uUY3UgZMx8Ljsf8A63tWpzfV6r917J2/4KLXiYzJb21xFdmOPJXYjkb89+OvSqj6Np8WnWd1PdyWYaPMiyLuZj/sjt+XTFM0CCxurhbW5heSYNvhyx2KByRjPr7VdsjDeve65fDzUjdliRhkIqjPA9eR+OfWg3u6S5E3p+N9l1K5Oi3mnRabb3wikSTess0WCx54J49f0FLaWlx4dZr27IMRbyjFFJyx7Ng8Hp061ctL+y8QGS0uLIKQm5ckE4zjIOODyKqw2Uuo6ZdaaWV7mwuNkMjHHy5xg/gD+lAczScJaLrfXfrdWIYfE9+J42uBG8IPzoi4JHsaybqX7TeT3G1l81ywDNuIBPTNE0TQTywyY3xuUbByMg4NMoOyFOnF80VYbTljMjpHj77BfzOKKt6VF52s2Mf/AE3Vj9FO4/yoZblZXOt8UP8A8SO79WdAP++wf6Vw2DXX+LJMaXDH3kuAfwCt/UiuRpR2OfC6UxuKXBpaKZ03G4pcGlooC4mKMGlooC4mDRg0tFAXEwaMUtFAXEwaKWigLj8UEU7FG2gQzFGKfto2igBuKTFO20u2gBuKTFPxRigBoFGKdtpNtACYoxS7ackbSSLHGjPI5wqr1JoENSN5ZUiiQvI5wqqOSa7PR9Ii0qEyysrXJX95JnhB3APp6mjSNITS4WllZWuWX95JniMegP8AM1ia1rJvyba3JW0B5boZT/h7VLdzllJ1nyQ2E1vWTqDG2tyRaKeT3lPr9PQfjWNinbaNtUjphFRVkNxRT8UbaChuKMCnbaMUANxRinYoxQAzFGKdtpdtADcZpMU/bRigBmKXHvTttG2gDUsdbjtbaK1ls4zBhhMV6vnvjvx1q1/YcUNzbXdpfJFHuWaNJ+DgYPB79qwSoNa9pZx3li17qk8jQQoY03HO1cjBBBz1BGCPSg5asFD3ou19+t/kWTDaaFGb1CbmSVmFuRjYmfp7d/5Vc0x31SVLu4RB5WFRkxgkHJ3A885H5VlavZxx2ME9rO7WbMSkZYlV3EkYGOAOnPPNRaPqiafJIJFXYQW3KmXYjouc9Ov41LVyEpSpucdZf1odTbmyv4GW2x+7BVSVPy5Ocgd+nFNsDcGWQWxOR8pYjHGffoarDVNPtFkW2CFtw3CPjOR1B9qfp888cbiWEzebtfAk+dieQcdcdK5qlNNnRRqSUX26X/E1o2eeR/tIZmhTGz16/hzVS7lit0gvBAEbPMT4GeMf4Ug864f7YJVgL/KgPf0H6D86iQSTSXLXYM7Q/KqDoeCenTJz9RUU6ZVWqk7t7br8123LMN2ZrWOaUJGZSQo3dfQfWmLFFET5MKIX67VAzWNrWyBLW7jTypS+8Rt2P3jx65xms2K41W81EXNuHWSX91vRPkA4z64xkGuuKtucMqTqRcouydyxqt5Bqi2sVldt5rSmPyySikEdWzj2x9TQvhl2ttxlZZTGmFbor5+YHHUY6YqraQzabfiW8ieOINsd3h3hj1GPc44NdBLp0kmsRXouXVY12mLHfnjr781YTn7JKMJab9/kc7b6SW1VrW4D+UA5D/6suBkAqD15rdeLTbie5shEglhBkdRHgKWXGR2zjFZmo6gkesx3FttYKgVpFcOHQ4yB2U9Rx61Z/wCEg85AlvbSNcOp2oBu+YHgHpkY546UDqKrNKXl93qVNNS20zV7h7q5eFrZtiLIuC4YHk4z7H8RVpHTRLm4tLxM6fcsXikxlRkYKnHtj8qwZkct5skRUTAyrxxtJ7e2eK1bTWI7XSEtmia4lDkFJfu7e2Dz+VBpVpSeu99H/n9/5lmK60TSFeSzbz5pBtVFYsx9s9hUctvd2nh67lkR/tV3KJJiv/LNc5/z6bqdb6rZJaXE0FpbWt0n+rXaDv8ApgCseS9u5vNEtzIwlxvXOAcdOO1BMKU3L5q9+tirilxTsUbaDuG4z3rY8MQeZrBlxxBEzfiflH6E/lWRtrrPC1t5dhJOR81xJgf7q8fzLUpPQxrytTZR8WS7ru0gH8EbSH/gRx/7L+tYGPer+rz/AGvWLqUH5Q/lr9FGP1wT+NUdtC2KpR5YJCYo2+9OxRtpmg3HvRinYpNtAhMCjFO20m2gYmKMU7FGKAG496MZpdtLtoAZj3op+KKAHYoxS4owaZFxMUYpcUYNAXExRilwaOaAuJijFLRg0BcTFGKXBowaAuIR+PoAOtdfoukDT4/OmAN26/MT0jHp/iaxvDtss+rB3GVgQyAHu2QB/PP4Vf8AEl+8aJYxkgyrvlI/u5wB+JBqHq7HPVk5S9milrer/biba2Yi1U/Mw/5an/D+dY+KMUuKpKxtBKKshMUYpcGkplXDFGKWjmgLiYoxS4NHNAXExRilooC4mKMUuDRg0BcTFGKXmjFAXExRilwaMGgLiYrS03Uks43t54hJbyHkBRwDnOf73as2l5oJnGM1aRrtqcF/d2ds8QitFK7kzxnGNpA4IzjHH5VZ1kI1iWuRbiRp8wmInJjyDk/gxJ69elTaWEFhamH7N5QybrzPvdM8ceo/TviqUGkWjB7qebybUyYjBO35ckYyfUbcEE8VJxXgpdUkLMUhgcuI0iHzQEKhOdyhdvQsdoyc9m5rUhvIpR5iS/I2XwCDtBfIJUfNuHT049Kz7Syi0m8kjlmhEskQ8iWQDAboeM5xkj64PpR9otxryXMMZaAAI8qIdoc5APp/TFJxKUk9Fqt7/wBf1foaclx9mt1+2WQ8uKTchQ8L82B3+p/KqcH2u8nkvUkEPmKAmMODhhkEdR0/Wp769hhsrhnuhKJQfLQHoCpwAR24PNRabItzphiSQRyCLY7RIV8snOD9cd6UY2FOo+Ryt+f5Mp6zYXcm6dZZZlU/LFt+6oBJY446+3pVeRoY7DT1inlit5XaRwy5LuGAOcemOPrWrcmOz0jyp5Rc7IznzJNhl9QD16H9BWaBdWFiBd+VdwFVRYGOfKcjKn8s9KsKc24pPo9PMbCsLWuowytNcQQHzAu3bsbdgYOTjOTnjtUmi2ctxFve4k2B3IjUsp3lQN4b8aSY397Zq8EAt4DHJM4hY4lOSDwOc47GrWlXIto3s7ovHJBksJXUKAxGAP5/iaBzlLkdt/6Q250O2a3LWxRHCqqtvwgweSeOuM/lTfDsETxPOQryKwIHlcoRnGH6HIPSrh+x6PYPFETGgcjkbyHIyMj8B/k1kWs+oafE12bdzDKGZQSVQMSPmwPpQTFznTlG/pc17K6Gr2VwJ7VoV+4RvK7h1xnHHvXLuhSR0OAVYjAO7GD69/rW1eeIWlR0t4ioLYBkAbcm3kEeuTWGBgAelBth4uN21ZPoGKMUuDRTOm4mKMUtGDQFxY4ZJ5UhiGZJGCqPc12tzImkaOxj6QRiOL3boP15P41keGrDc7ahIOFykOe57t/T8TUfiW8825SyjPyQndJju56D8B/Ooersc1R+0qKPRGEq7VAz0pcUuKMGrOm4mKMUtJQFwxRilpKAuGKMUvNFAXExRilwaMUBcTFGKWigLiYooooC4/FGKfikxQRcbijFOxRigLjcUYp2KMUBcbijFOxRigY3FGKdijFArl/Q7xLLUcynbFKhjZj0U5BBP4jH41v6po8eoukhkaGZF2hgu4MvXBH41yJFW7bUr2zQJDcMIx0RgGA+melS11RlODcuaL1Lknhm8UZjngk+pKmqM+lahbjMlpJtH8SfOP0q/H4jvF/1sMEg9gVP+fwq9B4ktXIE0UsB/vD51/Tn9KLsnmqx3Vzlhg9KXFddq9lBeWEtyqr50cZlSVR94AZwfUEVyeBimnc0hU51cbijFOxRimXcbijFOxRigLjcUYp2KMUBcbijFOxRigLjcUYp2KMUBcbijFOxRigLjcUYp2KMUBcZtFbdnNBPpHkXtpJJDFlgVViDjHfPU5PtisfHFdBa6jarb2zNdNGIYyj2wXO8/wCQfzFIwr3srIzdXv1v51WEMYYwQOPve+MZHFTQ3EG23l+0IsUYj3RbmB+VTvUL0OS345PpVjSpFNo4heGG4eXzG80fejJ7dO34fnWdqbQyalO0GChIOR0J7/rQTFJv2drJFmxt4PsxcmJhKrzMXh3CJIzyAD1OWHtj1qeUG4j+0W7h5pEE8MxHln5GAIZc7cgEYOPUVUtL8QxhJWdRCCYWhUbgSeQc8EEevoKde38c0bxpvmMsSq0knylBnO0KBgdOfX8KLCcZuf8AX9dvu+ZNZ2AvLQXN/O7R58xVclQmWy3Xs3HSpru0dZrLFzPJAJPkRZRkHkrtyMYA9T0FRaffWslkLK72hT+7+diQw5OSe3/6qj1TUYbi0S1tiREVUnbwuBn5SCM8cUEWqOpb/hrGtdS3639sttEr2zf61j9efpxzWVr8cJvIFBjRm5fEeDycbi3fp/Ooo9au40C/uzgrj5cAKBjbj3qjNJJO5eVy5OcZJOBknAz25oLpUZRkm+hr6rpVrDZTSokiyRlQJWfd5ucD+v6elVJ9WM1k8PkbZJEWN33kjavovY1SLMwCszMq9ASSB/nJ/Om4oNY0tFzu9huKMU7FGKZrcbijFOxRigLjcVYsbGTULtYEyq9ZH/uL6/X0pLe2lu51ggTdI35Aep9q662trbR9PbL4RRullI5Y/wCeAKluxnUqcqstxL66h0jTgY1A2jy4I/U//W6n/wCvXFkszFnYszHLMepJ61cv72TUbozONqD5Y0/ur/j61VxRFWClDlWu43FGKdijFUaXG4oxTsUYoC43FGKdijFA7jcUYp2KMUCuNxRinYoxQFxuKMU7FGKAuNxRTsUUBcMUYp+DRg0EDMUYp+KMUANop2KMGgBuKTHvT8GjBoAbSY96fg0YNADMUtOwaMGgBmPep7O1+230Nvk4dvm/3Ryf0FR4rT8PgDV+evktj68f0zQ9hSdotmxrlyLfS5EUANN+6QDsD1/T+YrkcVv+JUkLW0mCYlDLuHQMSOv4AVh4pR2IpK0RmKMU/BoxTNBgFGKfg0YNADaKdg0YNADMe9LTsGjBoAZilp2DRg0AMx70Yp+DRigBtJin4owaAGY9619BgR55JWXc0eCvHQ9sHPXrxWXg0+KSW3k8yJtj4I3YBxmgipFyi0jZu0F1osk1zaC2lT7iE46cKOnPU4FQR6DmNQ9yqysPlA5B5HI7kbf1pkkuqXyCbY/lKxbEZKZ5U46/Qg/Wra32m3EkF5MxW4iGFGT1IJ/H0z6mkc/vxVo/hrbyMOeB7edopAQyn9O1R4qzd3Au7p5wMKx4GAD+OKhwaZ1Ju2owijFPwaMUDG0mKfg0YNADMe9LTsGkx7GgBoGKMe9PwaQ8daAG/jVizsp7+by4F6ffc/dQe/8AhWhYaDLc4kut0MXUL/G3+Fbc1xZ6TaquBGn8ESfeY/57mpcuxlKpbSO4W1ra6RZsdwVQMyzN1b/PYVzWp6lJqUoGCluh+RPX3Pv/ACpL+/n1GUNL8san5I1PC/4n3qpg0JdWOELPmluNxS07BoxVGg2kxT8GjBoAYBRin4NGDQA2kxT8UYNADaKdg0YNADaTFPxRigBmPejHvTsH0oxQAlFOwaKAHc0YPrS0UCuJz60c0tFAXE5o59aWigLic+tHNL+FFAXE59aOfWlooC4nNHNLRQK4nNPhlkt50mibEiHINMpaAOqstVtr8CI4SVhzC/Ib1x6isrW9OhtBHcW42K7bGjzxnGQR6dDU/h62H767Yc58tP5k/wAh+dV9duvOvBbqfkgGD7sev5dPzqVvoYxVp2iZWDRz60tH4VRvcTn1o5paKAuJz60c+tLRQFxOaOfWiloC4mDRz60tFAXE5owaWigLic+tHNLRQFxOfWkwfWlpaAubNtqVqkNu8kssbwIVMSfdc4Ptjt+tRaW4dbuSLyftbNuj80nAGc/X9T09qj0e2jubomTBEeGC89c9emCOMc+tWZora+02WeO2aFocqNwAOFzxyenzc/lSOWSjFuPoU9XEQvsRbQQg3hegbp/SqODWrBpMfkRvczeW8hwin5eSOBg85B/OqV5amzuTEW3DGVPGSPp2pmtOcfhT2K/PrRzS0UGtxOfWjn1paKAuJz60c+tFX9M01tQlJYlYEPzsOpPoKG7CcrK7IbOwuL98QqAgOGkb7o/xPtXRWWlWtgPNP7yRRkyycBfoOgp93eW2l2yLtA4xFCnGf8B71zV5f3N8f3z4TtGvCj/H8anVmN5T8ka99r6JlLICR+8rD5R9B3/l9awJHklkaSWRndurMcmiimlY0jFR2E5o59aWimXcTn1o5paKBXEwfWjBpaKB3E59aOfWlooC4nPrRz60tFAXE59aOaWigLic0c+tLRQK4nNGDS0lA7hzRS0UBcfRS7aXbQTdjaTinBRRtoFdiUUu2jbigd2JRxS7fejaPWgV2Jiil2+9G0etAXYlFLto25oC7Eo4pdooK0BdnQ6BIraeYwfnjkO4ex5B/wA+lZGp2j2l6+/5klZnRvXJyfxGaZYztaXsUqtgbgrj1U9a3NdiD6czEcwyAg/U4P8AP9KnZmesZ+pzdHWl24pNvvVGl2JS0u2jAoC7G0tLtpdtA7sbRS7cUu2gV2M4opxWjbQF2JRxS7cUYFAXYmKKXZQFoC7EopduKNuaAuySC4ltZDJE2CQeDnB4I5HfGa0GmvNXieNFjjhzhiWznpx/WsvbVy1uoktntriEyxFgwAOOf/1gUGc19pLUtm4tgkUOowlZYSGXgkdccHPPqaoX939suN4BCKMKD/Pp9KS9nN3dNMV2g4AHtUGKAhC2vUSk4p233o20Gl2JRxS4o20BdgiNLIkUYy7sFUe5rqyYNK071jiGPd2/xJrF0SIPqisf+WcbOPrwv/s1WPEEhJt4M8YMjD9B/X86l6uxnO8pKJkTTPczvNK2XY/gB2A9qj4p2BSbao0uFFLtFGBQF2JRS4o20BdiUnFO20BaAuxtLxS7aMCgd2NpaXaD3oxQK7Eo4pdoFG0UBdjeKWl20baAuxtLS7RRtoHdicUUu2jbQF2JRS7aKBXYuDS7TS4FGBQK4YpNue9Lge9GKAuIRRtNLgelGPagLibTQVNLgelGPagAwaTBpcD0owPegLiYNG2lIFGB6UBcTaaTFOwPSjAoC4qRl5EQdWYKPxNdJrTD+zJ/9plA/wC+gf6Vi6ZGJNUtwRwGLfkCR+oFaOvP/o0Ef95yx/Af/XqXujOWskYW2jbS49qMAdqo0uNwaMU7A9KMD0oC43FLtNLgelGB70BcTaaTFOwPSgAelAXG4pdtLgUYHpQFxNpo2mlwPSjA9KAuIRSYp2BRgelAXE2mkwadgUYphcTGKMGlwKMD0pBcTaaNv0pcUYFAXEwaNppcCjA96AuJg0baXA9DRgUBcvaK4j1NQf8AlojJ+PX+lWtfhJ+zzj3jP8x/WslHMUiSp95GDD8Dmul1GNbrTZdnIKiVPw5/lmpejuZy0kmcvtoK/SlwCM4owKo0uJijFLgUYHpQFxNpoxmlwKMD0oC43FLtNLtHpRgelAXE2kUmKdgUYFAXEwaNppcCjA9KAuNxS4+lLgUYFAXE2mjbS4HpRtFAXG4pce9LgUYHpQFxMGjaaXAowPSgLjcUU7b9aKAuOwaXFOwPSjA9KCRuKMU7A9KMD0oGNxSYp+PajHtQIbikxT8e1GPagY3BowadgelGB6UAMxRT8e1GB6UAMxS4p2B6UYHpQBa0njVIc9ww/wDHTVvXlJW2bsC4/PH+FZsMhgnjmAyUYNj1HeugvbcXtmVjIYnDxnsf/wBYNS9Hczk7STOZwaMU8qQSrKQwOCD1Box7VRoNwaTBp+B6UYHpQA3FJg0/HtRgelAhlFPx7UYFAxlBBFPwPSjHtQA3FGDTsD0owPSgBlFPwPSjA9KAG4pMU/A9KMD0oEMowafgelGB6UDG4pMU/HtRgelADMGlxTsD0ox7UCGUYp+B6UYHpQMZiuj0ibzNPjB5MRMZ/Dp+hFc/j2rT0STbPLD2dQw+o/8ArH9KUtiJq6M2eA29zLD2RiB9O36YqPBrU1qHbdpKBxIuD9R/9bFZ2Pamik7q4yin49qMD0oGMwaXFOx7UY9qBDMUuKdj2ox7UANxSYp+B6UY9qBjMUYNPx7UY9qBDMGjFP2j0ox7UDGUYNPwPSjA9KAGUYp+B6UYHpQA3FJin4HpRj2oAZRT8D0ooAdgUYFLijFAriYFFLijFAXEwKKXbRtoC4mKMUuKMUBcTFGKXbRtoC4mBS4FG2jFAXExRilxRtoC4mK0LDURbKIZsmLPysOq/wD1qobaNtKwnqrM6GW0tb5RIQGz0kjbn8/8aqHRI8/LcOB7oD/hWWjPE26N3Q+qsRVgaheL0nb8VB/pSsybNbMt/wBiL/z9N/37/wDr0o0WPvcSH/gIqodRvD/y3P8A3wv+FNN/eHrcP+AA/pRZhaXc0Bo1v3kmP4gf0p40i0H8MrfV/wDCso3d0etzL+DEVG0krfemlP1cmizC0u5ujTrKMZNun/AmJ/maPstjKCohgbHUJjI/LmueKAnJGfrTlBRgyEqw5BHUUcvmHK+5cv8AThbDzYiWizgg9V/+tVHFdHbut7ZAv/y0Uo4HY9D/AI1zzRtGzI33lJU/UUJ9xxl0Y3FGKXbRtqiriYFGKXFGKAuJijFLijFAXEowKXbRigLiYFGKXFGKAuJgUYFLijbQFxMUYpcUYoC4mBUttL5F1FL2VufoeD+lR7aNoIxQBu6tDvsmYdYmDfh0P88/hWDgV0VqwutPj3/xoUf+RrnyhQlGHzKSp+oqY9iIPoNwKMCl20baou4mBRil20YoC4mKKXbRigLiUYFLtoxQFxMUYFLijFAXExRil20baAuJijApcUYoC4mKMUuKNtAXEwKMUuKMUBcTAopcUUAPxRinfhSZ9qBXExRinZNJmgLiYoxS59qX8KAuNxRilz7UZoC4mKMUuaM0Bcbg0uKd+FJn2oC4mKMUuaXPrQFxuKMU78KTPtQFxMUYp34UfhQFxuKMU78KPwoC43FGKXPtRmgLiYoxTqM0Bcv6RLtkkgPRhuX6jr+n8qbqsGy5WUD5ZBz/ALw/+tiqaStFKkq9UOfr7Vt3sQubNtnzEDeh9f8AIqXoyHpK5g4oxSg5FL+FUXcbijFLn2pcmgLjcUYpc+1L+FAXG4oxS59qM+1AXExSYNOz7UZ9qAuJijFLmjPtQFxMUYpc+1GfagLiYoxS59qM+1AXNPR5PklhPY7x/I/0/OqupRbL52A4kAcfyP6iiwl8u+jPQN8h/Hp+uKu6tHmGOXHKNtP0P/6v1qdmRtIyMUYpc0v4VRdxuKMUufajPtQFxuKXFO/CkyaAuJijFOoz7UBcbijFLmjNAXExRinfhSZ9qAuN20uKdmkz7UBcTFGKdmj8KAuNxSYp2aM+1AXExRTvwooC4uKMU/aKMD0pAMxRin7RRtFADMUYFP2ijaKAGYoxT9oowKAGYoxT8e1GBQAzFGKfijaKAGYowKftFG0UAMxRin4HpRgelADMUYp+PajaKAGYFGBT8e1G0UAMxRgU/aKMe1ADMUYp+0UbRQAzFa+mTb7bYT80Rx+Hb+v5Vl4qxYyeTdrnhX+Q/j0/Wk9iZK6I7uDyLp0AwpO5foagwK1tTh3RLKByhwfof/r/AM6zNopphF3QzFGKftFGB6UFDMUYp+B6UYFADMUYp+PajaKAGYowKftFG0UAMwKMU/aKNooAZgUYp+0UY9qAGYoxT8CjaKAGY7g4I5BrdkAvLFtvWSPcPr1/nWLtFaumSZtimeY2/Q8/40pES7mOBkA0Yqe5i8q5kTHAbI+h5H86j2imUMxRin4owKBjMUYp+0UbRQAzFGKftFG0UAMxRin7RRj2oAZijFP2ijA9KAGYoxT9o9KNooAZijFPx7UbRQAzFGKftFG0UAMwKKfj2ooAdiilwaMGgkSilwaTBoAMH2oowaXBoASjFLg0YoASilwaMUAJiilwaMGgBKMUuDRg0AJRS4owaAEoxS4oxQAlGKXBowaAEopcGjBoAbilpcGjBoASkIyKdg0YNAGxC4urQb/412vj171jshRmRvvKcGrunSbXeI/xfMv1H+f0puoxbZllHRxg/Uf/AFv5Ulo7ErR2KdJinYoxTKEpMU7FGKAEopcUYoATFFLijBoASilxRigBuKWlxRigBKTFOxRigBKtae+262dnUj8Rz/jVbFKjGKRJB1Ug0NCZb1OPDxygdRtP9P61SrXvYxLaPjnA3j/P0zWTg0o7Ci9BKMUuDRg0yhKMUuKMGgBMUUuDRigBuKWlwaMGgBKKXBowaAEopcGjBoASilwaMUANxS4pcGjBoATB9KKXBooAdijbS8UcUCuJijFLRxQFxMUYpeKOKAuJijFLgUcUBcTFGKdgUlAXExRil4o4oC4mKMe1LRxQFxNtGKWjFAXExRj2pxFJxQFxMUYpeKMCgLiY9qMUuBRigLiYoxS4FGKAuJijFLxRxQFwRjHIsijlTkVsMkc6DcodDhhmsfAo2r6Ck1cT1NX7Lb/88U/Oj7Lb/wDPFPzrJ2r/AHaNq+g/KlZiNb7Lb/8APFfzo+y2/wDzyT86ydq+n6Uu1R2/SizA1fstv/zxT86Pslv/AM8U/Osnavp+lLtX0oswNX7Lb/8APFPzo+yW/wDzxT86ytq+g/Kk2r/dosw+ZrfZbf8A54p+dH2W3/54p+dZO1fQUbV/uiizA1vstv8A88U/Oj7Lb/8APFPz/wDr1k7V9B+VG1fT9KLB8zW+yW//ADxX86Pstv8A88V/Osnavp+lKVX0/SizD5mr9lt/+eKfnR9ktv8Aniv51lbF9P0pNq/3f0osw+ZtqqgBcDbjGM9qxWjMbsh/hJFJtX0FLgU0hrQTFGKXAowKY7iYoxS8UcUBcTHtRilo4oC4mKMUtHFAXExRil4pcCgLjcUYpeKMCgLiYoxTsUnFAXExRilo4oC4mPainYHvRQFxaKXijikK4lLRkUZFAXEpaMijIoC4lLRkUZFAXCkpcijIphcKOlGRRkUguFJS5FGRTC4UUcUcUguJS0ZFGRQFwNFJxS5FAXEpaMijIoC4lFLkUZFAXEozS5FGRQF2FFGRRkUBcKKMijIoC4UlLkUZFAXEoo4peKAuFFHFGRQFwooyKMigLiZpaMijIoC4maKXIoyKAuJS0ZFHFMLhRRxRkUguFFGRRkUBcQ0tGRRkUwuJS0ZFHFILhRRkUZFAXEopcijigLiUtAxRxQFwooyKMigLhRRxRkUBcKKMiigVxlFFFMQUUUUAFFFFABRRRQAUUUUAFFFFABRRRQAUUUUAFFFFABRRRQAUUUUAFFFFABRRRQAUUUUAFFFFABRRRQAUUUUAFFFFABRRRQAUUUUAFFFFABRRRQAUUUUAFFFFABRRRQAUUUUAFFFFABRRRQAUUUUAFFFFABRRRQAUUUUA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2" descr="http://img4.imgtn.bdimg.com/it/u=807894651,286951921&amp;fm=27&amp;gp=0.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3">
            <a:extLst>
              <a:ext uri="{FF2B5EF4-FFF2-40B4-BE49-F238E27FC236}">
                <a16:creationId xmlns:a16="http://schemas.microsoft.com/office/drawing/2014/main" xmlns="" id="{74E69E51-4715-4289-9777-FBD83D8E34A1}"/>
              </a:ext>
            </a:extLst>
          </p:cNvPr>
          <p:cNvSpPr txBox="1">
            <a:spLocks noChangeArrowheads="1"/>
          </p:cNvSpPr>
          <p:nvPr/>
        </p:nvSpPr>
        <p:spPr bwMode="auto">
          <a:xfrm>
            <a:off x="457200" y="836712"/>
            <a:ext cx="8229600" cy="5184676"/>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如何使用杀毒软件？</a:t>
            </a:r>
            <a:endParaRPr lang="en-US" altLang="zh-CN"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如何阅读</a:t>
            </a:r>
            <a:r>
              <a:rPr lang="en-US" altLang="zh-CN" sz="2400" dirty="0">
                <a:latin typeface="黑体" panose="02010609060101010101" pitchFamily="49" charset="-122"/>
                <a:ea typeface="黑体" panose="02010609060101010101" pitchFamily="49" charset="-122"/>
              </a:rPr>
              <a:t>pdf</a:t>
            </a:r>
            <a:r>
              <a:rPr lang="zh-CN" altLang="en-US" sz="2400" dirty="0">
                <a:latin typeface="黑体" panose="02010609060101010101" pitchFamily="49" charset="-122"/>
                <a:ea typeface="黑体" panose="02010609060101010101" pitchFamily="49" charset="-122"/>
              </a:rPr>
              <a:t>文件？</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如何下载网络上的资源？</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如何使用虚拟光驱？</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压缩的作用和方法是什么？</a:t>
            </a:r>
            <a:endParaRPr lang="en-US" altLang="zh-CN"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zh-CN" altLang="en-US" dirty="0"/>
          </a:p>
          <a:p>
            <a:endParaRPr lang="zh-CN" altLang="en-US" dirty="0"/>
          </a:p>
        </p:txBody>
      </p:sp>
      <p:pic>
        <p:nvPicPr>
          <p:cNvPr id="32" name="Picture 6" descr="提问">
            <a:extLst>
              <a:ext uri="{FF2B5EF4-FFF2-40B4-BE49-F238E27FC236}">
                <a16:creationId xmlns:a16="http://schemas.microsoft.com/office/drawing/2014/main" xmlns="" id="{5C5B729E-7BDA-4C87-B4DF-680413EE5B6D}"/>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1187" y="577850"/>
            <a:ext cx="917575" cy="688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944334100"/>
      </p:ext>
    </p:extLst>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jpeg;base64,/9j/4AAQSkZJRgABAQAAAQABAAD/2wBDAAgGBgcGBQgHBwcJCQgKDBQNDAsLDBkSEw8UHRofHh0aHBwgJC4nICIsIxwcKDcpLDAxNDQ0Hyc5PTgyPC4zNDL/2wBDAQkJCQwLDBgNDRgyIRwhMjIyMjIyMjIyMjIyMjIyMjIyMjIyMjIyMjIyMjIyMjIyMjIyMjIyMjIyMjIyMjIyMjL/wAARCAFN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CCCH7PF+5i+4v8A9BUvkQ/8APGL/AL9j/Ckg/wCPeH/rmv8AIVLitDMYIIf+eMX/AHwKcIIf+eMX/fApwFOFA0NEEOf9RF/3wP8ACnCCH/njF/3wKcBTgKAGeRD/AM8Yv++BR9nh/wCeEX/fAqXFLQBF9nh/54xf98ClFvD/AM8Yv++BUoFGKAI/Ih/54xf98CjyIf8AnhF/3wP8KlxRjFAEQt4f+eEX/fA/wpfs8P8Azxi/74FSiigCMW8P/PCL/vgUv2eD/nhF/wB8D/Cn0tAiP7PD/wA8Yv8Avgf4UvkQ/wDPGL/vgU+lAoAj8iH/AJ4xf98CjyIf+eMP/fsf4VL3qhf6zpulsq3t5HEx/hJ5A9TQMt/Z4c48iH/v2KPs8Of9RF/37H+FcQ/xV0NXkRYZ2wfkOB8w9fatnT/G+g6gCv2xbeRVyyTHGPxpcyHys3vIhz/qIv8Av2KPIh/54w/9+x/hUi/ModSGU8hgcg0VRIzyIf8AnhF/37FH2eH/AJ4w/wDftakopAR/Z4f+eEP/AH7FL5EGP9RF/wB+xT6KAIvIg/54Rf8AfsUeRB/zwi/79ipKKAI/Ih/54Q/9+xR5EP8Azwi/79ipKKAI/Ihx/qIv+/YpPIg7wRf9+xUtJQMj8iH/AJ4Rf9+x/hR9nh/54xf9+x/hUlJ3oAj+zw/88Yv++B/hSeRD/wA8Iv8Av2P8KlpKAIvs8J/5YRf9+xR9nh/54xf98CpaSgCPyIf+eMX/AHwKQwQ/88Yv++BUtNoAj8iH/njF/wB8CjyYf+eMX/fAqSkoAj8iH/njF/3wKPIh/wCeMX/fAp560vagCLyIf+eMX/fA/wAKTyIf+eMX/fAqSigCLyIf+eMX/fAoMEP/ADxi/wC+BUhpMHFAEZt4f+eMX/fApPs8P/PGL/vgVLSUAReRD/zxj/74FHkQ/wDPGL/vgVLSGgCIwQ/88Yv++B/hTfIh/wCeEX/fAqWigCLyIf8AnjH/AN8D/Ck8iH/njF/3wKlpKAIvJh/54xf98CkMMP8Azxi/74H+FS0hFAEPkRf88Yv++B/hR5EX/PGL/vgf4VLikIoAasEOP9TF/wB8CipF6UUAJbj/AEeL/rmv8hU1RQZ+zRf9c1/kKloEKKWgUooGOApaAKWgBaXFIKUUAFKKMUtABRRS4oASiloxQAlLRS0BYQUtGKM4JJ6AZpgcj8QvFf8Awi+ioUUtLO+wYbG3jNeE3+qX+rXUlxLLI7y/3mztHYV0Wv3Fx438aSC2DeUr+XEHJwoHU/zrsNI+H1tCoNzIZG7kdK461ZRdjsoYeU1c8j8mddvLBuQSBVmBlhO2aN2MjAN3wOO/9K93j8LaTHCUFsnoWIyarP8ADnQrsAjdGc5ODWUat3sdEsNZbnmWi+MdU0MxPb3ErWSkrJExzx7enFe+2F5b6jYW95bSpLDMgZWQ5B4ryLxH4Bl0VJZdNYzRYyykAnHtWt8ItVmMFzoryySwRp50GRxGM/MPzrppVebQ469Jw1PUKKKK3OYKSlpKACiiigAooooGFIeKXNJQAUmOaWg0AJRRQaAEpKWkoAKbSmigBKO9LmjNADTRSmkNACGkpaQ0AFFFFADaKWigBtFLQaAGGkp1NoAKbT6TFADKKXFJQAhpD0p1IRQA5fu0Ui9KKACD/j2i/wCua/yFSgVHAP8AR4v+ua/yFS0AFLigCngUAKKWgUtACU4UlOxQACiiloAKKKdQA2inUlABRRS4oATFRXUiQ2F1LIwREhcs3oMGpqwPHEzQeBtXKBjI8OxQPcj+lDdhpXdkedfDuxQ38lwMn5SRn3PWvTNu3oK4f4fwCHRXvWYAN8vPYDrWhqPi25jkZdN0t7qNODNI21T9K8iXvSZ7lO0YI6U7ueKTEx+7WdpF/falbGS5s/s5xkAOGB/EVX1nW7nS7ffbQ+e46ruxU9TR2tc2RJIrYmGR/tV5/pch0X4yRwQqI4L1thUDj5h2/EVet/iDJvSPVdKlhjc48zIIHvWHqztbfEzRZlfKyTxGN+uVLVtRvGaOXEWlTPau9LTpBiRx6E02vUPICkoopCCiiigYUlFFABRRmihgFJRRQAUUUUAFNNOppoAM02lNJQAUYOayPEviSw8K6Sb+++didsMCn5pW9B7epryW9+KHinVp82c0WmWx4CwoGb8Wapckioxcj3Py3x900wgjrxXztcajqUsxuJte1BpwchxOR+gNb+iePtc0yaMzXrapaA/vLe4xvI/2X61PtEX7JntNJWV4f8Sad4nsTc2DkMnEsL8PGff2961qtO5kJRRRTAM5pMUtIaAEpKU0lACUlLikNABSUtJQAlJSmigBppKcaSgB6/dopV+7RQA2D/j3h/65r/IVLUcH/HtF/wBc1/kKlFACqKfTRTqACloxS0AKKKSnYoAKWilxQAlLRRQAUUUUAFFFFABVHVUjeyPnKGhBPmAjPGDV6myIJY2RgCCMYPepnG8WjSjJQmpPY4zw3piWWjm2KExeazID3Uniq2r+HNP1CFlubi4L5BVFfCDB4AFdSIBbzeUo2IF4HoKpagkMBXC5kY/KK8lprU9yKjL0KPh3T30uA24dmjck4OOPpXM+KtLe5vhGZJFhBBwK7eG4iiGx2Ak28kdKwtT1SC7uDDGo8+PHOOD9aVnYqy26HMWPhuOIqIbieZCTvikO4HP1q9q2k+drmjMPka2gYp/vDG0V0lrNFFDv2gDuKtWMCX2pI6x5VPnEhH3R6VUOaTM6ihBXex0yszRxlwQxUbh74paP5UV6600PBbvqFFFJQAUUUGgApKKSgBaM0ZpKAClpKKAClpKKADNNPelpKACgED73QdfpSVS1m5Npod/cL96K3kYfXaaQHgfjC/uvE/iq5lklLRK7RwL2SMen860NG8G3t1al7cBVxwW5zWh4C8NWusym5vGYqoyVB6mvW4bWC2gEcMaogGAAK8+rUbloepRoxUbs8lPw2vXcF5hyPmAq9H4ASzt5AAZJMZXtivSz16VG+Cawc5dzoVKHY8T0fWJvCHiqG8XKwM/lXUZ7xk8n6jrXvqsjKrxsGjYBlYdCD0NedeOtAt73S5LmKBRcopO4Dr9a6HwHdteeCNLkfO5IvLOf9k4ruwtRyTTPOxVPlldHR0UUV1HIJSmiigBtJTjSGgBKQ9aWkNACUhpaDQAlJS0YoAaaSlIoxxQA9Oh+tFC/dooASAf6ND/1zX+QqYCo4B/o8P8A1zX+QqQUAOxSgUgp1ACjrS4pBS0AKBxRRSigAFLRRQAUUUUAFFFFABRiiigAApcUCloAoX6/OrDqVIFc7rMlzaSz3UVg97IE3Rxq+0lcc10uormFGHVSTVMkEJIDyledXX7w9bCybpoy7aG21bTYpBPZxPIm4xsxVkPoc1zeuRRaasrN5E0oHC28pLP7Cuh1RLFsN5KMT128Vi+XbkeZFGMg8Z7Vm2jrS8/wIbJ5P7Le4dHjDjHlydQa7bwyMaQCf75GfXFcTcSMIVi6nPA9TXoGjRLBotmi/wDPME+5PJrXCq83I4sbL3FEu0lLSV6B5YUUUlAC0maKSgAooooAKKTNLmgAozRSUALmkzmgUtACUlKaSgBKzfEI3eG9TAHW1k/9BNaR61l68jy6RcRCQRxyRukhx0BXjmpnJRjdmlODnJRRyHw9tTaeHEumViZW4A710l1q89sgLWaOM4xHMMj86qaJZhfC1nZRykFYsBwK5268JtFeec+o3UkvIw54Oa8pyV2z2IxaSR2kVyJ4lkUEA9j2rMutZaK4+zwwoT3lmfag/Dqan0i3kgsPKkcsyr949TXN6l4dj1C9Zrq4m8ssGCoRxj+lQrXuzVp20Ogfzbi2ljklguY3jYExrtwcHiovhyEXwVZoGXfucuAckHcetJpulwaVBL5Bk2ucne+fy9Ks+EbK2tNO3W2RGS25f9otk10YadptLqcmLpXp8z6HRUUUV6R5IUUUUAIaQ06kNADaMUppKAExSGnU00AJRS4pKQAaaelOpppgKOlFOXpRQAsH/HvD/wBc1/lUoFRW/wDx7w/9c1/kKmFACgU4U0U6gBaKKUUAFKKSlFAC0UUUAFFFFABRRRQAooopsjpBEZZpEijHV3YKB+JoAcKcBk9sdye1cfrPxM8M6OrKty9/OOkdsMgn03HivPdc+JGu65C8MWzTrSQFfKhOXYf7T/4VLZSi2eq2Ou22ux3Utmpa1trk24mPSRgOce3amzB4sleVPaud+Cs8F54c1XSZODHclxzzgjr+ddXeQS2M3lXY4Jwkv8Lf4GuOvFt8x34aSUeRnO3l1GikeWdxOawbm8kWTKRn2Fdde2SMGYoeO+a564t0DZI4zgeprnbR1WlYqWQeabzJOfQV2rayNH1LStJvkWKO8tx5M/8AdkHVW/MVBoPh9otl3ex4PWOA/oW/wrl/ixfCS90q3By0SvITnkE4/wAK6cPFpuT6nFiZKVoroelEbTgjBHajtXlWi/EXULGNI76MX1sBjcTiVB9eh/Gu+0vxNo2sYFpeqJT/AMsZfkcfgetdlzisa1FKQVODxTaYgoopM0ABozSUUAFFFGaQC0mKKDTAWkozSUALRSZooACagurdLu1lt5BlJF2mpaXNJpNWY03F3Rz8EY03y7dd2xDgbvSi/mEuFj+8TxgdK0dTj3KjnscVg6lbXcsBOn3X2ebIIJXIYDqp+vrXk1YckuXoe7h6vtIc3UuRXr27NEYTtIHzg5yfp2qCTe5SXyyuCdydSBWYb20O03F1f28mcMmxX/I8U2K3utUv4XWe6t7GL5mXeA0x7A46D2qWvM6Ol7fgdDKUmhjWPkE1q21slrbpFGgUDqF6ZrPtIUWaKJB8q8mtWuvCQ3meVjqjuodNwoooruPOCkNLRQAlJQaKAENFFFABSGlptIANJSmkpgHekPSlpM0gHL92iljHy/jRTAWAf6ND/wBc1/kKlFRwf8e8P/XNf5CpaAAU6minUALSikpaAFpaTFLQAUUUUAFFFFAEc88NrA89xNHDEgyzyNhR+Nc1f/EXw3YhlS7e7kX+G3TOfxPFcz8YL5/+JRpasRE4kuJV/vEYVc/+PV5lEcxrgdKhspRueian8Wr+QMumWMNqvaSU+Y/4DgD9a4XVdb1TWXL319NOfR2+Ufh0qo/T61Gn8QNK7KSI0iLMDIF+Tpt71P2+lJxkil7GkUjuPhNePaa5NJGcK52Sr+or3uWOK8tjHKivGw5VulfOnw6dYdYQ7cefuU89WXkfpXo/jjxVdQ6SdE0Nt+oyqPPdG5ij7qP9ojj2pLV2G9NUVdX8SaTpeoS2UOoo8MZwzSqSsZ9Aw611mj6dpq20WoW80d60g3JOvKj/AHR2rwBH8+0mBGNoyVI5z710vw/1+88P3jJKxfSblv3kWf8AVn++vv6itauDp01zIUMVUqe6z2SWUodwBJzXj3xGuVk8SrExBljiG8f3cnNevTTxR2hvfOElsiGTK9HA6AfU4FeD+LUmj1qSa5cG4uR50mP4Sei/gOKzQ2ZyEryD16ikkuWQhY7eV3HIZTgD8aqiYgdacs25gCCr9u4/OmSddo3jrWtKVYzOLiEf8sp8sPwPUV3Wl/EPSb7al5HJYynu3zp+Y6fiK8bEysSdw44p3n4GM07icUz6LhliuYxLBKksZ5DxnIp+a+fbLW7ywbfaXUsDDpsbAP4dK9Q+H/iu88S2l9Hf7WmtHXEoXG9WHcevFUnclqx2JpKM0VRIUUlFSAtFJS0wCjOKTNBoAXNJSUUAFFFUdY1iy0HTJdQ1GYRQp0H8TnsqjuaBnJ+O72/XUdLhtrkWlrDMskr4yZm7IB3GM5PuK1jL5cpD/dPQ1yvie8utZTwpqL2vlxXqNJhTxGA27n3wBXXIY7iIOACCK87FO8j08JpEjkSF13bUc+pFSxOAowBnoFFAhiPDIPwqWNY4lzgAVyvY7nO6sS6TdW0011bo+bqBgJl9M8itSvNNJu7oeM/E2rWsfmxwWo2oTgSOoJ259SB+tdn4a8Tad4r0lb/TnPAxLA5+eJvQ+3vXq0X7iPExC/eM2KKQGjNbGAtJRRQAUhpaSgBKKKKQBSUtNoADSUvakoAKSlpO1AEkZ+X8aKI/u/jRQA6D/j3h/wCua/yFSVHB/wAe0P8A1zX+QqSmAopaSloAWlpBS0ALS02lFAC0UUUAFFFG8Rgueigt+XNAHi3xO1JL/wAYG3jUbbGEQFx/ExO4/lnFcTASGlT+62fwNWry5e91S8upDlppncn6mqq/Lf4zxJH+o/8A11m9zVEh54qMrht3apWGD7U3cB9KQxh7cU5aXI6fjSYw1AG/4SjciRoZNk0MxKnHTI613Wm6IkR80kNIx3NIxySfWvP/AAlceTrFzEeRIit+Rr0pbtLCze6k/wBVGhcn6dvxqVuaJqxxHjCxt7TW7v7IXjL7fNGBgsRzitTwlpH2/SYn2q5Rihx6g1z2oXMl8stzMcySsXPtXQeBp8GeHLghwwAPHNejiIWpLyOOhP8AePzO+0vSbqKA2s5EdmSG8tmzyPT2rx7xzcrN4tvtrbkjcRA/Qf417UZTBbSXM7jZGhcjPYDNfO17ctd3ks7HLSuzn6k5rz0dUmIOafuCIXPYVGnaklYEKnTPJ+lUSKGEaAHr3qPzTmoZZcmkzhc0AT+cRlvQdK9E+DV8q6hqtkR/ro1lUn1U4I/WvMGlGzGfvHNdX8MNRFj46tFkbbHdBoPxI4/UU1uTJaHv5pM0p4OKSrMwzRRmkoAXNKabS9qACikrK8ReIrHwvpJ1C/EjoXEaRxAFnY9hn6UhmtQfkjMjkIgGSzHAFeN6n8YNVuC66bY29nGfus58xwP5fpXF6n4l1nV1Zb7U7mdDyUL4U/gKXMNRZ7TrnxK8OaNFKsN0NQvFGFht+QW926AV4t4l8S6j4ku3utRlBwD5cSnCRD0A/rWKzlCBsO3+8KbI+5COcGpbLUUj6SuNJFz8MNJUD99bWkUyeo45/Q1haZqDIBGx47VX8Oat5eqWE80rSWmoWgtF+b5U+UbeO3IxWlcaMbZ9pJVl9fSuXGU+VqR2YKfMmjQW4XbnNZuqal5VtIFPzEcUzLRrgnNZd9FNdSLFEpZ3OFHvXHu7HbLa5ueB7QRaI00o5vJ2Zs+nSvDrLU9S8H+JLp9NnMM9tcPGVPKuAx4YdxXvF3LbaN4Yi064kUS+QWYg4CAcs+favnbVLxb/AFi8vEzsnmZ1z6E9a9SMeWKPInLmkz6D8JfEXSPFEHlzyR6fqI+9BK4Cv7oT1Ht1rr9pxuGCD0I5H518gk5ONp+tdBonjDxBoDD7Bqcyxj/lk53ofwNXzGXKfTtFeV6H8Z4JSkOvaeYiePtNqMqPqh5/I16Xp+o2Oq2gu9Pu4rmA/wAcbZx7H0NUncTTRZooopiEooopAFJS0lACUlL0pKACkoooAev3aKWP7v40UAOg/wCPeH/rmv8AIVJUcH/HvD/1zX+VSUwFpaaKcKAFFLSUtAC0CgUCgBaKKKACoL64jtNOu7iYgRxwuzZ9MVPTXSCZkt7mJZYZ38pkYZDA+tJjPmVGV2dsgDccVDOwSWGXI+R+foeK+ph4L8MgYGiWWP8ArnSN4J8LuMHQrIjr/q6zsXc+Y228/NULbQD8wr6k/wCEN8Nf9ASy/wC/YpP+EO8Nd9Dsv+/QoHc+WldehI4p+9f7wr6h/wCEN8NZ/wCQHZf9+hS/8Id4a/6Adl/36FAXPmjR50h8Q2h3ACUmI/j0/XFdl4yv/I0+y04Nhrht7j/ZX/69eyjwf4cV1ddEsgynIPlDINTT+GtDupFln0q1kkUYVnTJApwajJSfQG248p833Dr5AGRWr4L1BLPXoo3K7Lj92Sex7GveD4V8PkYOj2ZH/XMUJ4W0CJ1dNHs1ZTkERjg11zxSnFprc54UXFp3OE8baolh4MvpEYbpgIFJ9WPP6ZrwtCrMTuGBX1tdaLpd9AsF1YW80SncEdAQD61T/wCEQ8Njpodh/wB+hXEdLPloOg/iAFVHuFYs+4YPA+lfWH/CIeGyP+QHY/8AfoU3/hDvDOP+QDYf9+RTuB8lB1Y/eFOnmVV4YV9Zf8Id4a7aFYf9+RQfB3hk9dBsP+/IouB8k+ZGcIccDGasW1w9lcw3cRw8EiyqR6g5r6Y8UeEvDsPhTVpotEso5Y7SRkdYgCCFODXy3DIWtiCcnbmmmJn1jHMtzBFcJ9yZFkX6MM/1paoaAQfC+jkHI+ww4P8AwEVfrQyYUZopDQAuaOaSloAK8++KWlap4hXR9H0e1a5usy3TxhlUhAFXPJHdq9ANczpOoi6+Nl1aK3Fpo5jA/wBourH+YqZbFR3PIh8MvHKt83h2fHtLGf8A2akPw28ajP8AxTl1+Dof/Zq+o8knrS5PrWdzU+Vj8O/GYBz4bvc+20/1qI/D7xiP+Za1D/vgH+tfV+T60m4+poA+ePDGgeK4LVtMv/D+oxxo4mtpTFwhByVPse1ew3umT3lip8pxOq5B2857g10u5vU0ZNOT51ysILkfMjzeTS78r/x4z/8AfBqbSNKuxcPcS2sqkfKm5CPqa9CyfWlyfU1zwoxi7nRPESlHlseB/Eqz1hpryGzsL64FztjLRwsQqDkjp9K8wPhzXF+9o2oD/t2b/CvssMw7ml3v/eNdDlc5VGx8ZHQtXUc6TfD627f4U0aRqi9dNvR/2wb/AAr7P3t/eNG9vWlcqx8ZDT78D/jwuh9YG/wr0f4NyXlt4gv7SSGeO3mt9+HQqNyke3vX0NuakJ9h+VCdhNXOfx7H8qQ/Q/lXQflRj6flVc5PIc9RVzUsC5XH90VTqk7ohqzsJSGlpDTEIaKDRQAUlLQelMB8f3fxooj+7+NFAD4B/o8P/XNf5CpMVHB/x7Q/9c1/kKfmgBaUUlKKAFpRSUtADqKbS0ALRRRQAVQvr0W+raHbfxXV7t/BVJNX+tcbq2px3HxV8M6ZHybRnklI6BnXgfkP1pPYaPU6KKKgoSkpTSUAFFFFACUUtFSUJSGlooKG0YpTSUAJRRRQAlBpaSkBk+Kv+RR1j/rzk/8AQTXx79xVyOq/0r7B8V/8ifrP/XnL/wCgmvj1Tvt1T+ILxVITPpvwdL53gbQZP+nNF/LI/pW3XJfDO8S8+HOlbTloPMgcehDE/wAiK6selaLYxe46kpKKYC0maM0UAOTl1z0zXmPwxujqfxj8Q3hOc28uPp5igfyr0meUQWlxOTgRxO/5AmvJfgPJ5vjfV5T1exZvzkBqZbFwPfaWkorI0FpDRRQAUUUUAFFFFMAooopAFFFFABRRRQAUUYooAydT/wCPoD/YFVKt6n/x+H/dFVOtarYxe4lJS0lMQhooNJQAtHajtSZpgPX7tFC/dooAfB/x7Q/9c1/kKlqKD/j3h/65r/IVLQAo60tIOtLQAUtJQKAFpRSUUAOopM1XmuTHnbEXx74qZTUdy4U5T+FFkELlm4A5P0rxbw3qTaj8WrK7cktNeMx+mCAPyr1C61iKexurdMw3DRsg8zoCRjP0rifBXgJ7PxJZ6jeanG7QSho47cZDcfxE1m6sH1Nlh6iu2j3CijvRVGIlJTjSGgBKjjuIZZJI4po3eM4kVWBKH0I7VJ3ry3TNavdM8b+K7XS9Jl1K+mukfy1YRoihfvMx6fSgD1Kkrm/DXiwa0dQtr6xk02/05gLqCRwwAIyGB7isuPx1quowy6honha4vtIiY/6QZlR5gOpjQ8kfzpDudpNcQW8fmTzRwpkLukYKMnoOaQ3EK3AtzNH55XcItw3EeuOuK888e61Z+IPhlb6nZEmGS9tjhxhkIlAII9RV67x/wujS8gc6TJz/AMCFKw7ncE0Vxj+NdU1K/u4fDWgf2nbWkhilupJxEjOOqpnritnw14ktvEtlNLHBLa3VtIYbm1l+/E47H1HvRYdzZopTSUhhSUtIaAMjxWf+KP1n/rzl/wDQTXxyJQETjoBX2L4s/wCRO1n/AK85f/QTXxrvARVdSDjuKpCZ7Z8Er/zdL1ix3ZEcqTqvpuGD/IV6iK+bvhrrL6J43sWV8212fs8uOmG6Z/HFfSLcMR6VpHVGT3CkpM0tMQUUmaWgDI8WXP2TwdrM4OClo4H4jH9a4D4C6feR65fX8lrKtnLY+XHOVwrMHXIFdt44gnuvBGp2tspee4VYkUdyWFXvB1i2j2FnYeaHaC2EbBRwD6/nWNSfK0joo0uaMpdjs6WmqcrmnUhBSUtFAFPVr8aTo17qLxmRbWFpSgOC2BnFGlXv9q6RZ6gsRjW5hWUITnbkZxms7xo2zwNrrellJ/KuLtvDeqf8K7i1o+ItQhvrfTxPbxwvthQKuQpXv05oA9QoII7V5vrHjW6/4RvwvCL+HTbrWow1xfyYAgQDLMM8ZPQfWqT+IbTw3q2lS6X4zGuW11dJb3dpNcLK4DHAdcdMGmFzv4fEFvN4iv8ARRBKJrK3W4eTjawbPA9+Kf4e1uDxHodvqttFJFFPuwknUYOK5ux4+J/ixh/Bp0Q/Rq5/QddvtN+GfhjTtJ2LqmrTtBDI4yIhuJZ8d8CgVz1fB9KK8+1uPXPA1pFrY8QXWqWiTRpe290q4KMwBZCBwRmvQSQeVOQRkH2pDCiiigAo9KWkzjrQMyNS/wCPw/7oqpTLqQtrtwMER7VAYnhj6Cn1dOXMiKsOSXqFJS0lWZCGkNLRQAlJS0lAD1+7RQv3aKYEsH/HtD/1zX+QqSooP+PaH/rmv8hUlADhS00U6gApaSloAKKKUUANZgoy3Ssq91BYmZXtZth6PGu79K1XUMpBrKv7xbadS1rPKDxmJd1ceJvdHpYFKzfUge50y7THnx+aFxtk+R/1qlpFkttqsdzbOyIkm54t24H6elOur20ugyyWl2hxjEluaZYW0Ec/mLEyshBV9hABrl15jv05GemK2Rn1FOqOMkxqScnAyakr0jwdgpKWkoASuI8HgDx7406Z+0Q/+g129VrfT7O1urm6t7dI57kgzyKOXI6E0AecS28134x+IFra5M8umRqgHUsVbFVvB9nNd+CrO5j8bXFlDbxbJrcrGBbleqnPI/GvUItOs4L+e+ito0u51CyzAfM4HQGsa+8C+F9Q1A311ottJcMdzNggOfVgOD+NA7HnWqW1nb/BtpbCe7nt5tUilSS5jCF8zLkgDse1dTqALfGLSdv3m0ebH5iuxu9LsL2wFjc2kMtou3EJX5RtORge2BTn06yfUI79rWM3cSGOObHzKp6ge1K4WZxHwrvra08Lz6XcTRw31jdzC6jkYKyndncc9iO9P8ByLqPinxZrNrzp9xdJHDIPuyFBhmHr9a6DVvBnhzXLv7XqWk289xjBkIKlh6HHX8a17SztrC1jtbO3jgt4xhI41CqB9BQ2OxLSUp60hqSgpDS0hoAr3yh7CdGVXDIQVboeO9eealpml6hGkV9p1jKI/lw8e0r9CK9B1BttjMc4+Q8+lebtp5uYJJoNRnRSfvIQ4/WuevJpqx3YOEZRbZRbwP4USeG5GnRwzROHUwuwwRyK6pNVhaQKT1xzXOnSdVK/8huFl9Jbcjj61ZtLaS1dTc3UEu1gcICMiojVqJ7m06FKUXpqdR3ozSAhuQcg8iivQPFClzTaWqEZXifVG0Tw1e6mkXm/ZwrFM4yMgGrXhcQT3QnRdl1JaiRlbkhWIOKyPH8gi+H2tMwB/cBefUkVm/BTX312yvFu5Fe9s41hyOC0X8J/MEVz1Y3kpHXQqctOUO56uBxS0UUzMKKKKAMfxbZXOpeD9YsbOPzLm4tXjiTONzEcDNV3068Hw6bS1izff2YYBGCPv+XjGenWugooA83u/CmqweH/AAlqFvp6XWo6JFsuNPkK/vUYYZQTxkdavWsupa3rFitl4STRLGGQSXdxe20YdwP4EA7+9dz3pSSTzzQKxyFnpeoJ438VX7Wri3urOOO3kyMSMFOQPzrnLbwxrdn4G8J3tvYO2r6HKZnsWIDSKSQyjtnBr1HNHfPemFjzzXLzUfHtva6HaaDqen2klxHLfXN9D5aoiHcVX+8SRXohA6KMADAHtSkk9SaSkOwUUUUAFI3SlooA5G9iuDrUpUgQswwhGCMdTVsmlvLcprVzOz53hQFz04FNp0oct33ZWIq8/KuyCiikrU5gNFFFADTRS96SgBy9KKVelFMCSD/j3h/65r/IVJTIP+PaH/rmv8hT6AFFKKSlFAC0UUUALSikFFAC+9U54vnGHIx6irdAVHYK4BX3rKrTU1Y3oVnSlcxp7jbJtlnijGOCxxUFtrWkyX8OlSalDLPcMFWCM5b8cdK83m8Q20Gvato/iVJPLiujCt5Cdroh6E/T196u6VNongnxXZ6XZaVLJd3csbG/mmD+ZGx4I9BXPGi07s7J4pOPuo98RAiBR0AxTqD1orpR54UlLSUAJRRRQNBRRRSGJRSmkqShKSnU2gAoNJmigApDS0lAFTUUZrCbbknaTj19q8zaGymunWJpLS73dEJU/wCBr03U2CaTePukUrCx3RLlhx1A7mvHftuq2iMdbtoWsiNyXzERZB/vIeQ30rCtBy1R24WtGCcZG7ImrW+cXUFynpNHhvzFNsYftV2kcyLljkhOwrmLbxpox2W1rdXU7yOI4oljPzEnAwT2r0extRaWyIUUSkfPj19KmlRlKV3oaV8TCEfd1bLIAGABgAYA9qKSiu88cKM4oowKYHI/FG4jt/hzqQdgDM0caepbOcD8q5z9nhMal4gbv5EI+nzN/hWL8a9Qmn8Q6fpWSLe3tvO2/wB52JGfyFb/AOz0v+meJT6Jbj9XrOTNIo9xNFFFQaBRRRQIKKKKAEopaSgAooooAKWiigAooooAKKKKAMTUD/p8v4fyqtVm/P8Ap8vsRVatlsYvcKSlNJQITNFLSGgApDRRTAUdKKVfu0UATQf8e0P/AFzX+Qp4qO3/AOPaL/rmv8hUlAC0tJQKAHUUlLQAUopKUUAFHSiigDyH4geBNc1bxneahpWm/abO6gjErB1Hz4wTgntgVN4f+Fuupf6bdajqMKC2mjYxn5nwp4GRxXrHfIp8Z/fR+zCpcUylJnQUUd6KkYlFLSUAJRS0YoGhKKKKQwpKWkqRhSHrS0YoGNxzSUvekIoAKSlooAzdfkaDw5qcqEh0tpCCOv3TXyPqOoy6jh57iWcD5md2OB7AV9jT/wDHvL/umuA1Hwf4b1be15otm0rrgyJGEb68d6pRuTKVjjPhh4OgXTbbxNqKO11Kxe0ib7sadA2PXrivTCc9qRI0hhjhjUJHGgRFHQKBgClrUyCiiikAUUUEcUwPJfjRo0hl07X4kJiVDazn+7zlT+pFaf7PiYk8TP6i2H/oyu+1CwtdU064sLyPzLa4QpIv9R7isn4XeD5/B9zr0Mkyz21w0LQSjgkDfkEeoyPzqJIuLPRM5ooorM1CiiigQUUUUAFFFFABR3oooGFFFFAgooooAKKKD2oAw77/AI/pvrVarF9/x/TfWoM1qjF7iUUUUxCUUUUAJSGlpKAHDpRSp0P1opgSwf8AHtD/ANc1/kKkqOD/AI9of+ua/wAhUlACiikpaAFpaTNAoAWlBpKKADNLSUtABSpxIv8AvCkopDOj/CjBPQVz3nS/89X/AO+q8z+LOsaxaXWlQWlxe29rsZ3nhkZQ7kj5cj0A6e9Taw0z27aabg+lfKI13W85/trUv/Al/wDGl/t7Wv8AoM6j/wCBT/41Opdj6uwfSjBx0r5LHiDXDcTD+29SwoXH+lP/AI0ra/reP+Q3qX/gU/8AjQFj6y2n0o2n0r5KPiDW/wDoN6l/4FP/AI1A/iDXcca5qf8A4Fv/AI0gPrzB9KTafSvj8eINdx/yHdU/8C5P8aQ+Itd/6Dmp/wDgW/8AjQM+wSrelJhvSvj8+Itd/wCg5qf/AIFv/jTf+Eh13/oOan/4Fv8A40WA+wgrelIUb0r46j8Ra6wbOuamcMR/x9yf407/AISDXP8AoOan/wCBcn+NFgufYQVvSjafQ18ejX9cPH9t6n/4Fv8A417l8NdSur7wLavPdzTSxyyRs8khZjg8ZJppXE3Y9LuARby5H8Jrmh0qRpZDwZHI9NxplXFWIlK4hpKU0lUSFFFFIAooxRTAKt2V2loJNysxfHSqlJ9aW407F3UvE1ppOk3eo3EMpitojI4XGSB6VwS/H/wyR/yD9RH/AAFf8ab8Vb02Pw8vVU7WuZY4B+Jyf0WvnnPFQ0lsWpNn0WPj74XPWy1If8AH+NSL8efCbdbbUR/2zH+NfOGaN2OgyaQ7n0ivx28In/lnqA/7Zf8A16kHxy8HHr9uH/bCvmxBtXHfqadSHc+lB8b/AAYest6P+2BqQfGzwSet1dj625r5npsh+Q0WA+nB8avA5/5f7kfW3NPHxm8DH/mJTD627V8tKKlXkYNFgufUY+MPggjI1WTH/XBqePi74IP/ADGCPrC3+FfLafINp6djUikdhxQFz650Xxn4f8RLMdLvxOIceZ8pG3PTrWt9utf+eo/Kvmr4Ua0NL8ZJZyECHUU8k57OOVr3kjBwRVJXRLk0zc+3Wv8Az1H5Uv221yP3y1g0Ucoudk104e7ldTlSeDUNFFWSFFFJQIKQ0ppKAA0lBo7UwJI/u/jRRH938aKAJLf/AI9of+ua/wAhUlRwf8e0P/XNf5CpKAClFJRQAtLTaWgBaUU2loAWiiigApRSUUALXmHxhuyRo9gDwPNnI/JRXp3avGPihcGfxkIc5WC3RPxOSaT2Kjucai49aU5x1p2O9JjtWZoQ7FVmbqXIzTSOKmIqMjBNAEBFQuDkVOVpjr0oArqOopCtOHysR70pGaAIjTacw5ptAiNR5Zf3OaXJ9P1pSOaXFABzmvdvhSIx4DjKDDNdSbz6nNeE9q9v+ET7vBUy/wBy8f8AUCqhuTM7s0lKaSrIENFFJQAtFFFIAooopgFFFGcGgDzP43TbfDWkwA48y9ZiPXCf/XrxLBr2L44nNt4f553z8fgteP1m9y1sN20oAFLRSLAU6m0ooAWmyfcNOpr/AHaAIlHFSgVGBUi0AO6Gl2jNJThQB1Pw70qHWPHNhBPO8QiJuFKDlmTkCvotm3MT68184/D+8+w+P9HkJwrzeUx9mBFfRpGCR6cVUdiJBRRRVEBRRRQAUlLSUABpDRSUwCg9KKD0oAcn3aKE+7RQBNAf9Gh/65r/ACFPzUUB/wBGh/65r/IVJQA7NFIKBQAtFFFADu9LTaWgBaKQUtABRRRQAAdvWvBfGc/2rxrqkvVVl2D8ABXvWdvzHoOTXzje3ButUvbjOfNndv1NTIqJCDwBTc/NxTsdKbnDGoNBjZzUT5yalLdc0x8H8aAIeSelI/QDvUqjApjrnGOtAFJuJTUinIpkv+sJFKp4oEI4qMipjyBUTCgBuKCKXHFIaAEIyMV7T8HT/wAUlej0vT/6CK8X617B8Gpg2hatBn7l0rfmtVHcmR6OaQ0vakqzMKSiigYtFFFIAoNFNpgLmjrSGgd6APHvjdOW1PRLbP8Aq7aSQj0y2P6V5Ya9b+MHhy6lceJftMX2WFI7byCDvySeRXkmR7Vm9zSIlBpeKQikUApaAPal4oAKa/3aXIHNMLBmyTigAApwoAGOopRigBw6UDNAI9aXIHcUAWtOujYatY3YxmC4jf8AJhX1ZKQZCR0PP518r6PpU+va1aaXZsiz3D4VnOFGOcmvqRQwjjVyGZUCkgcEgdaqBExaBRRVEBRQaSmAtNNLSUABpKKKADvQelFJQA9Pu0UL92igB8H/AB7Q/wDXNf5CpT0qKD/j2h/65r/IVJQAZpwNNpaAHUUnSjNADs0Ug6UUALRmko70AOFLTaKBlfUpDFpN7KpwUgcj8q+coTmME855r6K1dtuh6gT/AM+0n/oJr51g5jU+1TIqA89RTP4jzTmGKiz89QWDH1qPrUjCmAYoAMcU0D5sk8YyacSScVBfy+RYTydCV2r9TQBm203nws/cOamU8VS08FVdPUbvyq4KBEwPFMbrSA049aAGdqaacabQAg5+tepfBiUibW4OxWN/5ivLhXpvwa41HVwAOYU5/wCBGnEmWx61SGiitDMSikooGLRmkooAM0UUmaAFpKKKAOC+MUpTwRBED/rb5B+Ssa8IYV7f8Z8/8IrpvoL4/wDoBrxEipe5aGYpMH1p9GKgobtbuTRinfjSNnHFAhrECk681XkkZmK+9W1Xagz1FMBnPpRhvSn7qKAGhT3pwWinCkM6f4eMY/iDohBxmfH4EGvo88Ma+b/ACGTx/oijtcg/oa+kD1NVEiQd6KKQ1ZItIaKSgBabS0lABRRSGgAzSZopCaAJF+7RTV6UUATQH/R4f+ua/wAhUmahg/49of8Armv8hUlADqKQUuaAFoFJmloAdRSUuaACiiigApaBRQBR1i2nvNEv7W2x580DRx5OBkivALizuNNuJLG7j8q5hO2SMkZBr6NX74+tfP3ikeZ4v1eQ8n7SwJqZFwM0+9RHG6lYY6MRUDtKDkMD9RUFk/SmZ5qDz5QOY1P0NJ9pJ4aP9aAJwPn571larL50qQL9xDub3NWpLhyCEQKfUnmqZREUs3GTyTQJjIl8shh2qwFA+h6VJ5YKcYINNCYGKAGn2oFIePWgMPegAak7UhbP8JpNx9KAHDivTfg0P9N1g+kKfzNeYZJNew/BuMDQ9VmI+drlVzjsF6U47ky2PRqSiitDMSiikoGFFFFAAaKKKACiiigDgvjBD5ngiGTGTDfIfzVhXhTDBr6F+Jtv5/w81LA5jaOX8mH+NfPj9aiW5cSOiijFSUFJnFLSE0AVpMeeuOKsZxVVzmYVZUHFMQ7r2FLSUtIApw9KbTl60DO2+FVv5/xAsnIyIIpJPoduP6179nBrx34K2Jk1XVdQI+WGFYlPuxz/ACFew1pHYh7i5oJpKKZIdRRmjNJQAGiiigBDSZooNABSGikJ4oAeh+X8aKWP7v40UAPgP+jQ/wDXNf5CpKig/wCPeL/rmv8AIVJQAuaWkpaAFpabS0ALS0lFAC5pabRQA6ikooAcv3wT614L4thMHi7VkYc/aSfwPNe8d68V+IMfl+Nr84xuCN/47Uy2Khucq/Wq7etTseKgbr17VBoRkgmoywFK3U1EWFAAzZB9Kz79swMv41cZsg1nXZyaBMuaTLJLaybjnaQBV7b0qtZWs1la25lXAuk86P3XJH9Ku9ulAIj2jvTSi+lTEc0w0DIGUAHHpUJqdhxURFAhtezfB8Y8L3xx1u//AGUV4yOte2fCRAPBs7d2vG/QCqjuTPY7rvSGlpKsgKSiigAoopKAClpKKADNLSUUAY/i2D7V4N1mHGSbRyPwGf6V80PyEPtX1RfRefpt3D18yB1/NSK+V3BVVU9RwfwqZlIjpe1IKWoLEprcCnUxjQBC8MihJyhETMVDY4JHUVKp4ro4ZrST4V3kUqf6VDqiGFvZkO7+Qrm1PFMkfmnU0U6kMKcvWm0oOFY+goGe+/CjTBYeB47lhiS+maYn/ZHC/wAjXb1jeEofs3gzRITxiyjJHuRn+tbFaIyFopKKYAaKDRQAUlLSUAJSGlNJQAhpKU0lAEsf3fxopEHy/jRQA+A/6NF/1zX+QqSmQL/o8PP/ACzX+QqTb70AAopdvvRt96AClFG33pQvvQAmaKXb70oX3oASilK+9LsFADaM0u33pdgoAbXkPxNjx4wLYxvto2z69RXsGwc815V8WEC+IdPcdWtOfwalLYqO55+w4qsx5NW24BFVZR8xrM0Kz9DzUGamPQ1XoEKxGKzJzuyB16VoN0NRafClzrdjBIPkkuURvoWFNCZ6R4+0EaV4Z8IXIj2mO2+zS/7xG8fqTXGpgqDmvcPixZRy+Ab9zwbOaKSLjodwX+RNeIRcLTkrCjqKw4qJhyKmYdKjbpUlkD9/rUJqxIPlquaAEA5r3H4VRFPAyuR9+6kI9+1eHgdea96+GS/8W9sTnrJKf/HqqO5Ezqj1pKXb70bferIG0U/b70m33pgNpDTtvvSFfekAlJ+NO2+9G33oASg0u33o2+9AAg3Nt9eK+WdYhNtql3D/AM855F/JjX1Si4cHPevmbxnEsPi/VkXoLp/51MikYNGaDSd6gsKa/wB00401/uH6UATyXITw9Hajq9yZG/AYH86rJ92idR9ltz6s2aRPu0xD807tTaUmkMCeadgtGwUZJ4FR9xWrodul1r2m275CSXkSN9C4oA+nraAWtlbW3/PGBI/yUD+lS8VLImZGOf4j2qPb71rYyEop233pNvvQA2lo2+9G33oAQ0lOK+9Jt96AGmkNPKikK8daAGGkpSvvRt96AHx/d/GihV460U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300192" y="37645"/>
            <a:ext cx="2843808" cy="400110"/>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          虚拟机软件</a:t>
            </a:r>
            <a:endParaRPr lang="zh-CN" altLang="en-US" sz="2000" b="1" dirty="0">
              <a:latin typeface="黑体" panose="02010609060101010101" pitchFamily="49" charset="-122"/>
              <a:ea typeface="黑体" panose="02010609060101010101" pitchFamily="49" charset="-122"/>
            </a:endParaRPr>
          </a:p>
        </p:txBody>
      </p:sp>
      <p:sp>
        <p:nvSpPr>
          <p:cNvPr id="9" name="内容占位符 11">
            <a:extLst>
              <a:ext uri="{FF2B5EF4-FFF2-40B4-BE49-F238E27FC236}">
                <a16:creationId xmlns:a16="http://schemas.microsoft.com/office/drawing/2014/main" xmlns="" id="{8ACF375C-DD2E-4D8D-B708-2B7AE2F70B0F}"/>
              </a:ext>
            </a:extLst>
          </p:cNvPr>
          <p:cNvSpPr txBox="1">
            <a:spLocks/>
          </p:cNvSpPr>
          <p:nvPr/>
        </p:nvSpPr>
        <p:spPr>
          <a:xfrm>
            <a:off x="460375" y="312737"/>
            <a:ext cx="8229600" cy="518422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675"/>
              </a:spcBef>
              <a:buClr>
                <a:schemeClr val="hlink"/>
              </a:buClr>
              <a:buNone/>
              <a:defRPr/>
            </a:pPr>
            <a:endParaRPr lang="en-US" altLang="zh-CN" dirty="0"/>
          </a:p>
          <a:p>
            <a:pPr marL="342900" lvl="1" indent="-342900">
              <a:spcBef>
                <a:spcPts val="675"/>
              </a:spcBef>
              <a:buClr>
                <a:srgbClr val="FF6600"/>
              </a:buClr>
              <a:buFont typeface="Wingdings" pitchFamily="2" charset="2"/>
              <a:buChar char="Ø"/>
              <a:defRPr/>
            </a:pPr>
            <a:r>
              <a:rPr lang="zh-CN" altLang="en-US" sz="2400" dirty="0">
                <a:latin typeface="黑体" panose="02010609060101010101" pitchFamily="49" charset="-122"/>
                <a:ea typeface="黑体" panose="02010609060101010101" pitchFamily="49" charset="-122"/>
              </a:rPr>
              <a:t>虚拟机（</a:t>
            </a:r>
            <a:r>
              <a:rPr lang="en-US" altLang="zh-CN" sz="2400" dirty="0">
                <a:latin typeface="黑体" panose="02010609060101010101" pitchFamily="49" charset="-122"/>
                <a:ea typeface="黑体" panose="02010609060101010101" pitchFamily="49" charset="-122"/>
              </a:rPr>
              <a:t>Virtual Machine</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lvl="1">
              <a:spcBef>
                <a:spcPts val="675"/>
              </a:spcBef>
              <a:defRPr/>
            </a:pPr>
            <a:r>
              <a:rPr lang="zh-CN" altLang="en-US" sz="2400" dirty="0">
                <a:latin typeface="黑体" panose="02010609060101010101" pitchFamily="49" charset="-122"/>
                <a:ea typeface="黑体" panose="02010609060101010101" pitchFamily="49" charset="-122"/>
              </a:rPr>
              <a:t>运行在计算机上的一款软件程序</a:t>
            </a:r>
            <a:endParaRPr lang="en-US" altLang="zh-CN" sz="2400" dirty="0">
              <a:latin typeface="黑体" panose="02010609060101010101" pitchFamily="49" charset="-122"/>
              <a:ea typeface="黑体" panose="02010609060101010101" pitchFamily="49" charset="-122"/>
            </a:endParaRPr>
          </a:p>
          <a:p>
            <a:pPr lvl="1">
              <a:spcBef>
                <a:spcPts val="675"/>
              </a:spcBef>
              <a:defRPr/>
            </a:pPr>
            <a:r>
              <a:rPr lang="zh-CN" altLang="en-US" sz="2400" dirty="0">
                <a:latin typeface="黑体" panose="02010609060101010101" pitchFamily="49" charset="-122"/>
                <a:ea typeface="黑体" panose="02010609060101010101" pitchFamily="49" charset="-122"/>
              </a:rPr>
              <a:t>模拟计算机硬件功能</a:t>
            </a:r>
            <a:endParaRPr lang="en-US" altLang="zh-CN" sz="2400" dirty="0">
              <a:latin typeface="黑体" panose="02010609060101010101" pitchFamily="49" charset="-122"/>
              <a:ea typeface="黑体" panose="02010609060101010101" pitchFamily="49" charset="-122"/>
            </a:endParaRPr>
          </a:p>
          <a:p>
            <a:pPr lvl="1">
              <a:spcBef>
                <a:spcPts val="675"/>
              </a:spcBef>
              <a:defRPr/>
            </a:pPr>
            <a:r>
              <a:rPr lang="zh-CN" altLang="en-US" sz="2400" dirty="0">
                <a:latin typeface="黑体" panose="02010609060101010101" pitchFamily="49" charset="-122"/>
                <a:ea typeface="黑体" panose="02010609060101010101" pitchFamily="49" charset="-122"/>
              </a:rPr>
              <a:t>为其他软件程序提供一个独立的计算机环境</a:t>
            </a:r>
            <a:endParaRPr lang="en-US" altLang="zh-CN" sz="2400" dirty="0">
              <a:latin typeface="黑体" panose="02010609060101010101" pitchFamily="49" charset="-122"/>
              <a:ea typeface="黑体" panose="02010609060101010101" pitchFamily="49" charset="-122"/>
            </a:endParaRPr>
          </a:p>
          <a:p>
            <a:pPr>
              <a:spcBef>
                <a:spcPts val="675"/>
              </a:spcBef>
              <a:defRPr/>
            </a:pPr>
            <a:r>
              <a:rPr lang="zh-CN" altLang="en-US" sz="2400" dirty="0">
                <a:latin typeface="黑体" panose="02010609060101010101" pitchFamily="49" charset="-122"/>
                <a:ea typeface="黑体" panose="02010609060101010101" pitchFamily="49" charset="-122"/>
              </a:rPr>
              <a:t>传统软件运行的架构</a:t>
            </a:r>
            <a:endParaRPr lang="en-US" altLang="zh-CN" sz="2400" dirty="0">
              <a:latin typeface="黑体" panose="02010609060101010101" pitchFamily="49" charset="-122"/>
              <a:ea typeface="黑体" panose="02010609060101010101" pitchFamily="49" charset="-122"/>
            </a:endParaRPr>
          </a:p>
          <a:p>
            <a:pPr lvl="1">
              <a:spcBef>
                <a:spcPct val="0"/>
              </a:spcBef>
              <a:defRPr/>
            </a:pPr>
            <a:r>
              <a:rPr lang="zh-CN" altLang="en-US" sz="2400" dirty="0">
                <a:latin typeface="黑体" panose="02010609060101010101" pitchFamily="49" charset="-122"/>
                <a:ea typeface="黑体" panose="02010609060101010101" pitchFamily="49" charset="-122"/>
              </a:rPr>
              <a:t>一台计算机同时只能运行一个操作系统</a:t>
            </a:r>
            <a:endParaRPr lang="en-US" altLang="zh-CN" sz="2400" dirty="0">
              <a:latin typeface="黑体" panose="02010609060101010101" pitchFamily="49" charset="-122"/>
              <a:ea typeface="黑体" panose="02010609060101010101" pitchFamily="49" charset="-122"/>
            </a:endParaRPr>
          </a:p>
          <a:p>
            <a:pPr lvl="1">
              <a:spcBef>
                <a:spcPct val="0"/>
              </a:spcBef>
              <a:defRPr/>
            </a:pPr>
            <a:r>
              <a:rPr lang="zh-CN" altLang="en-US" sz="2400" dirty="0">
                <a:latin typeface="黑体" panose="02010609060101010101" pitchFamily="49" charset="-122"/>
                <a:ea typeface="黑体" panose="02010609060101010101" pitchFamily="49" charset="-122"/>
              </a:rPr>
              <a:t>在系统之上运行运用软件</a:t>
            </a:r>
            <a:endParaRPr lang="en-US" altLang="zh-CN" sz="2400" dirty="0">
              <a:latin typeface="黑体" panose="02010609060101010101" pitchFamily="49" charset="-122"/>
              <a:ea typeface="黑体" panose="02010609060101010101" pitchFamily="49" charset="-122"/>
            </a:endParaRPr>
          </a:p>
          <a:p>
            <a:pPr lvl="1">
              <a:spcBef>
                <a:spcPts val="675"/>
              </a:spcBef>
              <a:defRPr/>
            </a:pPr>
            <a:endParaRPr lang="en-US" altLang="zh-CN" dirty="0"/>
          </a:p>
        </p:txBody>
      </p:sp>
      <p:pic>
        <p:nvPicPr>
          <p:cNvPr id="12" name="Picture 5" descr="传统架构-1">
            <a:extLst>
              <a:ext uri="{FF2B5EF4-FFF2-40B4-BE49-F238E27FC236}">
                <a16:creationId xmlns:a16="http://schemas.microsoft.com/office/drawing/2014/main" xmlns="" id="{88DABFC5-D23B-444A-ACAF-0BC1C1D5F04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42988" y="4440520"/>
            <a:ext cx="4319587" cy="12220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969693855"/>
      </p:ext>
    </p:extLst>
  </p:cSld>
  <p:clrMapOvr>
    <a:masterClrMapping/>
  </p:clrMapOvr>
  <p:transition>
    <p:dissolv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1167</TotalTime>
  <Words>2843</Words>
  <Application>Microsoft Office PowerPoint</Application>
  <PresentationFormat>全屏显示(4:3)</PresentationFormat>
  <Paragraphs>168</Paragraphs>
  <Slides>32</Slides>
  <Notes>0</Notes>
  <HiddenSlides>0</HiddenSlides>
  <MMClips>0</MMClips>
  <ScaleCrop>false</ScaleCrop>
  <HeadingPairs>
    <vt:vector size="4" baseType="variant">
      <vt:variant>
        <vt:lpstr>主题</vt:lpstr>
      </vt:variant>
      <vt:variant>
        <vt:i4>2</vt:i4>
      </vt:variant>
      <vt:variant>
        <vt:lpstr>幻灯片标题</vt:lpstr>
      </vt:variant>
      <vt:variant>
        <vt:i4>32</vt:i4>
      </vt:variant>
    </vt:vector>
  </HeadingPairs>
  <TitlesOfParts>
    <vt:vector size="34" baseType="lpstr">
      <vt:lpstr>Office 主题</vt:lpstr>
      <vt:lpstr>自定义设计方案</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Oracle基础知识</dc:title>
  <dc:creator>Administrator</dc:creator>
  <cp:lastModifiedBy>Administrator</cp:lastModifiedBy>
  <cp:revision>323</cp:revision>
  <dcterms:modified xsi:type="dcterms:W3CDTF">2019-01-14T02:01:57Z</dcterms:modified>
</cp:coreProperties>
</file>