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Default Extension="vml" ContentType="application/vnd.openxmlformats-officedocument.vmlDrawing"/>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93" r:id="rId4"/>
    <p:sldId id="258" r:id="rId5"/>
    <p:sldId id="407" r:id="rId6"/>
    <p:sldId id="408" r:id="rId7"/>
    <p:sldId id="409" r:id="rId8"/>
    <p:sldId id="410" r:id="rId9"/>
    <p:sldId id="412" r:id="rId10"/>
    <p:sldId id="411" r:id="rId11"/>
    <p:sldId id="314"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349"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60EEEB32-F7AF-40E5-8EF3-A6BB4586ED41}">
          <p14:sldIdLst>
            <p14:sldId id="256"/>
            <p14:sldId id="293"/>
            <p14:sldId id="258"/>
            <p14:sldId id="407"/>
            <p14:sldId id="408"/>
            <p14:sldId id="409"/>
            <p14:sldId id="410"/>
            <p14:sldId id="412"/>
            <p14:sldId id="411"/>
            <p14:sldId id="314"/>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34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778" autoAdjust="0"/>
    <p:restoredTop sz="94660"/>
  </p:normalViewPr>
  <p:slideViewPr>
    <p:cSldViewPr>
      <p:cViewPr varScale="1">
        <p:scale>
          <a:sx n="93" d="100"/>
          <a:sy n="93" d="100"/>
        </p:scale>
        <p:origin x="-9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0C719-015E-4201-A951-0998D4B9B090}" type="doc">
      <dgm:prSet loTypeId="urn:microsoft.com/office/officeart/2005/8/layout/process4" loCatId="process" qsTypeId="urn:microsoft.com/office/officeart/2005/8/quickstyle/3d1" qsCatId="3D" csTypeId="urn:microsoft.com/office/officeart/2005/8/colors/colorful1#1" csCatId="colorful" phldr="1"/>
      <dgm:spPr/>
    </dgm:pt>
    <dgm:pt modelId="{C740F259-4BE2-436C-8C57-86C5D8FBCE69}">
      <dgm:prSet phldrT="[文本]" custT="1"/>
      <dgm:spPr/>
      <dgm:t>
        <a:bodyPr/>
        <a:lstStyle/>
        <a:p>
          <a:r>
            <a:rPr lang="zh-CN" altLang="en-US" sz="1800" dirty="0">
              <a:latin typeface="微软雅黑" pitchFamily="34" charset="-122"/>
              <a:ea typeface="微软雅黑" pitchFamily="34" charset="-122"/>
            </a:rPr>
            <a:t>可行性研究</a:t>
          </a:r>
        </a:p>
      </dgm:t>
    </dgm:pt>
    <dgm:pt modelId="{7882E73D-E12E-4E1E-A504-840E5D5CDEA3}" type="parTrans" cxnId="{1E01ECCD-47B5-48FB-914A-178DEDF6F83B}">
      <dgm:prSet/>
      <dgm:spPr/>
      <dgm:t>
        <a:bodyPr/>
        <a:lstStyle/>
        <a:p>
          <a:endParaRPr lang="zh-CN" altLang="en-US" sz="1800">
            <a:latin typeface="微软雅黑" pitchFamily="34" charset="-122"/>
            <a:ea typeface="微软雅黑" pitchFamily="34" charset="-122"/>
          </a:endParaRPr>
        </a:p>
      </dgm:t>
    </dgm:pt>
    <dgm:pt modelId="{32339047-D464-45B4-8D92-0360266A3226}" type="sibTrans" cxnId="{1E01ECCD-47B5-48FB-914A-178DEDF6F83B}">
      <dgm:prSet/>
      <dgm:spPr/>
      <dgm:t>
        <a:bodyPr/>
        <a:lstStyle/>
        <a:p>
          <a:endParaRPr lang="zh-CN" altLang="en-US" sz="1800">
            <a:latin typeface="微软雅黑" pitchFamily="34" charset="-122"/>
            <a:ea typeface="微软雅黑" pitchFamily="34" charset="-122"/>
          </a:endParaRPr>
        </a:p>
      </dgm:t>
    </dgm:pt>
    <dgm:pt modelId="{C4C57D8A-2808-4624-B7F8-B28E5904957C}">
      <dgm:prSet phldrT="[文本]" custT="1"/>
      <dgm:spPr/>
      <dgm:t>
        <a:bodyPr/>
        <a:lstStyle/>
        <a:p>
          <a:r>
            <a:rPr lang="zh-CN" altLang="en-US" sz="1800" dirty="0">
              <a:latin typeface="微软雅黑" pitchFamily="34" charset="-122"/>
              <a:ea typeface="微软雅黑" pitchFamily="34" charset="-122"/>
            </a:rPr>
            <a:t>需求分析</a:t>
          </a:r>
        </a:p>
      </dgm:t>
    </dgm:pt>
    <dgm:pt modelId="{760CDEB6-1BBF-4098-A683-737D2FB7340D}" type="parTrans" cxnId="{0EE78EE3-7A8A-4AAC-8650-1ADD22D4DD01}">
      <dgm:prSet/>
      <dgm:spPr/>
      <dgm:t>
        <a:bodyPr/>
        <a:lstStyle/>
        <a:p>
          <a:endParaRPr lang="zh-CN" altLang="en-US" sz="1800">
            <a:latin typeface="微软雅黑" pitchFamily="34" charset="-122"/>
            <a:ea typeface="微软雅黑" pitchFamily="34" charset="-122"/>
          </a:endParaRPr>
        </a:p>
      </dgm:t>
    </dgm:pt>
    <dgm:pt modelId="{0E469954-BE7C-42F6-9ECE-2790D3D24ACD}" type="sibTrans" cxnId="{0EE78EE3-7A8A-4AAC-8650-1ADD22D4DD01}">
      <dgm:prSet/>
      <dgm:spPr/>
      <dgm:t>
        <a:bodyPr/>
        <a:lstStyle/>
        <a:p>
          <a:endParaRPr lang="zh-CN" altLang="en-US" sz="1800">
            <a:latin typeface="微软雅黑" pitchFamily="34" charset="-122"/>
            <a:ea typeface="微软雅黑" pitchFamily="34" charset="-122"/>
          </a:endParaRPr>
        </a:p>
      </dgm:t>
    </dgm:pt>
    <dgm:pt modelId="{2118A9D3-51DB-4503-9E1D-3EB7583A3A9A}">
      <dgm:prSet phldrT="[文本]" custT="1"/>
      <dgm:spPr/>
      <dgm:t>
        <a:bodyPr/>
        <a:lstStyle/>
        <a:p>
          <a:r>
            <a:rPr lang="zh-CN" altLang="en-US" sz="1800" dirty="0">
              <a:latin typeface="微软雅黑" pitchFamily="34" charset="-122"/>
              <a:ea typeface="微软雅黑" pitchFamily="34" charset="-122"/>
            </a:rPr>
            <a:t>概要</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详细设计</a:t>
          </a:r>
        </a:p>
      </dgm:t>
    </dgm:pt>
    <dgm:pt modelId="{D63AE1AE-3F82-48BB-A9A0-B0AB66AB298F}" type="parTrans" cxnId="{22C897B2-E3B6-4B47-BA3E-CD539333E3F9}">
      <dgm:prSet/>
      <dgm:spPr/>
      <dgm:t>
        <a:bodyPr/>
        <a:lstStyle/>
        <a:p>
          <a:endParaRPr lang="zh-CN" altLang="en-US" sz="1800">
            <a:latin typeface="微软雅黑" pitchFamily="34" charset="-122"/>
            <a:ea typeface="微软雅黑" pitchFamily="34" charset="-122"/>
          </a:endParaRPr>
        </a:p>
      </dgm:t>
    </dgm:pt>
    <dgm:pt modelId="{37EA7717-5E68-4701-8567-A42432D4E111}" type="sibTrans" cxnId="{22C897B2-E3B6-4B47-BA3E-CD539333E3F9}">
      <dgm:prSet/>
      <dgm:spPr/>
      <dgm:t>
        <a:bodyPr/>
        <a:lstStyle/>
        <a:p>
          <a:endParaRPr lang="zh-CN" altLang="en-US" sz="1800">
            <a:latin typeface="微软雅黑" pitchFamily="34" charset="-122"/>
            <a:ea typeface="微软雅黑" pitchFamily="34" charset="-122"/>
          </a:endParaRPr>
        </a:p>
      </dgm:t>
    </dgm:pt>
    <dgm:pt modelId="{A3FCA780-2FB1-484D-BBE4-32644471004C}">
      <dgm:prSet phldrT="[文本]" custT="1"/>
      <dgm:spPr/>
      <dgm:t>
        <a:bodyPr/>
        <a:lstStyle/>
        <a:p>
          <a:r>
            <a:rPr lang="zh-CN" altLang="en-US" sz="1800" dirty="0">
              <a:latin typeface="微软雅黑" pitchFamily="34" charset="-122"/>
              <a:ea typeface="微软雅黑" pitchFamily="34" charset="-122"/>
            </a:rPr>
            <a:t>编码</a:t>
          </a:r>
        </a:p>
      </dgm:t>
    </dgm:pt>
    <dgm:pt modelId="{755FB50E-BD28-4392-B716-D4B326B37C40}" type="parTrans" cxnId="{DA7613C1-D737-4BAC-8950-740D89B2A3A3}">
      <dgm:prSet/>
      <dgm:spPr/>
      <dgm:t>
        <a:bodyPr/>
        <a:lstStyle/>
        <a:p>
          <a:endParaRPr lang="zh-CN" altLang="en-US" sz="1800">
            <a:latin typeface="微软雅黑" pitchFamily="34" charset="-122"/>
            <a:ea typeface="微软雅黑" pitchFamily="34" charset="-122"/>
          </a:endParaRPr>
        </a:p>
      </dgm:t>
    </dgm:pt>
    <dgm:pt modelId="{FA046A81-FA72-49A2-BAD5-756214AAA752}" type="sibTrans" cxnId="{DA7613C1-D737-4BAC-8950-740D89B2A3A3}">
      <dgm:prSet/>
      <dgm:spPr/>
      <dgm:t>
        <a:bodyPr/>
        <a:lstStyle/>
        <a:p>
          <a:endParaRPr lang="zh-CN" altLang="en-US" sz="1800">
            <a:latin typeface="微软雅黑" pitchFamily="34" charset="-122"/>
            <a:ea typeface="微软雅黑" pitchFamily="34" charset="-122"/>
          </a:endParaRPr>
        </a:p>
      </dgm:t>
    </dgm:pt>
    <dgm:pt modelId="{3D03EF8C-9D38-4871-862B-D44B09EB0134}">
      <dgm:prSet phldrT="[文本]" custT="1"/>
      <dgm:spPr/>
      <dgm:t>
        <a:bodyPr/>
        <a:lstStyle/>
        <a:p>
          <a:r>
            <a:rPr lang="zh-CN" altLang="en-US" sz="1800" dirty="0">
              <a:latin typeface="微软雅黑" pitchFamily="34" charset="-122"/>
              <a:ea typeface="微软雅黑" pitchFamily="34" charset="-122"/>
            </a:rPr>
            <a:t>测试</a:t>
          </a:r>
        </a:p>
      </dgm:t>
    </dgm:pt>
    <dgm:pt modelId="{87D61C2A-D297-485C-A9BF-F4FC35A3BBC1}" type="parTrans" cxnId="{CBE2A648-162C-48C5-BBEA-83D485AAB56F}">
      <dgm:prSet/>
      <dgm:spPr/>
      <dgm:t>
        <a:bodyPr/>
        <a:lstStyle/>
        <a:p>
          <a:endParaRPr lang="zh-CN" altLang="en-US" sz="1800">
            <a:latin typeface="微软雅黑" pitchFamily="34" charset="-122"/>
            <a:ea typeface="微软雅黑" pitchFamily="34" charset="-122"/>
          </a:endParaRPr>
        </a:p>
      </dgm:t>
    </dgm:pt>
    <dgm:pt modelId="{46A61809-F210-4542-9460-159F7035F7DF}" type="sibTrans" cxnId="{CBE2A648-162C-48C5-BBEA-83D485AAB56F}">
      <dgm:prSet/>
      <dgm:spPr/>
      <dgm:t>
        <a:bodyPr/>
        <a:lstStyle/>
        <a:p>
          <a:endParaRPr lang="zh-CN" altLang="en-US" sz="1800">
            <a:latin typeface="微软雅黑" pitchFamily="34" charset="-122"/>
            <a:ea typeface="微软雅黑" pitchFamily="34" charset="-122"/>
          </a:endParaRPr>
        </a:p>
      </dgm:t>
    </dgm:pt>
    <dgm:pt modelId="{D04F1FA7-C788-4563-8885-E4E4EAFB28F0}">
      <dgm:prSet phldrT="[文本]" custT="1"/>
      <dgm:spPr/>
      <dgm:t>
        <a:bodyPr/>
        <a:lstStyle/>
        <a:p>
          <a:r>
            <a:rPr lang="zh-CN" altLang="en-US" sz="1800" dirty="0">
              <a:latin typeface="微软雅黑" pitchFamily="34" charset="-122"/>
              <a:ea typeface="微软雅黑" pitchFamily="34" charset="-122"/>
            </a:rPr>
            <a:t>安装部署</a:t>
          </a:r>
        </a:p>
      </dgm:t>
    </dgm:pt>
    <dgm:pt modelId="{F44DC75A-871F-4D4F-A71C-11197130E785}" type="parTrans" cxnId="{2E049BB5-3BAD-40F4-9BA0-602F8BF227F7}">
      <dgm:prSet/>
      <dgm:spPr/>
      <dgm:t>
        <a:bodyPr/>
        <a:lstStyle/>
        <a:p>
          <a:endParaRPr lang="zh-CN" altLang="en-US" sz="1800">
            <a:latin typeface="微软雅黑" pitchFamily="34" charset="-122"/>
            <a:ea typeface="微软雅黑" pitchFamily="34" charset="-122"/>
          </a:endParaRPr>
        </a:p>
      </dgm:t>
    </dgm:pt>
    <dgm:pt modelId="{42BEA5ED-DA7D-413B-87BC-4B9620169ACD}" type="sibTrans" cxnId="{2E049BB5-3BAD-40F4-9BA0-602F8BF227F7}">
      <dgm:prSet/>
      <dgm:spPr/>
      <dgm:t>
        <a:bodyPr/>
        <a:lstStyle/>
        <a:p>
          <a:endParaRPr lang="zh-CN" altLang="en-US" sz="1800">
            <a:latin typeface="微软雅黑" pitchFamily="34" charset="-122"/>
            <a:ea typeface="微软雅黑" pitchFamily="34" charset="-122"/>
          </a:endParaRPr>
        </a:p>
      </dgm:t>
    </dgm:pt>
    <dgm:pt modelId="{A4009CE0-2689-4FD0-8A44-26DD2DD2DB9C}" type="pres">
      <dgm:prSet presAssocID="{B190C719-015E-4201-A951-0998D4B9B090}" presName="Name0" presStyleCnt="0">
        <dgm:presLayoutVars>
          <dgm:dir/>
          <dgm:animLvl val="lvl"/>
          <dgm:resizeHandles val="exact"/>
        </dgm:presLayoutVars>
      </dgm:prSet>
      <dgm:spPr/>
    </dgm:pt>
    <dgm:pt modelId="{2B7F8A66-7A14-43E4-AF3A-88D1F08210AE}" type="pres">
      <dgm:prSet presAssocID="{D04F1FA7-C788-4563-8885-E4E4EAFB28F0}" presName="boxAndChildren" presStyleCnt="0"/>
      <dgm:spPr/>
    </dgm:pt>
    <dgm:pt modelId="{091114B7-DF46-4209-8FD1-DA5E32752314}" type="pres">
      <dgm:prSet presAssocID="{D04F1FA7-C788-4563-8885-E4E4EAFB28F0}" presName="parentTextBox" presStyleLbl="node1" presStyleIdx="0" presStyleCnt="6"/>
      <dgm:spPr/>
      <dgm:t>
        <a:bodyPr/>
        <a:lstStyle/>
        <a:p>
          <a:endParaRPr lang="zh-CN" altLang="en-US"/>
        </a:p>
      </dgm:t>
    </dgm:pt>
    <dgm:pt modelId="{59F8C2FC-3B58-45D0-9AEF-336FA6FFFEBD}" type="pres">
      <dgm:prSet presAssocID="{46A61809-F210-4542-9460-159F7035F7DF}" presName="sp" presStyleCnt="0"/>
      <dgm:spPr/>
    </dgm:pt>
    <dgm:pt modelId="{F2B3DD35-1F62-4646-8C18-B5257EB00D8C}" type="pres">
      <dgm:prSet presAssocID="{3D03EF8C-9D38-4871-862B-D44B09EB0134}" presName="arrowAndChildren" presStyleCnt="0"/>
      <dgm:spPr/>
    </dgm:pt>
    <dgm:pt modelId="{59B36664-85AF-498D-BC46-6FD96AD605DB}" type="pres">
      <dgm:prSet presAssocID="{3D03EF8C-9D38-4871-862B-D44B09EB0134}" presName="parentTextArrow" presStyleLbl="node1" presStyleIdx="1" presStyleCnt="6"/>
      <dgm:spPr/>
      <dgm:t>
        <a:bodyPr/>
        <a:lstStyle/>
        <a:p>
          <a:endParaRPr lang="zh-CN" altLang="en-US"/>
        </a:p>
      </dgm:t>
    </dgm:pt>
    <dgm:pt modelId="{61708326-A5FF-4E98-AA79-CF85C3D4238A}" type="pres">
      <dgm:prSet presAssocID="{FA046A81-FA72-49A2-BAD5-756214AAA752}" presName="sp" presStyleCnt="0"/>
      <dgm:spPr/>
    </dgm:pt>
    <dgm:pt modelId="{0D9E66DA-AA49-4D9B-AB47-FF3CAF3ECC95}" type="pres">
      <dgm:prSet presAssocID="{A3FCA780-2FB1-484D-BBE4-32644471004C}" presName="arrowAndChildren" presStyleCnt="0"/>
      <dgm:spPr/>
    </dgm:pt>
    <dgm:pt modelId="{D9040CFB-7CDB-43F4-8FB3-2F37BDB7D981}" type="pres">
      <dgm:prSet presAssocID="{A3FCA780-2FB1-484D-BBE4-32644471004C}" presName="parentTextArrow" presStyleLbl="node1" presStyleIdx="2" presStyleCnt="6"/>
      <dgm:spPr/>
      <dgm:t>
        <a:bodyPr/>
        <a:lstStyle/>
        <a:p>
          <a:endParaRPr lang="zh-CN" altLang="en-US"/>
        </a:p>
      </dgm:t>
    </dgm:pt>
    <dgm:pt modelId="{C1457D19-10AB-4646-8A1B-676C4A30F2AA}" type="pres">
      <dgm:prSet presAssocID="{37EA7717-5E68-4701-8567-A42432D4E111}" presName="sp" presStyleCnt="0"/>
      <dgm:spPr/>
    </dgm:pt>
    <dgm:pt modelId="{8F79B85C-63A7-4C3C-81DE-390F38DF1F4D}" type="pres">
      <dgm:prSet presAssocID="{2118A9D3-51DB-4503-9E1D-3EB7583A3A9A}" presName="arrowAndChildren" presStyleCnt="0"/>
      <dgm:spPr/>
    </dgm:pt>
    <dgm:pt modelId="{1BD32237-7266-4877-A25B-F238A2BE7723}" type="pres">
      <dgm:prSet presAssocID="{2118A9D3-51DB-4503-9E1D-3EB7583A3A9A}" presName="parentTextArrow" presStyleLbl="node1" presStyleIdx="3" presStyleCnt="6"/>
      <dgm:spPr/>
      <dgm:t>
        <a:bodyPr/>
        <a:lstStyle/>
        <a:p>
          <a:endParaRPr lang="zh-CN" altLang="en-US"/>
        </a:p>
      </dgm:t>
    </dgm:pt>
    <dgm:pt modelId="{CF070A24-888C-49D6-A8A6-4529F7881A6E}" type="pres">
      <dgm:prSet presAssocID="{0E469954-BE7C-42F6-9ECE-2790D3D24ACD}" presName="sp" presStyleCnt="0"/>
      <dgm:spPr/>
    </dgm:pt>
    <dgm:pt modelId="{8D55213C-F776-407E-AE39-EA42164693F2}" type="pres">
      <dgm:prSet presAssocID="{C4C57D8A-2808-4624-B7F8-B28E5904957C}" presName="arrowAndChildren" presStyleCnt="0"/>
      <dgm:spPr/>
    </dgm:pt>
    <dgm:pt modelId="{F7AE3043-71E8-4396-A4F9-E3ED5EC31242}" type="pres">
      <dgm:prSet presAssocID="{C4C57D8A-2808-4624-B7F8-B28E5904957C}" presName="parentTextArrow" presStyleLbl="node1" presStyleIdx="4" presStyleCnt="6"/>
      <dgm:spPr/>
      <dgm:t>
        <a:bodyPr/>
        <a:lstStyle/>
        <a:p>
          <a:endParaRPr lang="zh-CN" altLang="en-US"/>
        </a:p>
      </dgm:t>
    </dgm:pt>
    <dgm:pt modelId="{4FA76A90-DCEE-446C-B212-AD491838B32B}" type="pres">
      <dgm:prSet presAssocID="{32339047-D464-45B4-8D92-0360266A3226}" presName="sp" presStyleCnt="0"/>
      <dgm:spPr/>
    </dgm:pt>
    <dgm:pt modelId="{B6A39B7C-8970-43D7-A003-3D70E9FFD1BD}" type="pres">
      <dgm:prSet presAssocID="{C740F259-4BE2-436C-8C57-86C5D8FBCE69}" presName="arrowAndChildren" presStyleCnt="0"/>
      <dgm:spPr/>
    </dgm:pt>
    <dgm:pt modelId="{5ECB0AC8-3835-4CD2-901E-15440B39BCCB}" type="pres">
      <dgm:prSet presAssocID="{C740F259-4BE2-436C-8C57-86C5D8FBCE69}" presName="parentTextArrow" presStyleLbl="node1" presStyleIdx="5" presStyleCnt="6" custLinFactNeighborX="200" custLinFactNeighborY="-265"/>
      <dgm:spPr/>
      <dgm:t>
        <a:bodyPr/>
        <a:lstStyle/>
        <a:p>
          <a:endParaRPr lang="zh-CN" altLang="en-US"/>
        </a:p>
      </dgm:t>
    </dgm:pt>
  </dgm:ptLst>
  <dgm:cxnLst>
    <dgm:cxn modelId="{0EE78EE3-7A8A-4AAC-8650-1ADD22D4DD01}" srcId="{B190C719-015E-4201-A951-0998D4B9B090}" destId="{C4C57D8A-2808-4624-B7F8-B28E5904957C}" srcOrd="1" destOrd="0" parTransId="{760CDEB6-1BBF-4098-A683-737D2FB7340D}" sibTransId="{0E469954-BE7C-42F6-9ECE-2790D3D24ACD}"/>
    <dgm:cxn modelId="{27E7CA58-EBD0-4D31-8448-1BCB560BA5DE}" type="presOf" srcId="{B190C719-015E-4201-A951-0998D4B9B090}" destId="{A4009CE0-2689-4FD0-8A44-26DD2DD2DB9C}" srcOrd="0" destOrd="0" presId="urn:microsoft.com/office/officeart/2005/8/layout/process4"/>
    <dgm:cxn modelId="{1BA4B2FB-617C-40F1-A632-6902AE6ADBE9}" type="presOf" srcId="{A3FCA780-2FB1-484D-BBE4-32644471004C}" destId="{D9040CFB-7CDB-43F4-8FB3-2F37BDB7D981}" srcOrd="0" destOrd="0" presId="urn:microsoft.com/office/officeart/2005/8/layout/process4"/>
    <dgm:cxn modelId="{7E3625AE-61F7-46CD-BEE5-824537A51A20}" type="presOf" srcId="{2118A9D3-51DB-4503-9E1D-3EB7583A3A9A}" destId="{1BD32237-7266-4877-A25B-F238A2BE7723}" srcOrd="0" destOrd="0" presId="urn:microsoft.com/office/officeart/2005/8/layout/process4"/>
    <dgm:cxn modelId="{4920B98F-CA0E-443F-888A-E339B6526F56}" type="presOf" srcId="{C740F259-4BE2-436C-8C57-86C5D8FBCE69}" destId="{5ECB0AC8-3835-4CD2-901E-15440B39BCCB}" srcOrd="0" destOrd="0" presId="urn:microsoft.com/office/officeart/2005/8/layout/process4"/>
    <dgm:cxn modelId="{4E700BC8-8D05-485F-A1C5-3ACD1C56813F}" type="presOf" srcId="{D04F1FA7-C788-4563-8885-E4E4EAFB28F0}" destId="{091114B7-DF46-4209-8FD1-DA5E32752314}" srcOrd="0" destOrd="0" presId="urn:microsoft.com/office/officeart/2005/8/layout/process4"/>
    <dgm:cxn modelId="{DA7613C1-D737-4BAC-8950-740D89B2A3A3}" srcId="{B190C719-015E-4201-A951-0998D4B9B090}" destId="{A3FCA780-2FB1-484D-BBE4-32644471004C}" srcOrd="3" destOrd="0" parTransId="{755FB50E-BD28-4392-B716-D4B326B37C40}" sibTransId="{FA046A81-FA72-49A2-BAD5-756214AAA752}"/>
    <dgm:cxn modelId="{22C897B2-E3B6-4B47-BA3E-CD539333E3F9}" srcId="{B190C719-015E-4201-A951-0998D4B9B090}" destId="{2118A9D3-51DB-4503-9E1D-3EB7583A3A9A}" srcOrd="2" destOrd="0" parTransId="{D63AE1AE-3F82-48BB-A9A0-B0AB66AB298F}" sibTransId="{37EA7717-5E68-4701-8567-A42432D4E111}"/>
    <dgm:cxn modelId="{CBE2A648-162C-48C5-BBEA-83D485AAB56F}" srcId="{B190C719-015E-4201-A951-0998D4B9B090}" destId="{3D03EF8C-9D38-4871-862B-D44B09EB0134}" srcOrd="4" destOrd="0" parTransId="{87D61C2A-D297-485C-A9BF-F4FC35A3BBC1}" sibTransId="{46A61809-F210-4542-9460-159F7035F7DF}"/>
    <dgm:cxn modelId="{1E01ECCD-47B5-48FB-914A-178DEDF6F83B}" srcId="{B190C719-015E-4201-A951-0998D4B9B090}" destId="{C740F259-4BE2-436C-8C57-86C5D8FBCE69}" srcOrd="0" destOrd="0" parTransId="{7882E73D-E12E-4E1E-A504-840E5D5CDEA3}" sibTransId="{32339047-D464-45B4-8D92-0360266A3226}"/>
    <dgm:cxn modelId="{3E86E388-2C94-48D1-839B-8DE370B9F426}" type="presOf" srcId="{C4C57D8A-2808-4624-B7F8-B28E5904957C}" destId="{F7AE3043-71E8-4396-A4F9-E3ED5EC31242}" srcOrd="0" destOrd="0" presId="urn:microsoft.com/office/officeart/2005/8/layout/process4"/>
    <dgm:cxn modelId="{374ED64F-AF98-475B-BC21-EFC84FB1C75D}" type="presOf" srcId="{3D03EF8C-9D38-4871-862B-D44B09EB0134}" destId="{59B36664-85AF-498D-BC46-6FD96AD605DB}" srcOrd="0" destOrd="0" presId="urn:microsoft.com/office/officeart/2005/8/layout/process4"/>
    <dgm:cxn modelId="{2E049BB5-3BAD-40F4-9BA0-602F8BF227F7}" srcId="{B190C719-015E-4201-A951-0998D4B9B090}" destId="{D04F1FA7-C788-4563-8885-E4E4EAFB28F0}" srcOrd="5" destOrd="0" parTransId="{F44DC75A-871F-4D4F-A71C-11197130E785}" sibTransId="{42BEA5ED-DA7D-413B-87BC-4B9620169ACD}"/>
    <dgm:cxn modelId="{E055DFAE-6C1E-4774-9379-837149765BC4}" type="presParOf" srcId="{A4009CE0-2689-4FD0-8A44-26DD2DD2DB9C}" destId="{2B7F8A66-7A14-43E4-AF3A-88D1F08210AE}" srcOrd="0" destOrd="0" presId="urn:microsoft.com/office/officeart/2005/8/layout/process4"/>
    <dgm:cxn modelId="{ABF158A6-4B68-41CB-920D-EFE008C965B2}" type="presParOf" srcId="{2B7F8A66-7A14-43E4-AF3A-88D1F08210AE}" destId="{091114B7-DF46-4209-8FD1-DA5E32752314}" srcOrd="0" destOrd="0" presId="urn:microsoft.com/office/officeart/2005/8/layout/process4"/>
    <dgm:cxn modelId="{4C1A9DF4-7E82-4DCA-9B28-5B68EA052451}" type="presParOf" srcId="{A4009CE0-2689-4FD0-8A44-26DD2DD2DB9C}" destId="{59F8C2FC-3B58-45D0-9AEF-336FA6FFFEBD}" srcOrd="1" destOrd="0" presId="urn:microsoft.com/office/officeart/2005/8/layout/process4"/>
    <dgm:cxn modelId="{DE320EFF-B07C-4642-B56F-FD5B43F2FC4C}" type="presParOf" srcId="{A4009CE0-2689-4FD0-8A44-26DD2DD2DB9C}" destId="{F2B3DD35-1F62-4646-8C18-B5257EB00D8C}" srcOrd="2" destOrd="0" presId="urn:microsoft.com/office/officeart/2005/8/layout/process4"/>
    <dgm:cxn modelId="{9374D6AE-C0CC-45E0-B8BB-8CCED1B0F82C}" type="presParOf" srcId="{F2B3DD35-1F62-4646-8C18-B5257EB00D8C}" destId="{59B36664-85AF-498D-BC46-6FD96AD605DB}" srcOrd="0" destOrd="0" presId="urn:microsoft.com/office/officeart/2005/8/layout/process4"/>
    <dgm:cxn modelId="{583D30D8-1EB7-4585-A518-B01DFDC57873}" type="presParOf" srcId="{A4009CE0-2689-4FD0-8A44-26DD2DD2DB9C}" destId="{61708326-A5FF-4E98-AA79-CF85C3D4238A}" srcOrd="3" destOrd="0" presId="urn:microsoft.com/office/officeart/2005/8/layout/process4"/>
    <dgm:cxn modelId="{EDFD0E92-2636-4068-A4AB-55A7FA17F124}" type="presParOf" srcId="{A4009CE0-2689-4FD0-8A44-26DD2DD2DB9C}" destId="{0D9E66DA-AA49-4D9B-AB47-FF3CAF3ECC95}" srcOrd="4" destOrd="0" presId="urn:microsoft.com/office/officeart/2005/8/layout/process4"/>
    <dgm:cxn modelId="{F9857199-710B-4859-8BF2-90810B04A48F}" type="presParOf" srcId="{0D9E66DA-AA49-4D9B-AB47-FF3CAF3ECC95}" destId="{D9040CFB-7CDB-43F4-8FB3-2F37BDB7D981}" srcOrd="0" destOrd="0" presId="urn:microsoft.com/office/officeart/2005/8/layout/process4"/>
    <dgm:cxn modelId="{C58D1830-8902-424B-A532-481953143022}" type="presParOf" srcId="{A4009CE0-2689-4FD0-8A44-26DD2DD2DB9C}" destId="{C1457D19-10AB-4646-8A1B-676C4A30F2AA}" srcOrd="5" destOrd="0" presId="urn:microsoft.com/office/officeart/2005/8/layout/process4"/>
    <dgm:cxn modelId="{2483D5CD-1738-45B1-AFF6-57B880093044}" type="presParOf" srcId="{A4009CE0-2689-4FD0-8A44-26DD2DD2DB9C}" destId="{8F79B85C-63A7-4C3C-81DE-390F38DF1F4D}" srcOrd="6" destOrd="0" presId="urn:microsoft.com/office/officeart/2005/8/layout/process4"/>
    <dgm:cxn modelId="{8574FC87-3DF4-4633-9FD8-3D69B0EBDB07}" type="presParOf" srcId="{8F79B85C-63A7-4C3C-81DE-390F38DF1F4D}" destId="{1BD32237-7266-4877-A25B-F238A2BE7723}" srcOrd="0" destOrd="0" presId="urn:microsoft.com/office/officeart/2005/8/layout/process4"/>
    <dgm:cxn modelId="{EC63C2C3-CC07-48AC-A941-D56E94075CED}" type="presParOf" srcId="{A4009CE0-2689-4FD0-8A44-26DD2DD2DB9C}" destId="{CF070A24-888C-49D6-A8A6-4529F7881A6E}" srcOrd="7" destOrd="0" presId="urn:microsoft.com/office/officeart/2005/8/layout/process4"/>
    <dgm:cxn modelId="{886D4A20-2394-4916-B0CB-8C5464A116EE}" type="presParOf" srcId="{A4009CE0-2689-4FD0-8A44-26DD2DD2DB9C}" destId="{8D55213C-F776-407E-AE39-EA42164693F2}" srcOrd="8" destOrd="0" presId="urn:microsoft.com/office/officeart/2005/8/layout/process4"/>
    <dgm:cxn modelId="{CD17A04C-C59B-4CC7-8037-97BAA2A4E286}" type="presParOf" srcId="{8D55213C-F776-407E-AE39-EA42164693F2}" destId="{F7AE3043-71E8-4396-A4F9-E3ED5EC31242}" srcOrd="0" destOrd="0" presId="urn:microsoft.com/office/officeart/2005/8/layout/process4"/>
    <dgm:cxn modelId="{EE0B5DA7-3B5E-4686-815E-4DF6F2CCA233}" type="presParOf" srcId="{A4009CE0-2689-4FD0-8A44-26DD2DD2DB9C}" destId="{4FA76A90-DCEE-446C-B212-AD491838B32B}" srcOrd="9" destOrd="0" presId="urn:microsoft.com/office/officeart/2005/8/layout/process4"/>
    <dgm:cxn modelId="{4236451C-0D0D-440C-9945-861805A8DE54}" type="presParOf" srcId="{A4009CE0-2689-4FD0-8A44-26DD2DD2DB9C}" destId="{B6A39B7C-8970-43D7-A003-3D70E9FFD1BD}" srcOrd="10" destOrd="0" presId="urn:microsoft.com/office/officeart/2005/8/layout/process4"/>
    <dgm:cxn modelId="{D8E2E5B2-F357-426E-90DA-F3E9CCE844C5}" type="presParOf" srcId="{B6A39B7C-8970-43D7-A003-3D70E9FFD1BD}" destId="{5ECB0AC8-3835-4CD2-901E-15440B39BCCB}"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D86088-0151-4857-9AF9-65B503051BAA}" type="doc">
      <dgm:prSet loTypeId="urn:microsoft.com/office/officeart/2005/8/layout/hierarchy5" loCatId="hierarchy" qsTypeId="urn:microsoft.com/office/officeart/2005/8/quickstyle/3d2" qsCatId="3D" csTypeId="urn:microsoft.com/office/officeart/2005/8/colors/colorful1#2" csCatId="colorful" phldr="1"/>
      <dgm:spPr/>
      <dgm:t>
        <a:bodyPr/>
        <a:lstStyle/>
        <a:p>
          <a:endParaRPr lang="zh-CN" altLang="en-US"/>
        </a:p>
      </dgm:t>
    </dgm:pt>
    <dgm:pt modelId="{8832C332-3A42-4991-823D-1F520E9222B3}">
      <dgm:prSet phldrT="[文本]"/>
      <dgm:spPr/>
      <dgm:t>
        <a:bodyPr/>
        <a:lstStyle/>
        <a:p>
          <a:r>
            <a:rPr lang="zh-CN" altLang="en-US" dirty="0"/>
            <a:t>计算机语言</a:t>
          </a:r>
        </a:p>
      </dgm:t>
    </dgm:pt>
    <dgm:pt modelId="{1AF9824B-2DC7-463F-826B-607C5EDC9DB9}" type="parTrans" cxnId="{DEC7333A-EA95-4CBA-8CFA-654CD85B5035}">
      <dgm:prSet/>
      <dgm:spPr/>
      <dgm:t>
        <a:bodyPr/>
        <a:lstStyle/>
        <a:p>
          <a:endParaRPr lang="zh-CN" altLang="en-US"/>
        </a:p>
      </dgm:t>
    </dgm:pt>
    <dgm:pt modelId="{9BA0AE6F-478A-4A9B-A787-2A8E856873B4}" type="sibTrans" cxnId="{DEC7333A-EA95-4CBA-8CFA-654CD85B5035}">
      <dgm:prSet/>
      <dgm:spPr/>
      <dgm:t>
        <a:bodyPr/>
        <a:lstStyle/>
        <a:p>
          <a:endParaRPr lang="zh-CN" altLang="en-US"/>
        </a:p>
      </dgm:t>
    </dgm:pt>
    <dgm:pt modelId="{09EC9D65-C706-42BA-B75E-ECDC6F43E57C}">
      <dgm:prSet phldrT="[文本]"/>
      <dgm:spPr/>
      <dgm:t>
        <a:bodyPr/>
        <a:lstStyle/>
        <a:p>
          <a:r>
            <a:rPr lang="zh-CN" altLang="en-US" dirty="0"/>
            <a:t>机器语言</a:t>
          </a:r>
        </a:p>
      </dgm:t>
    </dgm:pt>
    <dgm:pt modelId="{615E9488-C1D4-427B-9A9E-19D7BC80BCD6}" type="parTrans" cxnId="{74B3BC07-FD67-423F-A46C-8798ED1F00C2}">
      <dgm:prSet/>
      <dgm:spPr/>
      <dgm:t>
        <a:bodyPr/>
        <a:lstStyle/>
        <a:p>
          <a:endParaRPr lang="zh-CN" altLang="en-US"/>
        </a:p>
      </dgm:t>
    </dgm:pt>
    <dgm:pt modelId="{7898216F-F23D-484A-AD8B-2585DC808F5B}" type="sibTrans" cxnId="{74B3BC07-FD67-423F-A46C-8798ED1F00C2}">
      <dgm:prSet/>
      <dgm:spPr/>
      <dgm:t>
        <a:bodyPr/>
        <a:lstStyle/>
        <a:p>
          <a:endParaRPr lang="zh-CN" altLang="en-US"/>
        </a:p>
      </dgm:t>
    </dgm:pt>
    <dgm:pt modelId="{C3F382B7-7FFD-4D05-828B-B5EFB63F8AD1}">
      <dgm:prSet phldrT="[文本]"/>
      <dgm:spPr/>
      <dgm:t>
        <a:bodyPr/>
        <a:lstStyle/>
        <a:p>
          <a:r>
            <a:rPr lang="zh-CN" altLang="en-US" dirty="0"/>
            <a:t>汇编语言</a:t>
          </a:r>
        </a:p>
      </dgm:t>
    </dgm:pt>
    <dgm:pt modelId="{1E2314CD-BDCF-4965-B461-BDB4CEC34699}" type="parTrans" cxnId="{64004005-E8BF-48DC-B758-38CC6F231556}">
      <dgm:prSet/>
      <dgm:spPr/>
      <dgm:t>
        <a:bodyPr/>
        <a:lstStyle/>
        <a:p>
          <a:endParaRPr lang="zh-CN" altLang="en-US"/>
        </a:p>
      </dgm:t>
    </dgm:pt>
    <dgm:pt modelId="{8991BF5F-2C9F-4C6C-9EDC-6FC4E7927F22}" type="sibTrans" cxnId="{64004005-E8BF-48DC-B758-38CC6F231556}">
      <dgm:prSet/>
      <dgm:spPr/>
      <dgm:t>
        <a:bodyPr/>
        <a:lstStyle/>
        <a:p>
          <a:endParaRPr lang="zh-CN" altLang="en-US"/>
        </a:p>
      </dgm:t>
    </dgm:pt>
    <dgm:pt modelId="{648C5004-1FEE-412F-8D71-2229FCF520C2}">
      <dgm:prSet phldrT="[文本]"/>
      <dgm:spPr/>
      <dgm:t>
        <a:bodyPr/>
        <a:lstStyle/>
        <a:p>
          <a:endParaRPr lang="zh-CN" altLang="en-US" dirty="0"/>
        </a:p>
      </dgm:t>
    </dgm:pt>
    <dgm:pt modelId="{B21D1DE4-1BA7-4479-B898-83A74D3D98BF}" type="parTrans" cxnId="{D3AF1195-B8E9-43EE-AC13-825ACC2620D6}">
      <dgm:prSet/>
      <dgm:spPr/>
      <dgm:t>
        <a:bodyPr/>
        <a:lstStyle/>
        <a:p>
          <a:endParaRPr lang="zh-CN" altLang="en-US"/>
        </a:p>
      </dgm:t>
    </dgm:pt>
    <dgm:pt modelId="{5A65E5C9-0087-40B9-BEB8-2A850B480732}" type="sibTrans" cxnId="{D3AF1195-B8E9-43EE-AC13-825ACC2620D6}">
      <dgm:prSet/>
      <dgm:spPr/>
      <dgm:t>
        <a:bodyPr/>
        <a:lstStyle/>
        <a:p>
          <a:endParaRPr lang="zh-CN" altLang="en-US"/>
        </a:p>
      </dgm:t>
    </dgm:pt>
    <dgm:pt modelId="{F67D0D32-6408-43F6-9B4E-61E26F423287}">
      <dgm:prSet phldrT="[文本]"/>
      <dgm:spPr/>
      <dgm:t>
        <a:bodyPr/>
        <a:lstStyle/>
        <a:p>
          <a:endParaRPr lang="zh-CN" altLang="en-US" dirty="0"/>
        </a:p>
      </dgm:t>
    </dgm:pt>
    <dgm:pt modelId="{C2528067-2779-4971-93FD-3CFF5B37FF01}" type="parTrans" cxnId="{9C3639F2-A42F-4324-BA76-995F61DEED83}">
      <dgm:prSet/>
      <dgm:spPr/>
      <dgm:t>
        <a:bodyPr/>
        <a:lstStyle/>
        <a:p>
          <a:endParaRPr lang="zh-CN" altLang="en-US"/>
        </a:p>
      </dgm:t>
    </dgm:pt>
    <dgm:pt modelId="{E63BB550-340B-4061-BC71-0C4C5200D80C}" type="sibTrans" cxnId="{9C3639F2-A42F-4324-BA76-995F61DEED83}">
      <dgm:prSet/>
      <dgm:spPr/>
      <dgm:t>
        <a:bodyPr/>
        <a:lstStyle/>
        <a:p>
          <a:endParaRPr lang="zh-CN" altLang="en-US"/>
        </a:p>
      </dgm:t>
    </dgm:pt>
    <dgm:pt modelId="{B9C87CD2-0C84-4302-9F7E-C01D31B90B58}">
      <dgm:prSet phldrT="[文本]"/>
      <dgm:spPr/>
      <dgm:t>
        <a:bodyPr/>
        <a:lstStyle/>
        <a:p>
          <a:r>
            <a:rPr lang="zh-CN" altLang="en-US" dirty="0"/>
            <a:t>高级语言</a:t>
          </a:r>
        </a:p>
      </dgm:t>
    </dgm:pt>
    <dgm:pt modelId="{2354B75B-1000-4FBC-9363-46B3426036C8}" type="parTrans" cxnId="{EB8B7FD9-E422-42CE-9B5C-8841A2BBC2E7}">
      <dgm:prSet/>
      <dgm:spPr/>
      <dgm:t>
        <a:bodyPr/>
        <a:lstStyle/>
        <a:p>
          <a:endParaRPr lang="zh-CN" altLang="en-US"/>
        </a:p>
      </dgm:t>
    </dgm:pt>
    <dgm:pt modelId="{4A14ECC6-732E-4B38-8E40-647D5D0259E8}" type="sibTrans" cxnId="{EB8B7FD9-E422-42CE-9B5C-8841A2BBC2E7}">
      <dgm:prSet/>
      <dgm:spPr/>
      <dgm:t>
        <a:bodyPr/>
        <a:lstStyle/>
        <a:p>
          <a:endParaRPr lang="zh-CN" altLang="en-US"/>
        </a:p>
      </dgm:t>
    </dgm:pt>
    <dgm:pt modelId="{B2D4ED69-DE26-4BA7-B5AE-F17C46E31CAB}" type="pres">
      <dgm:prSet presAssocID="{EDD86088-0151-4857-9AF9-65B503051BAA}" presName="mainComposite" presStyleCnt="0">
        <dgm:presLayoutVars>
          <dgm:chPref val="1"/>
          <dgm:dir/>
          <dgm:animOne val="branch"/>
          <dgm:animLvl val="lvl"/>
          <dgm:resizeHandles val="exact"/>
        </dgm:presLayoutVars>
      </dgm:prSet>
      <dgm:spPr/>
      <dgm:t>
        <a:bodyPr/>
        <a:lstStyle/>
        <a:p>
          <a:endParaRPr lang="zh-CN" altLang="en-US"/>
        </a:p>
      </dgm:t>
    </dgm:pt>
    <dgm:pt modelId="{4828785C-63C1-4ABC-96EB-C971DC3AB651}" type="pres">
      <dgm:prSet presAssocID="{EDD86088-0151-4857-9AF9-65B503051BAA}" presName="hierFlow" presStyleCnt="0"/>
      <dgm:spPr/>
    </dgm:pt>
    <dgm:pt modelId="{EC609BA0-F6DB-454D-BA8E-C497DAE8B0BA}" type="pres">
      <dgm:prSet presAssocID="{EDD86088-0151-4857-9AF9-65B503051BAA}" presName="firstBuf" presStyleCnt="0"/>
      <dgm:spPr/>
    </dgm:pt>
    <dgm:pt modelId="{6DD4F502-B713-400F-AB62-FBFFFB647F3E}" type="pres">
      <dgm:prSet presAssocID="{EDD86088-0151-4857-9AF9-65B503051BAA}" presName="hierChild1" presStyleCnt="0">
        <dgm:presLayoutVars>
          <dgm:chPref val="1"/>
          <dgm:animOne val="branch"/>
          <dgm:animLvl val="lvl"/>
        </dgm:presLayoutVars>
      </dgm:prSet>
      <dgm:spPr/>
    </dgm:pt>
    <dgm:pt modelId="{F6434AF1-E7E2-4684-8A64-C398B89AC3DB}" type="pres">
      <dgm:prSet presAssocID="{8832C332-3A42-4991-823D-1F520E9222B3}" presName="Name17" presStyleCnt="0"/>
      <dgm:spPr/>
    </dgm:pt>
    <dgm:pt modelId="{AAA4BBC0-1D64-44F9-9596-C7046E0773ED}" type="pres">
      <dgm:prSet presAssocID="{8832C332-3A42-4991-823D-1F520E9222B3}" presName="level1Shape" presStyleLbl="node0" presStyleIdx="0" presStyleCnt="1" custLinFactNeighborX="-63227" custLinFactNeighborY="-77332">
        <dgm:presLayoutVars>
          <dgm:chPref val="3"/>
        </dgm:presLayoutVars>
      </dgm:prSet>
      <dgm:spPr/>
      <dgm:t>
        <a:bodyPr/>
        <a:lstStyle/>
        <a:p>
          <a:endParaRPr lang="zh-CN" altLang="en-US"/>
        </a:p>
      </dgm:t>
    </dgm:pt>
    <dgm:pt modelId="{3502C7C7-14F6-4359-AF2A-A10B9772A8EE}" type="pres">
      <dgm:prSet presAssocID="{8832C332-3A42-4991-823D-1F520E9222B3}" presName="hierChild2" presStyleCnt="0"/>
      <dgm:spPr/>
    </dgm:pt>
    <dgm:pt modelId="{9E1DA82B-7192-433C-BDAF-3EAD7328FCDF}" type="pres">
      <dgm:prSet presAssocID="{615E9488-C1D4-427B-9A9E-19D7BC80BCD6}" presName="Name25" presStyleLbl="parChTrans1D2" presStyleIdx="0" presStyleCnt="3"/>
      <dgm:spPr/>
      <dgm:t>
        <a:bodyPr/>
        <a:lstStyle/>
        <a:p>
          <a:endParaRPr lang="zh-CN" altLang="en-US"/>
        </a:p>
      </dgm:t>
    </dgm:pt>
    <dgm:pt modelId="{7EE7D71E-2AE3-4BAC-B46F-1D73E4F436C6}" type="pres">
      <dgm:prSet presAssocID="{615E9488-C1D4-427B-9A9E-19D7BC80BCD6}" presName="connTx" presStyleLbl="parChTrans1D2" presStyleIdx="0" presStyleCnt="3"/>
      <dgm:spPr/>
      <dgm:t>
        <a:bodyPr/>
        <a:lstStyle/>
        <a:p>
          <a:endParaRPr lang="zh-CN" altLang="en-US"/>
        </a:p>
      </dgm:t>
    </dgm:pt>
    <dgm:pt modelId="{566D44E3-E705-4A28-817F-E4025469DB77}" type="pres">
      <dgm:prSet presAssocID="{09EC9D65-C706-42BA-B75E-ECDC6F43E57C}" presName="Name30" presStyleCnt="0"/>
      <dgm:spPr/>
    </dgm:pt>
    <dgm:pt modelId="{8B97B650-6E6C-4922-A9A8-A2CCE6295650}" type="pres">
      <dgm:prSet presAssocID="{09EC9D65-C706-42BA-B75E-ECDC6F43E57C}" presName="level2Shape" presStyleLbl="node2" presStyleIdx="0" presStyleCnt="3" custLinFactNeighborX="-63227" custLinFactNeighborY="-77332"/>
      <dgm:spPr/>
      <dgm:t>
        <a:bodyPr/>
        <a:lstStyle/>
        <a:p>
          <a:endParaRPr lang="zh-CN" altLang="en-US"/>
        </a:p>
      </dgm:t>
    </dgm:pt>
    <dgm:pt modelId="{00ABC891-C658-42C7-8149-BD814AFBC62A}" type="pres">
      <dgm:prSet presAssocID="{09EC9D65-C706-42BA-B75E-ECDC6F43E57C}" presName="hierChild3" presStyleCnt="0"/>
      <dgm:spPr/>
    </dgm:pt>
    <dgm:pt modelId="{E149B7BA-07BD-4813-8958-402D69E381AB}" type="pres">
      <dgm:prSet presAssocID="{1E2314CD-BDCF-4965-B461-BDB4CEC34699}" presName="Name25" presStyleLbl="parChTrans1D2" presStyleIdx="1" presStyleCnt="3"/>
      <dgm:spPr/>
      <dgm:t>
        <a:bodyPr/>
        <a:lstStyle/>
        <a:p>
          <a:endParaRPr lang="zh-CN" altLang="en-US"/>
        </a:p>
      </dgm:t>
    </dgm:pt>
    <dgm:pt modelId="{965CA047-65B4-4CB6-9EC6-57F1DF82A29A}" type="pres">
      <dgm:prSet presAssocID="{1E2314CD-BDCF-4965-B461-BDB4CEC34699}" presName="connTx" presStyleLbl="parChTrans1D2" presStyleIdx="1" presStyleCnt="3"/>
      <dgm:spPr/>
      <dgm:t>
        <a:bodyPr/>
        <a:lstStyle/>
        <a:p>
          <a:endParaRPr lang="zh-CN" altLang="en-US"/>
        </a:p>
      </dgm:t>
    </dgm:pt>
    <dgm:pt modelId="{8E3A461E-2D6C-4EF3-A597-A83E62258F78}" type="pres">
      <dgm:prSet presAssocID="{C3F382B7-7FFD-4D05-828B-B5EFB63F8AD1}" presName="Name30" presStyleCnt="0"/>
      <dgm:spPr/>
    </dgm:pt>
    <dgm:pt modelId="{619258C3-E86B-40B2-9C2B-9436A6E46F46}" type="pres">
      <dgm:prSet presAssocID="{C3F382B7-7FFD-4D05-828B-B5EFB63F8AD1}" presName="level2Shape" presStyleLbl="node2" presStyleIdx="1" presStyleCnt="3" custLinFactNeighborX="-63227" custLinFactNeighborY="-77332"/>
      <dgm:spPr/>
      <dgm:t>
        <a:bodyPr/>
        <a:lstStyle/>
        <a:p>
          <a:endParaRPr lang="zh-CN" altLang="en-US"/>
        </a:p>
      </dgm:t>
    </dgm:pt>
    <dgm:pt modelId="{4215DA41-6C13-4A18-9F69-37E864DE327B}" type="pres">
      <dgm:prSet presAssocID="{C3F382B7-7FFD-4D05-828B-B5EFB63F8AD1}" presName="hierChild3" presStyleCnt="0"/>
      <dgm:spPr/>
    </dgm:pt>
    <dgm:pt modelId="{18D45D3C-6B69-43DF-98BB-0A5BD5CB18E9}" type="pres">
      <dgm:prSet presAssocID="{2354B75B-1000-4FBC-9363-46B3426036C8}" presName="Name25" presStyleLbl="parChTrans1D2" presStyleIdx="2" presStyleCnt="3"/>
      <dgm:spPr/>
      <dgm:t>
        <a:bodyPr/>
        <a:lstStyle/>
        <a:p>
          <a:endParaRPr lang="zh-CN" altLang="en-US"/>
        </a:p>
      </dgm:t>
    </dgm:pt>
    <dgm:pt modelId="{24BE8545-E3CB-44B1-9187-35DE109D7288}" type="pres">
      <dgm:prSet presAssocID="{2354B75B-1000-4FBC-9363-46B3426036C8}" presName="connTx" presStyleLbl="parChTrans1D2" presStyleIdx="2" presStyleCnt="3"/>
      <dgm:spPr/>
      <dgm:t>
        <a:bodyPr/>
        <a:lstStyle/>
        <a:p>
          <a:endParaRPr lang="zh-CN" altLang="en-US"/>
        </a:p>
      </dgm:t>
    </dgm:pt>
    <dgm:pt modelId="{895D9157-3101-4AC2-9729-460F76AFB59F}" type="pres">
      <dgm:prSet presAssocID="{B9C87CD2-0C84-4302-9F7E-C01D31B90B58}" presName="Name30" presStyleCnt="0"/>
      <dgm:spPr/>
    </dgm:pt>
    <dgm:pt modelId="{D5B72752-98F5-44C3-BCAA-B9AB954F5209}" type="pres">
      <dgm:prSet presAssocID="{B9C87CD2-0C84-4302-9F7E-C01D31B90B58}" presName="level2Shape" presStyleLbl="node2" presStyleIdx="2" presStyleCnt="3" custLinFactNeighborX="-63227" custLinFactNeighborY="-77332"/>
      <dgm:spPr/>
      <dgm:t>
        <a:bodyPr/>
        <a:lstStyle/>
        <a:p>
          <a:endParaRPr lang="zh-CN" altLang="en-US"/>
        </a:p>
      </dgm:t>
    </dgm:pt>
    <dgm:pt modelId="{AACEAEBF-1E59-441C-AC76-0B39D6CA9186}" type="pres">
      <dgm:prSet presAssocID="{B9C87CD2-0C84-4302-9F7E-C01D31B90B58}" presName="hierChild3" presStyleCnt="0"/>
      <dgm:spPr/>
    </dgm:pt>
    <dgm:pt modelId="{860787DA-AB56-4516-A08D-2E9AE82A423D}" type="pres">
      <dgm:prSet presAssocID="{EDD86088-0151-4857-9AF9-65B503051BAA}" presName="bgShapesFlow" presStyleCnt="0"/>
      <dgm:spPr/>
    </dgm:pt>
    <dgm:pt modelId="{2FE5D479-4A8C-4034-9EEF-BA82EF124C3A}" type="pres">
      <dgm:prSet presAssocID="{648C5004-1FEE-412F-8D71-2229FCF520C2}" presName="rectComp" presStyleCnt="0"/>
      <dgm:spPr/>
    </dgm:pt>
    <dgm:pt modelId="{58416055-3B08-4C2D-84C7-822FEB434A3A}" type="pres">
      <dgm:prSet presAssocID="{648C5004-1FEE-412F-8D71-2229FCF520C2}" presName="bgRect" presStyleLbl="bgShp" presStyleIdx="0" presStyleCnt="2" custLinFactNeighborX="-52691"/>
      <dgm:spPr/>
      <dgm:t>
        <a:bodyPr/>
        <a:lstStyle/>
        <a:p>
          <a:endParaRPr lang="zh-CN" altLang="en-US"/>
        </a:p>
      </dgm:t>
    </dgm:pt>
    <dgm:pt modelId="{BBB5F012-1C60-45DC-8813-2F1E3A0670A8}" type="pres">
      <dgm:prSet presAssocID="{648C5004-1FEE-412F-8D71-2229FCF520C2}" presName="bgRectTx" presStyleLbl="bgShp" presStyleIdx="0" presStyleCnt="2">
        <dgm:presLayoutVars>
          <dgm:bulletEnabled val="1"/>
        </dgm:presLayoutVars>
      </dgm:prSet>
      <dgm:spPr/>
      <dgm:t>
        <a:bodyPr/>
        <a:lstStyle/>
        <a:p>
          <a:endParaRPr lang="zh-CN" altLang="en-US"/>
        </a:p>
      </dgm:t>
    </dgm:pt>
    <dgm:pt modelId="{AE463315-5207-4721-9CEA-668DEDA3C3FE}" type="pres">
      <dgm:prSet presAssocID="{648C5004-1FEE-412F-8D71-2229FCF520C2}" presName="spComp" presStyleCnt="0"/>
      <dgm:spPr/>
    </dgm:pt>
    <dgm:pt modelId="{F661D221-C6C8-4904-A531-EF9B78E01AA8}" type="pres">
      <dgm:prSet presAssocID="{648C5004-1FEE-412F-8D71-2229FCF520C2}" presName="hSp" presStyleCnt="0"/>
      <dgm:spPr/>
    </dgm:pt>
    <dgm:pt modelId="{0BF9DCB9-D732-46EE-9E76-5AE25FA43B1F}" type="pres">
      <dgm:prSet presAssocID="{F67D0D32-6408-43F6-9B4E-61E26F423287}" presName="rectComp" presStyleCnt="0"/>
      <dgm:spPr/>
    </dgm:pt>
    <dgm:pt modelId="{2C5D845F-3FD4-4E30-8E5E-9AE5BD5B7A70}" type="pres">
      <dgm:prSet presAssocID="{F67D0D32-6408-43F6-9B4E-61E26F423287}" presName="bgRect" presStyleLbl="bgShp" presStyleIdx="1" presStyleCnt="2" custLinFactNeighborX="-54696"/>
      <dgm:spPr/>
      <dgm:t>
        <a:bodyPr/>
        <a:lstStyle/>
        <a:p>
          <a:endParaRPr lang="zh-CN" altLang="en-US"/>
        </a:p>
      </dgm:t>
    </dgm:pt>
    <dgm:pt modelId="{C03BFF65-79B4-4026-A1A6-CFE1C72D2778}" type="pres">
      <dgm:prSet presAssocID="{F67D0D32-6408-43F6-9B4E-61E26F423287}" presName="bgRectTx" presStyleLbl="bgShp" presStyleIdx="1" presStyleCnt="2">
        <dgm:presLayoutVars>
          <dgm:bulletEnabled val="1"/>
        </dgm:presLayoutVars>
      </dgm:prSet>
      <dgm:spPr/>
      <dgm:t>
        <a:bodyPr/>
        <a:lstStyle/>
        <a:p>
          <a:endParaRPr lang="zh-CN" altLang="en-US"/>
        </a:p>
      </dgm:t>
    </dgm:pt>
  </dgm:ptLst>
  <dgm:cxnLst>
    <dgm:cxn modelId="{344C0DD0-B6B1-4A6E-A269-7264689C7CB1}" type="presOf" srcId="{8832C332-3A42-4991-823D-1F520E9222B3}" destId="{AAA4BBC0-1D64-44F9-9596-C7046E0773ED}" srcOrd="0" destOrd="0" presId="urn:microsoft.com/office/officeart/2005/8/layout/hierarchy5"/>
    <dgm:cxn modelId="{9C3639F2-A42F-4324-BA76-995F61DEED83}" srcId="{EDD86088-0151-4857-9AF9-65B503051BAA}" destId="{F67D0D32-6408-43F6-9B4E-61E26F423287}" srcOrd="2" destOrd="0" parTransId="{C2528067-2779-4971-93FD-3CFF5B37FF01}" sibTransId="{E63BB550-340B-4061-BC71-0C4C5200D80C}"/>
    <dgm:cxn modelId="{EA00E59D-2DF2-425D-972E-72188AB4D457}" type="presOf" srcId="{09EC9D65-C706-42BA-B75E-ECDC6F43E57C}" destId="{8B97B650-6E6C-4922-A9A8-A2CCE6295650}" srcOrd="0" destOrd="0" presId="urn:microsoft.com/office/officeart/2005/8/layout/hierarchy5"/>
    <dgm:cxn modelId="{64004005-E8BF-48DC-B758-38CC6F231556}" srcId="{8832C332-3A42-4991-823D-1F520E9222B3}" destId="{C3F382B7-7FFD-4D05-828B-B5EFB63F8AD1}" srcOrd="1" destOrd="0" parTransId="{1E2314CD-BDCF-4965-B461-BDB4CEC34699}" sibTransId="{8991BF5F-2C9F-4C6C-9EDC-6FC4E7927F22}"/>
    <dgm:cxn modelId="{8FA1E0A6-C5D0-4BA4-9D5D-C0F9856EC435}" type="presOf" srcId="{C3F382B7-7FFD-4D05-828B-B5EFB63F8AD1}" destId="{619258C3-E86B-40B2-9C2B-9436A6E46F46}" srcOrd="0" destOrd="0" presId="urn:microsoft.com/office/officeart/2005/8/layout/hierarchy5"/>
    <dgm:cxn modelId="{DEC7333A-EA95-4CBA-8CFA-654CD85B5035}" srcId="{EDD86088-0151-4857-9AF9-65B503051BAA}" destId="{8832C332-3A42-4991-823D-1F520E9222B3}" srcOrd="0" destOrd="0" parTransId="{1AF9824B-2DC7-463F-826B-607C5EDC9DB9}" sibTransId="{9BA0AE6F-478A-4A9B-A787-2A8E856873B4}"/>
    <dgm:cxn modelId="{EDB7BCBB-5949-4AE4-A8B9-0E0CC0503C21}" type="presOf" srcId="{615E9488-C1D4-427B-9A9E-19D7BC80BCD6}" destId="{9E1DA82B-7192-433C-BDAF-3EAD7328FCDF}" srcOrd="0" destOrd="0" presId="urn:microsoft.com/office/officeart/2005/8/layout/hierarchy5"/>
    <dgm:cxn modelId="{74B3BC07-FD67-423F-A46C-8798ED1F00C2}" srcId="{8832C332-3A42-4991-823D-1F520E9222B3}" destId="{09EC9D65-C706-42BA-B75E-ECDC6F43E57C}" srcOrd="0" destOrd="0" parTransId="{615E9488-C1D4-427B-9A9E-19D7BC80BCD6}" sibTransId="{7898216F-F23D-484A-AD8B-2585DC808F5B}"/>
    <dgm:cxn modelId="{C6A75396-2B05-4ABA-B97D-8F70B6B282EE}" type="presOf" srcId="{615E9488-C1D4-427B-9A9E-19D7BC80BCD6}" destId="{7EE7D71E-2AE3-4BAC-B46F-1D73E4F436C6}" srcOrd="1" destOrd="0" presId="urn:microsoft.com/office/officeart/2005/8/layout/hierarchy5"/>
    <dgm:cxn modelId="{3FEB6227-CEE8-49A9-AE8B-CDC047050B38}" type="presOf" srcId="{648C5004-1FEE-412F-8D71-2229FCF520C2}" destId="{58416055-3B08-4C2D-84C7-822FEB434A3A}" srcOrd="0" destOrd="0" presId="urn:microsoft.com/office/officeart/2005/8/layout/hierarchy5"/>
    <dgm:cxn modelId="{65B30AD5-AFBD-4FA6-A2B5-4DD80FF569E6}" type="presOf" srcId="{EDD86088-0151-4857-9AF9-65B503051BAA}" destId="{B2D4ED69-DE26-4BA7-B5AE-F17C46E31CAB}" srcOrd="0" destOrd="0" presId="urn:microsoft.com/office/officeart/2005/8/layout/hierarchy5"/>
    <dgm:cxn modelId="{EB8B7FD9-E422-42CE-9B5C-8841A2BBC2E7}" srcId="{8832C332-3A42-4991-823D-1F520E9222B3}" destId="{B9C87CD2-0C84-4302-9F7E-C01D31B90B58}" srcOrd="2" destOrd="0" parTransId="{2354B75B-1000-4FBC-9363-46B3426036C8}" sibTransId="{4A14ECC6-732E-4B38-8E40-647D5D0259E8}"/>
    <dgm:cxn modelId="{E9841600-0605-48A1-A1C0-F032729D79CE}" type="presOf" srcId="{F67D0D32-6408-43F6-9B4E-61E26F423287}" destId="{2C5D845F-3FD4-4E30-8E5E-9AE5BD5B7A70}" srcOrd="0" destOrd="0" presId="urn:microsoft.com/office/officeart/2005/8/layout/hierarchy5"/>
    <dgm:cxn modelId="{DBFC977B-5DEC-43EA-B8C5-21870213BFEF}" type="presOf" srcId="{1E2314CD-BDCF-4965-B461-BDB4CEC34699}" destId="{965CA047-65B4-4CB6-9EC6-57F1DF82A29A}" srcOrd="1" destOrd="0" presId="urn:microsoft.com/office/officeart/2005/8/layout/hierarchy5"/>
    <dgm:cxn modelId="{D7225E31-9AA8-4CD4-8AF6-7E54DFF57546}" type="presOf" srcId="{648C5004-1FEE-412F-8D71-2229FCF520C2}" destId="{BBB5F012-1C60-45DC-8813-2F1E3A0670A8}" srcOrd="1" destOrd="0" presId="urn:microsoft.com/office/officeart/2005/8/layout/hierarchy5"/>
    <dgm:cxn modelId="{905EBE64-2138-4ABB-A32C-9C75B9085E44}" type="presOf" srcId="{1E2314CD-BDCF-4965-B461-BDB4CEC34699}" destId="{E149B7BA-07BD-4813-8958-402D69E381AB}" srcOrd="0" destOrd="0" presId="urn:microsoft.com/office/officeart/2005/8/layout/hierarchy5"/>
    <dgm:cxn modelId="{BCA15660-BC61-452C-A600-DFF23512E272}" type="presOf" srcId="{B9C87CD2-0C84-4302-9F7E-C01D31B90B58}" destId="{D5B72752-98F5-44C3-BCAA-B9AB954F5209}" srcOrd="0" destOrd="0" presId="urn:microsoft.com/office/officeart/2005/8/layout/hierarchy5"/>
    <dgm:cxn modelId="{75E2380F-6A26-4A62-9E64-A1B9409AF2F2}" type="presOf" srcId="{2354B75B-1000-4FBC-9363-46B3426036C8}" destId="{18D45D3C-6B69-43DF-98BB-0A5BD5CB18E9}" srcOrd="0" destOrd="0" presId="urn:microsoft.com/office/officeart/2005/8/layout/hierarchy5"/>
    <dgm:cxn modelId="{D3AF1195-B8E9-43EE-AC13-825ACC2620D6}" srcId="{EDD86088-0151-4857-9AF9-65B503051BAA}" destId="{648C5004-1FEE-412F-8D71-2229FCF520C2}" srcOrd="1" destOrd="0" parTransId="{B21D1DE4-1BA7-4479-B898-83A74D3D98BF}" sibTransId="{5A65E5C9-0087-40B9-BEB8-2A850B480732}"/>
    <dgm:cxn modelId="{877CEDA7-1BF5-4745-8059-0C58BC75FF85}" type="presOf" srcId="{F67D0D32-6408-43F6-9B4E-61E26F423287}" destId="{C03BFF65-79B4-4026-A1A6-CFE1C72D2778}" srcOrd="1" destOrd="0" presId="urn:microsoft.com/office/officeart/2005/8/layout/hierarchy5"/>
    <dgm:cxn modelId="{C6E3B544-8761-42CE-85FA-3F838E04B827}" type="presOf" srcId="{2354B75B-1000-4FBC-9363-46B3426036C8}" destId="{24BE8545-E3CB-44B1-9187-35DE109D7288}" srcOrd="1" destOrd="0" presId="urn:microsoft.com/office/officeart/2005/8/layout/hierarchy5"/>
    <dgm:cxn modelId="{3E1DD246-01B1-431E-A4C9-8A862C2635B0}" type="presParOf" srcId="{B2D4ED69-DE26-4BA7-B5AE-F17C46E31CAB}" destId="{4828785C-63C1-4ABC-96EB-C971DC3AB651}" srcOrd="0" destOrd="0" presId="urn:microsoft.com/office/officeart/2005/8/layout/hierarchy5"/>
    <dgm:cxn modelId="{E32535EA-0545-42FA-AC66-29B081FF3E1D}" type="presParOf" srcId="{4828785C-63C1-4ABC-96EB-C971DC3AB651}" destId="{EC609BA0-F6DB-454D-BA8E-C497DAE8B0BA}" srcOrd="0" destOrd="0" presId="urn:microsoft.com/office/officeart/2005/8/layout/hierarchy5"/>
    <dgm:cxn modelId="{D05C42E6-E212-45A5-BB96-2B989E48D33E}" type="presParOf" srcId="{4828785C-63C1-4ABC-96EB-C971DC3AB651}" destId="{6DD4F502-B713-400F-AB62-FBFFFB647F3E}" srcOrd="1" destOrd="0" presId="urn:microsoft.com/office/officeart/2005/8/layout/hierarchy5"/>
    <dgm:cxn modelId="{92B3C528-9E7F-44E4-9807-649BAE0009C5}" type="presParOf" srcId="{6DD4F502-B713-400F-AB62-FBFFFB647F3E}" destId="{F6434AF1-E7E2-4684-8A64-C398B89AC3DB}" srcOrd="0" destOrd="0" presId="urn:microsoft.com/office/officeart/2005/8/layout/hierarchy5"/>
    <dgm:cxn modelId="{516AD222-4757-472C-AC63-2BE202CDF0E5}" type="presParOf" srcId="{F6434AF1-E7E2-4684-8A64-C398B89AC3DB}" destId="{AAA4BBC0-1D64-44F9-9596-C7046E0773ED}" srcOrd="0" destOrd="0" presId="urn:microsoft.com/office/officeart/2005/8/layout/hierarchy5"/>
    <dgm:cxn modelId="{7B47FF2C-49D5-41EB-ADD3-11EB92AA1A0B}" type="presParOf" srcId="{F6434AF1-E7E2-4684-8A64-C398B89AC3DB}" destId="{3502C7C7-14F6-4359-AF2A-A10B9772A8EE}" srcOrd="1" destOrd="0" presId="urn:microsoft.com/office/officeart/2005/8/layout/hierarchy5"/>
    <dgm:cxn modelId="{EEB91B12-0118-4A8F-B2F6-35C779F9E273}" type="presParOf" srcId="{3502C7C7-14F6-4359-AF2A-A10B9772A8EE}" destId="{9E1DA82B-7192-433C-BDAF-3EAD7328FCDF}" srcOrd="0" destOrd="0" presId="urn:microsoft.com/office/officeart/2005/8/layout/hierarchy5"/>
    <dgm:cxn modelId="{860D78D3-0AA1-49E5-A094-8641A8211D6E}" type="presParOf" srcId="{9E1DA82B-7192-433C-BDAF-3EAD7328FCDF}" destId="{7EE7D71E-2AE3-4BAC-B46F-1D73E4F436C6}" srcOrd="0" destOrd="0" presId="urn:microsoft.com/office/officeart/2005/8/layout/hierarchy5"/>
    <dgm:cxn modelId="{1037A1BF-9030-43D8-9D2B-295700383E5A}" type="presParOf" srcId="{3502C7C7-14F6-4359-AF2A-A10B9772A8EE}" destId="{566D44E3-E705-4A28-817F-E4025469DB77}" srcOrd="1" destOrd="0" presId="urn:microsoft.com/office/officeart/2005/8/layout/hierarchy5"/>
    <dgm:cxn modelId="{CB3C0E1A-1AD9-4C3C-81D3-20B6E7E58F68}" type="presParOf" srcId="{566D44E3-E705-4A28-817F-E4025469DB77}" destId="{8B97B650-6E6C-4922-A9A8-A2CCE6295650}" srcOrd="0" destOrd="0" presId="urn:microsoft.com/office/officeart/2005/8/layout/hierarchy5"/>
    <dgm:cxn modelId="{D3088513-9769-4F73-8A90-60DCAABF1304}" type="presParOf" srcId="{566D44E3-E705-4A28-817F-E4025469DB77}" destId="{00ABC891-C658-42C7-8149-BD814AFBC62A}" srcOrd="1" destOrd="0" presId="urn:microsoft.com/office/officeart/2005/8/layout/hierarchy5"/>
    <dgm:cxn modelId="{4CE7CCF6-42BB-40C1-8421-3FF752117497}" type="presParOf" srcId="{3502C7C7-14F6-4359-AF2A-A10B9772A8EE}" destId="{E149B7BA-07BD-4813-8958-402D69E381AB}" srcOrd="2" destOrd="0" presId="urn:microsoft.com/office/officeart/2005/8/layout/hierarchy5"/>
    <dgm:cxn modelId="{357E5156-5C08-4629-A42F-8E01DEF2000B}" type="presParOf" srcId="{E149B7BA-07BD-4813-8958-402D69E381AB}" destId="{965CA047-65B4-4CB6-9EC6-57F1DF82A29A}" srcOrd="0" destOrd="0" presId="urn:microsoft.com/office/officeart/2005/8/layout/hierarchy5"/>
    <dgm:cxn modelId="{DDEDC707-508B-43CC-B6B1-8FC6AFEF6D34}" type="presParOf" srcId="{3502C7C7-14F6-4359-AF2A-A10B9772A8EE}" destId="{8E3A461E-2D6C-4EF3-A597-A83E62258F78}" srcOrd="3" destOrd="0" presId="urn:microsoft.com/office/officeart/2005/8/layout/hierarchy5"/>
    <dgm:cxn modelId="{07BEA1D3-528B-40FD-BD98-5C6A139EA930}" type="presParOf" srcId="{8E3A461E-2D6C-4EF3-A597-A83E62258F78}" destId="{619258C3-E86B-40B2-9C2B-9436A6E46F46}" srcOrd="0" destOrd="0" presId="urn:microsoft.com/office/officeart/2005/8/layout/hierarchy5"/>
    <dgm:cxn modelId="{8726C133-809D-439E-9E62-121BFD09165E}" type="presParOf" srcId="{8E3A461E-2D6C-4EF3-A597-A83E62258F78}" destId="{4215DA41-6C13-4A18-9F69-37E864DE327B}" srcOrd="1" destOrd="0" presId="urn:microsoft.com/office/officeart/2005/8/layout/hierarchy5"/>
    <dgm:cxn modelId="{F6300597-BFB8-4F33-84A7-EB9A070A407D}" type="presParOf" srcId="{3502C7C7-14F6-4359-AF2A-A10B9772A8EE}" destId="{18D45D3C-6B69-43DF-98BB-0A5BD5CB18E9}" srcOrd="4" destOrd="0" presId="urn:microsoft.com/office/officeart/2005/8/layout/hierarchy5"/>
    <dgm:cxn modelId="{8D1697BB-F5C9-441B-B5AA-55957F18BE67}" type="presParOf" srcId="{18D45D3C-6B69-43DF-98BB-0A5BD5CB18E9}" destId="{24BE8545-E3CB-44B1-9187-35DE109D7288}" srcOrd="0" destOrd="0" presId="urn:microsoft.com/office/officeart/2005/8/layout/hierarchy5"/>
    <dgm:cxn modelId="{8F17C482-F724-49CE-939D-A0065C55C715}" type="presParOf" srcId="{3502C7C7-14F6-4359-AF2A-A10B9772A8EE}" destId="{895D9157-3101-4AC2-9729-460F76AFB59F}" srcOrd="5" destOrd="0" presId="urn:microsoft.com/office/officeart/2005/8/layout/hierarchy5"/>
    <dgm:cxn modelId="{EDA1D4A4-7578-4750-AF7C-8BFCE7922B91}" type="presParOf" srcId="{895D9157-3101-4AC2-9729-460F76AFB59F}" destId="{D5B72752-98F5-44C3-BCAA-B9AB954F5209}" srcOrd="0" destOrd="0" presId="urn:microsoft.com/office/officeart/2005/8/layout/hierarchy5"/>
    <dgm:cxn modelId="{8C6A8749-D1B7-4933-B6E0-404BB6DBCAF4}" type="presParOf" srcId="{895D9157-3101-4AC2-9729-460F76AFB59F}" destId="{AACEAEBF-1E59-441C-AC76-0B39D6CA9186}" srcOrd="1" destOrd="0" presId="urn:microsoft.com/office/officeart/2005/8/layout/hierarchy5"/>
    <dgm:cxn modelId="{8CB3B2A7-D65B-41BC-867C-67DCCB8D9E47}" type="presParOf" srcId="{B2D4ED69-DE26-4BA7-B5AE-F17C46E31CAB}" destId="{860787DA-AB56-4516-A08D-2E9AE82A423D}" srcOrd="1" destOrd="0" presId="urn:microsoft.com/office/officeart/2005/8/layout/hierarchy5"/>
    <dgm:cxn modelId="{8DDAE361-331D-4CB0-A802-6CE3ED0F63E0}" type="presParOf" srcId="{860787DA-AB56-4516-A08D-2E9AE82A423D}" destId="{2FE5D479-4A8C-4034-9EEF-BA82EF124C3A}" srcOrd="0" destOrd="0" presId="urn:microsoft.com/office/officeart/2005/8/layout/hierarchy5"/>
    <dgm:cxn modelId="{CD439995-4F61-4BE8-9D8B-B54DDE00D248}" type="presParOf" srcId="{2FE5D479-4A8C-4034-9EEF-BA82EF124C3A}" destId="{58416055-3B08-4C2D-84C7-822FEB434A3A}" srcOrd="0" destOrd="0" presId="urn:microsoft.com/office/officeart/2005/8/layout/hierarchy5"/>
    <dgm:cxn modelId="{B0DF3BE3-D79A-4F43-A8D2-437071E694B4}" type="presParOf" srcId="{2FE5D479-4A8C-4034-9EEF-BA82EF124C3A}" destId="{BBB5F012-1C60-45DC-8813-2F1E3A0670A8}" srcOrd="1" destOrd="0" presId="urn:microsoft.com/office/officeart/2005/8/layout/hierarchy5"/>
    <dgm:cxn modelId="{50CDD75C-F10A-4D4D-AF11-8E988A243DD5}" type="presParOf" srcId="{860787DA-AB56-4516-A08D-2E9AE82A423D}" destId="{AE463315-5207-4721-9CEA-668DEDA3C3FE}" srcOrd="1" destOrd="0" presId="urn:microsoft.com/office/officeart/2005/8/layout/hierarchy5"/>
    <dgm:cxn modelId="{FB41E3CE-7917-4BC8-8088-DCAAE537809A}" type="presParOf" srcId="{AE463315-5207-4721-9CEA-668DEDA3C3FE}" destId="{F661D221-C6C8-4904-A531-EF9B78E01AA8}" srcOrd="0" destOrd="0" presId="urn:microsoft.com/office/officeart/2005/8/layout/hierarchy5"/>
    <dgm:cxn modelId="{F1830273-F5AE-4187-AA3E-FFB76006BDF9}" type="presParOf" srcId="{860787DA-AB56-4516-A08D-2E9AE82A423D}" destId="{0BF9DCB9-D732-46EE-9E76-5AE25FA43B1F}" srcOrd="2" destOrd="0" presId="urn:microsoft.com/office/officeart/2005/8/layout/hierarchy5"/>
    <dgm:cxn modelId="{05D5C7B5-1D9B-4920-8CB3-A7FB2E205D22}" type="presParOf" srcId="{0BF9DCB9-D732-46EE-9E76-5AE25FA43B1F}" destId="{2C5D845F-3FD4-4E30-8E5E-9AE5BD5B7A70}" srcOrd="0" destOrd="0" presId="urn:microsoft.com/office/officeart/2005/8/layout/hierarchy5"/>
    <dgm:cxn modelId="{EE2E545E-F679-4262-B1C2-5D92E3B5B8C4}" type="presParOf" srcId="{0BF9DCB9-D732-46EE-9E76-5AE25FA43B1F}" destId="{C03BFF65-79B4-4026-A1A6-CFE1C72D2778}" srcOrd="1" destOrd="0" presId="urn:microsoft.com/office/officeart/2005/8/layout/hierarchy5"/>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1511D5-AAE3-4860-9ECE-A2D84047BAD1}" type="doc">
      <dgm:prSet loTypeId="urn:microsoft.com/office/officeart/2005/8/layout/radial5" loCatId="cycle" qsTypeId="urn:microsoft.com/office/officeart/2005/8/quickstyle/3d1" qsCatId="3D" csTypeId="urn:microsoft.com/office/officeart/2005/8/colors/colorful1#3" csCatId="colorful" phldr="1"/>
      <dgm:spPr/>
      <dgm:t>
        <a:bodyPr/>
        <a:lstStyle/>
        <a:p>
          <a:endParaRPr lang="zh-CN" altLang="en-US"/>
        </a:p>
      </dgm:t>
    </dgm:pt>
    <dgm:pt modelId="{38E61C00-483C-4C98-BA0D-CDDF8650F0FB}">
      <dgm:prSet phldrT="[文本]"/>
      <dgm:spPr/>
      <dgm:t>
        <a:bodyPr/>
        <a:lstStyle/>
        <a:p>
          <a:r>
            <a:rPr lang="zh-CN" altLang="en-US" dirty="0"/>
            <a:t>算法</a:t>
          </a:r>
        </a:p>
      </dgm:t>
    </dgm:pt>
    <dgm:pt modelId="{23413139-152F-4DA5-B538-3AC5F4F186CD}" type="parTrans" cxnId="{B9CC964A-5E02-4544-A24D-DEC2833AFEF4}">
      <dgm:prSet/>
      <dgm:spPr/>
      <dgm:t>
        <a:bodyPr/>
        <a:lstStyle/>
        <a:p>
          <a:endParaRPr lang="zh-CN" altLang="en-US"/>
        </a:p>
      </dgm:t>
    </dgm:pt>
    <dgm:pt modelId="{7977E965-8543-4A8F-B912-535D9A8F3BCF}" type="sibTrans" cxnId="{B9CC964A-5E02-4544-A24D-DEC2833AFEF4}">
      <dgm:prSet/>
      <dgm:spPr/>
      <dgm:t>
        <a:bodyPr/>
        <a:lstStyle/>
        <a:p>
          <a:endParaRPr lang="zh-CN" altLang="en-US"/>
        </a:p>
      </dgm:t>
    </dgm:pt>
    <dgm:pt modelId="{48371581-57F1-4F2C-BE5B-5EA44CEBD085}">
      <dgm:prSet phldrT="[文本]"/>
      <dgm:spPr/>
      <dgm:t>
        <a:bodyPr/>
        <a:lstStyle/>
        <a:p>
          <a:r>
            <a:rPr lang="zh-CN" altLang="en-US" dirty="0"/>
            <a:t>有穷</a:t>
          </a:r>
        </a:p>
      </dgm:t>
    </dgm:pt>
    <dgm:pt modelId="{0389E4D7-C457-490F-ACF9-299108A949E5}" type="parTrans" cxnId="{D3BEE19A-580E-4D21-A4F8-F92589ED2081}">
      <dgm:prSet/>
      <dgm:spPr/>
      <dgm:t>
        <a:bodyPr/>
        <a:lstStyle/>
        <a:p>
          <a:endParaRPr lang="zh-CN" altLang="en-US"/>
        </a:p>
      </dgm:t>
    </dgm:pt>
    <dgm:pt modelId="{44222961-28CB-4D51-918A-9F949BAF166E}" type="sibTrans" cxnId="{D3BEE19A-580E-4D21-A4F8-F92589ED2081}">
      <dgm:prSet/>
      <dgm:spPr/>
      <dgm:t>
        <a:bodyPr/>
        <a:lstStyle/>
        <a:p>
          <a:endParaRPr lang="zh-CN" altLang="en-US"/>
        </a:p>
      </dgm:t>
    </dgm:pt>
    <dgm:pt modelId="{BABB1D8C-D9FC-46FD-B3C9-0D92B5D858C6}">
      <dgm:prSet phldrT="[文本]"/>
      <dgm:spPr/>
      <dgm:t>
        <a:bodyPr/>
        <a:lstStyle/>
        <a:p>
          <a:r>
            <a:rPr lang="zh-CN" altLang="en-US" dirty="0"/>
            <a:t>确切</a:t>
          </a:r>
        </a:p>
      </dgm:t>
    </dgm:pt>
    <dgm:pt modelId="{543BD3A1-5CE6-4417-B3C9-7222AF9D1858}" type="parTrans" cxnId="{9FFE9A77-0CDB-4773-BD7D-43DC9937BB4C}">
      <dgm:prSet/>
      <dgm:spPr/>
      <dgm:t>
        <a:bodyPr/>
        <a:lstStyle/>
        <a:p>
          <a:endParaRPr lang="zh-CN" altLang="en-US"/>
        </a:p>
      </dgm:t>
    </dgm:pt>
    <dgm:pt modelId="{B3F275E7-D2BD-4944-910B-BC4FC2F5DE4E}" type="sibTrans" cxnId="{9FFE9A77-0CDB-4773-BD7D-43DC9937BB4C}">
      <dgm:prSet/>
      <dgm:spPr/>
      <dgm:t>
        <a:bodyPr/>
        <a:lstStyle/>
        <a:p>
          <a:endParaRPr lang="zh-CN" altLang="en-US"/>
        </a:p>
      </dgm:t>
    </dgm:pt>
    <dgm:pt modelId="{5C3DE8D3-80F4-47E0-8C35-BE420F9FD25F}">
      <dgm:prSet phldrT="[文本]"/>
      <dgm:spPr/>
      <dgm:t>
        <a:bodyPr/>
        <a:lstStyle/>
        <a:p>
          <a:r>
            <a:rPr lang="zh-CN" altLang="en-US" dirty="0"/>
            <a:t>输入</a:t>
          </a:r>
        </a:p>
      </dgm:t>
    </dgm:pt>
    <dgm:pt modelId="{3E6FCE11-A2FF-4AD9-9C51-102B1A5459F7}" type="parTrans" cxnId="{241272C6-3C76-4F1D-AE24-0456B127B949}">
      <dgm:prSet/>
      <dgm:spPr/>
      <dgm:t>
        <a:bodyPr/>
        <a:lstStyle/>
        <a:p>
          <a:endParaRPr lang="zh-CN" altLang="en-US"/>
        </a:p>
      </dgm:t>
    </dgm:pt>
    <dgm:pt modelId="{CC87C9CB-1101-42DC-BBB5-2CFD12D73D04}" type="sibTrans" cxnId="{241272C6-3C76-4F1D-AE24-0456B127B949}">
      <dgm:prSet/>
      <dgm:spPr/>
      <dgm:t>
        <a:bodyPr/>
        <a:lstStyle/>
        <a:p>
          <a:endParaRPr lang="zh-CN" altLang="en-US"/>
        </a:p>
      </dgm:t>
    </dgm:pt>
    <dgm:pt modelId="{DC7F1734-CC74-43C2-B229-3FE7CBD21A71}">
      <dgm:prSet phldrT="[文本]"/>
      <dgm:spPr/>
      <dgm:t>
        <a:bodyPr/>
        <a:lstStyle/>
        <a:p>
          <a:r>
            <a:rPr lang="zh-CN" altLang="en-US" dirty="0"/>
            <a:t>输出</a:t>
          </a:r>
        </a:p>
      </dgm:t>
    </dgm:pt>
    <dgm:pt modelId="{98E5BDED-03C9-457A-A393-43161E8C7100}" type="parTrans" cxnId="{5D2F57BA-3EA0-46DF-8FB3-86843728D2DA}">
      <dgm:prSet/>
      <dgm:spPr/>
      <dgm:t>
        <a:bodyPr/>
        <a:lstStyle/>
        <a:p>
          <a:endParaRPr lang="zh-CN" altLang="en-US"/>
        </a:p>
      </dgm:t>
    </dgm:pt>
    <dgm:pt modelId="{1656E5B1-8C75-44B2-B19D-EA93A7026054}" type="sibTrans" cxnId="{5D2F57BA-3EA0-46DF-8FB3-86843728D2DA}">
      <dgm:prSet/>
      <dgm:spPr/>
      <dgm:t>
        <a:bodyPr/>
        <a:lstStyle/>
        <a:p>
          <a:endParaRPr lang="zh-CN" altLang="en-US"/>
        </a:p>
      </dgm:t>
    </dgm:pt>
    <dgm:pt modelId="{5CE9AD9E-989D-4EE7-B018-826190129256}">
      <dgm:prSet phldrT="[文本]"/>
      <dgm:spPr/>
      <dgm:t>
        <a:bodyPr/>
        <a:lstStyle/>
        <a:p>
          <a:r>
            <a:rPr lang="zh-CN" altLang="en-US" dirty="0"/>
            <a:t>可行</a:t>
          </a:r>
        </a:p>
      </dgm:t>
    </dgm:pt>
    <dgm:pt modelId="{A7A4D18A-0DC0-44E6-9808-75F935467D3C}" type="parTrans" cxnId="{8C715077-0B3F-4DE6-9838-8AEC9B09077D}">
      <dgm:prSet/>
      <dgm:spPr/>
      <dgm:t>
        <a:bodyPr/>
        <a:lstStyle/>
        <a:p>
          <a:endParaRPr lang="zh-CN" altLang="en-US"/>
        </a:p>
      </dgm:t>
    </dgm:pt>
    <dgm:pt modelId="{7BC003E9-832E-4840-A407-F1795F953CC1}" type="sibTrans" cxnId="{8C715077-0B3F-4DE6-9838-8AEC9B09077D}">
      <dgm:prSet/>
      <dgm:spPr/>
      <dgm:t>
        <a:bodyPr/>
        <a:lstStyle/>
        <a:p>
          <a:endParaRPr lang="zh-CN" altLang="en-US"/>
        </a:p>
      </dgm:t>
    </dgm:pt>
    <dgm:pt modelId="{D9FDB657-21DF-4F2F-AFC7-8ADD5A22D160}" type="pres">
      <dgm:prSet presAssocID="{BB1511D5-AAE3-4860-9ECE-A2D84047BAD1}" presName="Name0" presStyleCnt="0">
        <dgm:presLayoutVars>
          <dgm:chMax val="1"/>
          <dgm:dir/>
          <dgm:animLvl val="ctr"/>
          <dgm:resizeHandles val="exact"/>
        </dgm:presLayoutVars>
      </dgm:prSet>
      <dgm:spPr/>
      <dgm:t>
        <a:bodyPr/>
        <a:lstStyle/>
        <a:p>
          <a:endParaRPr lang="zh-CN" altLang="en-US"/>
        </a:p>
      </dgm:t>
    </dgm:pt>
    <dgm:pt modelId="{D96B5380-4A4B-4A34-A0D8-55AF2D1FE6CF}" type="pres">
      <dgm:prSet presAssocID="{38E61C00-483C-4C98-BA0D-CDDF8650F0FB}" presName="centerShape" presStyleLbl="node0" presStyleIdx="0" presStyleCnt="1"/>
      <dgm:spPr/>
      <dgm:t>
        <a:bodyPr/>
        <a:lstStyle/>
        <a:p>
          <a:endParaRPr lang="zh-CN" altLang="en-US"/>
        </a:p>
      </dgm:t>
    </dgm:pt>
    <dgm:pt modelId="{F2EAC7A3-D2A4-4BFF-AD0A-2B572859D80A}" type="pres">
      <dgm:prSet presAssocID="{0389E4D7-C457-490F-ACF9-299108A949E5}" presName="parTrans" presStyleLbl="sibTrans2D1" presStyleIdx="0" presStyleCnt="5"/>
      <dgm:spPr/>
      <dgm:t>
        <a:bodyPr/>
        <a:lstStyle/>
        <a:p>
          <a:endParaRPr lang="zh-CN" altLang="en-US"/>
        </a:p>
      </dgm:t>
    </dgm:pt>
    <dgm:pt modelId="{447433AF-9B12-427D-9698-DC049D90ED89}" type="pres">
      <dgm:prSet presAssocID="{0389E4D7-C457-490F-ACF9-299108A949E5}" presName="connectorText" presStyleLbl="sibTrans2D1" presStyleIdx="0" presStyleCnt="5"/>
      <dgm:spPr/>
      <dgm:t>
        <a:bodyPr/>
        <a:lstStyle/>
        <a:p>
          <a:endParaRPr lang="zh-CN" altLang="en-US"/>
        </a:p>
      </dgm:t>
    </dgm:pt>
    <dgm:pt modelId="{54370381-4C94-4C38-984A-32A5BDFF2272}" type="pres">
      <dgm:prSet presAssocID="{48371581-57F1-4F2C-BE5B-5EA44CEBD085}" presName="node" presStyleLbl="node1" presStyleIdx="0" presStyleCnt="5">
        <dgm:presLayoutVars>
          <dgm:bulletEnabled val="1"/>
        </dgm:presLayoutVars>
      </dgm:prSet>
      <dgm:spPr/>
      <dgm:t>
        <a:bodyPr/>
        <a:lstStyle/>
        <a:p>
          <a:endParaRPr lang="zh-CN" altLang="en-US"/>
        </a:p>
      </dgm:t>
    </dgm:pt>
    <dgm:pt modelId="{9CE1B7EC-C6AD-4CAD-8F5E-8B2E74464EEC}" type="pres">
      <dgm:prSet presAssocID="{543BD3A1-5CE6-4417-B3C9-7222AF9D1858}" presName="parTrans" presStyleLbl="sibTrans2D1" presStyleIdx="1" presStyleCnt="5"/>
      <dgm:spPr/>
      <dgm:t>
        <a:bodyPr/>
        <a:lstStyle/>
        <a:p>
          <a:endParaRPr lang="zh-CN" altLang="en-US"/>
        </a:p>
      </dgm:t>
    </dgm:pt>
    <dgm:pt modelId="{E7B48732-A643-41AF-BC54-BED176389595}" type="pres">
      <dgm:prSet presAssocID="{543BD3A1-5CE6-4417-B3C9-7222AF9D1858}" presName="connectorText" presStyleLbl="sibTrans2D1" presStyleIdx="1" presStyleCnt="5"/>
      <dgm:spPr/>
      <dgm:t>
        <a:bodyPr/>
        <a:lstStyle/>
        <a:p>
          <a:endParaRPr lang="zh-CN" altLang="en-US"/>
        </a:p>
      </dgm:t>
    </dgm:pt>
    <dgm:pt modelId="{0364A4D2-B08A-4205-82BE-2884520C8B0F}" type="pres">
      <dgm:prSet presAssocID="{BABB1D8C-D9FC-46FD-B3C9-0D92B5D858C6}" presName="node" presStyleLbl="node1" presStyleIdx="1" presStyleCnt="5">
        <dgm:presLayoutVars>
          <dgm:bulletEnabled val="1"/>
        </dgm:presLayoutVars>
      </dgm:prSet>
      <dgm:spPr/>
      <dgm:t>
        <a:bodyPr/>
        <a:lstStyle/>
        <a:p>
          <a:endParaRPr lang="zh-CN" altLang="en-US"/>
        </a:p>
      </dgm:t>
    </dgm:pt>
    <dgm:pt modelId="{E84CE5D9-F3CD-4A32-92EA-39D996EDAD4E}" type="pres">
      <dgm:prSet presAssocID="{3E6FCE11-A2FF-4AD9-9C51-102B1A5459F7}" presName="parTrans" presStyleLbl="sibTrans2D1" presStyleIdx="2" presStyleCnt="5"/>
      <dgm:spPr/>
      <dgm:t>
        <a:bodyPr/>
        <a:lstStyle/>
        <a:p>
          <a:endParaRPr lang="zh-CN" altLang="en-US"/>
        </a:p>
      </dgm:t>
    </dgm:pt>
    <dgm:pt modelId="{53CBD9F2-905E-4F09-8E74-FF6BAC6D2AB7}" type="pres">
      <dgm:prSet presAssocID="{3E6FCE11-A2FF-4AD9-9C51-102B1A5459F7}" presName="connectorText" presStyleLbl="sibTrans2D1" presStyleIdx="2" presStyleCnt="5"/>
      <dgm:spPr/>
      <dgm:t>
        <a:bodyPr/>
        <a:lstStyle/>
        <a:p>
          <a:endParaRPr lang="zh-CN" altLang="en-US"/>
        </a:p>
      </dgm:t>
    </dgm:pt>
    <dgm:pt modelId="{C65051D5-21D8-4265-9511-68BAA2165179}" type="pres">
      <dgm:prSet presAssocID="{5C3DE8D3-80F4-47E0-8C35-BE420F9FD25F}" presName="node" presStyleLbl="node1" presStyleIdx="2" presStyleCnt="5">
        <dgm:presLayoutVars>
          <dgm:bulletEnabled val="1"/>
        </dgm:presLayoutVars>
      </dgm:prSet>
      <dgm:spPr/>
      <dgm:t>
        <a:bodyPr/>
        <a:lstStyle/>
        <a:p>
          <a:endParaRPr lang="zh-CN" altLang="en-US"/>
        </a:p>
      </dgm:t>
    </dgm:pt>
    <dgm:pt modelId="{2C9061D6-0BBE-4D9F-B1FE-8ADC4C5670AD}" type="pres">
      <dgm:prSet presAssocID="{98E5BDED-03C9-457A-A393-43161E8C7100}" presName="parTrans" presStyleLbl="sibTrans2D1" presStyleIdx="3" presStyleCnt="5"/>
      <dgm:spPr/>
      <dgm:t>
        <a:bodyPr/>
        <a:lstStyle/>
        <a:p>
          <a:endParaRPr lang="zh-CN" altLang="en-US"/>
        </a:p>
      </dgm:t>
    </dgm:pt>
    <dgm:pt modelId="{41E48798-7489-4E82-8AF0-1D656116D67E}" type="pres">
      <dgm:prSet presAssocID="{98E5BDED-03C9-457A-A393-43161E8C7100}" presName="connectorText" presStyleLbl="sibTrans2D1" presStyleIdx="3" presStyleCnt="5"/>
      <dgm:spPr/>
      <dgm:t>
        <a:bodyPr/>
        <a:lstStyle/>
        <a:p>
          <a:endParaRPr lang="zh-CN" altLang="en-US"/>
        </a:p>
      </dgm:t>
    </dgm:pt>
    <dgm:pt modelId="{AC03A6C1-9661-4C85-A057-32B56BF993A4}" type="pres">
      <dgm:prSet presAssocID="{DC7F1734-CC74-43C2-B229-3FE7CBD21A71}" presName="node" presStyleLbl="node1" presStyleIdx="3" presStyleCnt="5">
        <dgm:presLayoutVars>
          <dgm:bulletEnabled val="1"/>
        </dgm:presLayoutVars>
      </dgm:prSet>
      <dgm:spPr/>
      <dgm:t>
        <a:bodyPr/>
        <a:lstStyle/>
        <a:p>
          <a:endParaRPr lang="zh-CN" altLang="en-US"/>
        </a:p>
      </dgm:t>
    </dgm:pt>
    <dgm:pt modelId="{677C9066-4A7A-4AEB-9629-8B34470C6ABA}" type="pres">
      <dgm:prSet presAssocID="{A7A4D18A-0DC0-44E6-9808-75F935467D3C}" presName="parTrans" presStyleLbl="sibTrans2D1" presStyleIdx="4" presStyleCnt="5"/>
      <dgm:spPr/>
      <dgm:t>
        <a:bodyPr/>
        <a:lstStyle/>
        <a:p>
          <a:endParaRPr lang="zh-CN" altLang="en-US"/>
        </a:p>
      </dgm:t>
    </dgm:pt>
    <dgm:pt modelId="{C1009E17-A739-4A31-BB7D-1962E0BBA064}" type="pres">
      <dgm:prSet presAssocID="{A7A4D18A-0DC0-44E6-9808-75F935467D3C}" presName="connectorText" presStyleLbl="sibTrans2D1" presStyleIdx="4" presStyleCnt="5"/>
      <dgm:spPr/>
      <dgm:t>
        <a:bodyPr/>
        <a:lstStyle/>
        <a:p>
          <a:endParaRPr lang="zh-CN" altLang="en-US"/>
        </a:p>
      </dgm:t>
    </dgm:pt>
    <dgm:pt modelId="{51EDE4C2-5A06-4E80-9B21-E5BFDFD0E6B0}" type="pres">
      <dgm:prSet presAssocID="{5CE9AD9E-989D-4EE7-B018-826190129256}" presName="node" presStyleLbl="node1" presStyleIdx="4" presStyleCnt="5">
        <dgm:presLayoutVars>
          <dgm:bulletEnabled val="1"/>
        </dgm:presLayoutVars>
      </dgm:prSet>
      <dgm:spPr/>
      <dgm:t>
        <a:bodyPr/>
        <a:lstStyle/>
        <a:p>
          <a:endParaRPr lang="zh-CN" altLang="en-US"/>
        </a:p>
      </dgm:t>
    </dgm:pt>
  </dgm:ptLst>
  <dgm:cxnLst>
    <dgm:cxn modelId="{9FFE9A77-0CDB-4773-BD7D-43DC9937BB4C}" srcId="{38E61C00-483C-4C98-BA0D-CDDF8650F0FB}" destId="{BABB1D8C-D9FC-46FD-B3C9-0D92B5D858C6}" srcOrd="1" destOrd="0" parTransId="{543BD3A1-5CE6-4417-B3C9-7222AF9D1858}" sibTransId="{B3F275E7-D2BD-4944-910B-BC4FC2F5DE4E}"/>
    <dgm:cxn modelId="{544E6C1B-8058-47AC-B740-C05E534B399E}" type="presOf" srcId="{5CE9AD9E-989D-4EE7-B018-826190129256}" destId="{51EDE4C2-5A06-4E80-9B21-E5BFDFD0E6B0}" srcOrd="0" destOrd="0" presId="urn:microsoft.com/office/officeart/2005/8/layout/radial5"/>
    <dgm:cxn modelId="{EF4756BE-8371-432C-82D5-289C37012C9D}" type="presOf" srcId="{543BD3A1-5CE6-4417-B3C9-7222AF9D1858}" destId="{9CE1B7EC-C6AD-4CAD-8F5E-8B2E74464EEC}" srcOrd="0" destOrd="0" presId="urn:microsoft.com/office/officeart/2005/8/layout/radial5"/>
    <dgm:cxn modelId="{B9CC964A-5E02-4544-A24D-DEC2833AFEF4}" srcId="{BB1511D5-AAE3-4860-9ECE-A2D84047BAD1}" destId="{38E61C00-483C-4C98-BA0D-CDDF8650F0FB}" srcOrd="0" destOrd="0" parTransId="{23413139-152F-4DA5-B538-3AC5F4F186CD}" sibTransId="{7977E965-8543-4A8F-B912-535D9A8F3BCF}"/>
    <dgm:cxn modelId="{F8C59CC9-93D6-40F1-8065-D70340410240}" type="presOf" srcId="{3E6FCE11-A2FF-4AD9-9C51-102B1A5459F7}" destId="{53CBD9F2-905E-4F09-8E74-FF6BAC6D2AB7}" srcOrd="1" destOrd="0" presId="urn:microsoft.com/office/officeart/2005/8/layout/radial5"/>
    <dgm:cxn modelId="{8B372977-FE7D-4555-83B3-A23412F1A3FF}" type="presOf" srcId="{98E5BDED-03C9-457A-A393-43161E8C7100}" destId="{2C9061D6-0BBE-4D9F-B1FE-8ADC4C5670AD}" srcOrd="0" destOrd="0" presId="urn:microsoft.com/office/officeart/2005/8/layout/radial5"/>
    <dgm:cxn modelId="{F9325A34-3B93-4EAF-BB53-AB6D5362DA6A}" type="presOf" srcId="{543BD3A1-5CE6-4417-B3C9-7222AF9D1858}" destId="{E7B48732-A643-41AF-BC54-BED176389595}" srcOrd="1" destOrd="0" presId="urn:microsoft.com/office/officeart/2005/8/layout/radial5"/>
    <dgm:cxn modelId="{D3BEE19A-580E-4D21-A4F8-F92589ED2081}" srcId="{38E61C00-483C-4C98-BA0D-CDDF8650F0FB}" destId="{48371581-57F1-4F2C-BE5B-5EA44CEBD085}" srcOrd="0" destOrd="0" parTransId="{0389E4D7-C457-490F-ACF9-299108A949E5}" sibTransId="{44222961-28CB-4D51-918A-9F949BAF166E}"/>
    <dgm:cxn modelId="{3C80E8FF-C7B0-4B8D-9B1E-06E197B89D73}" type="presOf" srcId="{3E6FCE11-A2FF-4AD9-9C51-102B1A5459F7}" destId="{E84CE5D9-F3CD-4A32-92EA-39D996EDAD4E}" srcOrd="0" destOrd="0" presId="urn:microsoft.com/office/officeart/2005/8/layout/radial5"/>
    <dgm:cxn modelId="{B7C7ABF6-EFD9-41E6-820C-2DA5611CEE82}" type="presOf" srcId="{98E5BDED-03C9-457A-A393-43161E8C7100}" destId="{41E48798-7489-4E82-8AF0-1D656116D67E}" srcOrd="1" destOrd="0" presId="urn:microsoft.com/office/officeart/2005/8/layout/radial5"/>
    <dgm:cxn modelId="{2C691AC8-8FA2-4C5E-B6C2-676B0DF6B96A}" type="presOf" srcId="{A7A4D18A-0DC0-44E6-9808-75F935467D3C}" destId="{C1009E17-A739-4A31-BB7D-1962E0BBA064}" srcOrd="1" destOrd="0" presId="urn:microsoft.com/office/officeart/2005/8/layout/radial5"/>
    <dgm:cxn modelId="{52872F21-6F2F-4027-BF9C-9F21527E420A}" type="presOf" srcId="{DC7F1734-CC74-43C2-B229-3FE7CBD21A71}" destId="{AC03A6C1-9661-4C85-A057-32B56BF993A4}" srcOrd="0" destOrd="0" presId="urn:microsoft.com/office/officeart/2005/8/layout/radial5"/>
    <dgm:cxn modelId="{241272C6-3C76-4F1D-AE24-0456B127B949}" srcId="{38E61C00-483C-4C98-BA0D-CDDF8650F0FB}" destId="{5C3DE8D3-80F4-47E0-8C35-BE420F9FD25F}" srcOrd="2" destOrd="0" parTransId="{3E6FCE11-A2FF-4AD9-9C51-102B1A5459F7}" sibTransId="{CC87C9CB-1101-42DC-BBB5-2CFD12D73D04}"/>
    <dgm:cxn modelId="{69F192D5-DC22-4E49-89D4-7534B02D0F9C}" type="presOf" srcId="{0389E4D7-C457-490F-ACF9-299108A949E5}" destId="{F2EAC7A3-D2A4-4BFF-AD0A-2B572859D80A}" srcOrd="0" destOrd="0" presId="urn:microsoft.com/office/officeart/2005/8/layout/radial5"/>
    <dgm:cxn modelId="{64A14622-56C0-486F-9793-C60EE3B582CA}" type="presOf" srcId="{5C3DE8D3-80F4-47E0-8C35-BE420F9FD25F}" destId="{C65051D5-21D8-4265-9511-68BAA2165179}" srcOrd="0" destOrd="0" presId="urn:microsoft.com/office/officeart/2005/8/layout/radial5"/>
    <dgm:cxn modelId="{8C715077-0B3F-4DE6-9838-8AEC9B09077D}" srcId="{38E61C00-483C-4C98-BA0D-CDDF8650F0FB}" destId="{5CE9AD9E-989D-4EE7-B018-826190129256}" srcOrd="4" destOrd="0" parTransId="{A7A4D18A-0DC0-44E6-9808-75F935467D3C}" sibTransId="{7BC003E9-832E-4840-A407-F1795F953CC1}"/>
    <dgm:cxn modelId="{A0310113-C887-4604-B9A8-29CB32B7B923}" type="presOf" srcId="{A7A4D18A-0DC0-44E6-9808-75F935467D3C}" destId="{677C9066-4A7A-4AEB-9629-8B34470C6ABA}" srcOrd="0" destOrd="0" presId="urn:microsoft.com/office/officeart/2005/8/layout/radial5"/>
    <dgm:cxn modelId="{5D2F57BA-3EA0-46DF-8FB3-86843728D2DA}" srcId="{38E61C00-483C-4C98-BA0D-CDDF8650F0FB}" destId="{DC7F1734-CC74-43C2-B229-3FE7CBD21A71}" srcOrd="3" destOrd="0" parTransId="{98E5BDED-03C9-457A-A393-43161E8C7100}" sibTransId="{1656E5B1-8C75-44B2-B19D-EA93A7026054}"/>
    <dgm:cxn modelId="{6F0BCC73-6103-49DF-BA0F-29FDB0FAE10E}" type="presOf" srcId="{BB1511D5-AAE3-4860-9ECE-A2D84047BAD1}" destId="{D9FDB657-21DF-4F2F-AFC7-8ADD5A22D160}" srcOrd="0" destOrd="0" presId="urn:microsoft.com/office/officeart/2005/8/layout/radial5"/>
    <dgm:cxn modelId="{BA92ECBC-1BEF-4762-AEBB-598F2B72C7E9}" type="presOf" srcId="{48371581-57F1-4F2C-BE5B-5EA44CEBD085}" destId="{54370381-4C94-4C38-984A-32A5BDFF2272}" srcOrd="0" destOrd="0" presId="urn:microsoft.com/office/officeart/2005/8/layout/radial5"/>
    <dgm:cxn modelId="{761B2832-77CB-4B94-87B4-0E365B2F3FA7}" type="presOf" srcId="{BABB1D8C-D9FC-46FD-B3C9-0D92B5D858C6}" destId="{0364A4D2-B08A-4205-82BE-2884520C8B0F}" srcOrd="0" destOrd="0" presId="urn:microsoft.com/office/officeart/2005/8/layout/radial5"/>
    <dgm:cxn modelId="{3EFC78C4-B2BA-441B-8C44-086337ED5843}" type="presOf" srcId="{0389E4D7-C457-490F-ACF9-299108A949E5}" destId="{447433AF-9B12-427D-9698-DC049D90ED89}" srcOrd="1" destOrd="0" presId="urn:microsoft.com/office/officeart/2005/8/layout/radial5"/>
    <dgm:cxn modelId="{9B11D2C5-78DA-43A5-B423-013075E55242}" type="presOf" srcId="{38E61C00-483C-4C98-BA0D-CDDF8650F0FB}" destId="{D96B5380-4A4B-4A34-A0D8-55AF2D1FE6CF}" srcOrd="0" destOrd="0" presId="urn:microsoft.com/office/officeart/2005/8/layout/radial5"/>
    <dgm:cxn modelId="{394C2FD2-5C74-4207-93C1-A32B591E335A}" type="presParOf" srcId="{D9FDB657-21DF-4F2F-AFC7-8ADD5A22D160}" destId="{D96B5380-4A4B-4A34-A0D8-55AF2D1FE6CF}" srcOrd="0" destOrd="0" presId="urn:microsoft.com/office/officeart/2005/8/layout/radial5"/>
    <dgm:cxn modelId="{9266557A-6303-47FD-8F0F-8F699B26B43C}" type="presParOf" srcId="{D9FDB657-21DF-4F2F-AFC7-8ADD5A22D160}" destId="{F2EAC7A3-D2A4-4BFF-AD0A-2B572859D80A}" srcOrd="1" destOrd="0" presId="urn:microsoft.com/office/officeart/2005/8/layout/radial5"/>
    <dgm:cxn modelId="{A8AE8AFF-896C-4446-8365-7BF6352F7AD3}" type="presParOf" srcId="{F2EAC7A3-D2A4-4BFF-AD0A-2B572859D80A}" destId="{447433AF-9B12-427D-9698-DC049D90ED89}" srcOrd="0" destOrd="0" presId="urn:microsoft.com/office/officeart/2005/8/layout/radial5"/>
    <dgm:cxn modelId="{92241D97-B258-40A1-AED1-24D49FEDAA14}" type="presParOf" srcId="{D9FDB657-21DF-4F2F-AFC7-8ADD5A22D160}" destId="{54370381-4C94-4C38-984A-32A5BDFF2272}" srcOrd="2" destOrd="0" presId="urn:microsoft.com/office/officeart/2005/8/layout/radial5"/>
    <dgm:cxn modelId="{3A9CBE14-8B16-4A6A-8766-E985F1349A95}" type="presParOf" srcId="{D9FDB657-21DF-4F2F-AFC7-8ADD5A22D160}" destId="{9CE1B7EC-C6AD-4CAD-8F5E-8B2E74464EEC}" srcOrd="3" destOrd="0" presId="urn:microsoft.com/office/officeart/2005/8/layout/radial5"/>
    <dgm:cxn modelId="{ECB06512-27AB-4781-98A1-2EB24FD896CD}" type="presParOf" srcId="{9CE1B7EC-C6AD-4CAD-8F5E-8B2E74464EEC}" destId="{E7B48732-A643-41AF-BC54-BED176389595}" srcOrd="0" destOrd="0" presId="urn:microsoft.com/office/officeart/2005/8/layout/radial5"/>
    <dgm:cxn modelId="{E95C3473-9CDE-4B9D-AAFE-F9B851A651C7}" type="presParOf" srcId="{D9FDB657-21DF-4F2F-AFC7-8ADD5A22D160}" destId="{0364A4D2-B08A-4205-82BE-2884520C8B0F}" srcOrd="4" destOrd="0" presId="urn:microsoft.com/office/officeart/2005/8/layout/radial5"/>
    <dgm:cxn modelId="{9130C829-F6A4-4BEB-9020-509E51D96984}" type="presParOf" srcId="{D9FDB657-21DF-4F2F-AFC7-8ADD5A22D160}" destId="{E84CE5D9-F3CD-4A32-92EA-39D996EDAD4E}" srcOrd="5" destOrd="0" presId="urn:microsoft.com/office/officeart/2005/8/layout/radial5"/>
    <dgm:cxn modelId="{009D7C22-A7C6-421C-91E5-77A26CCDDCA8}" type="presParOf" srcId="{E84CE5D9-F3CD-4A32-92EA-39D996EDAD4E}" destId="{53CBD9F2-905E-4F09-8E74-FF6BAC6D2AB7}" srcOrd="0" destOrd="0" presId="urn:microsoft.com/office/officeart/2005/8/layout/radial5"/>
    <dgm:cxn modelId="{3A65C91A-9A13-4B06-96C5-419B1416974F}" type="presParOf" srcId="{D9FDB657-21DF-4F2F-AFC7-8ADD5A22D160}" destId="{C65051D5-21D8-4265-9511-68BAA2165179}" srcOrd="6" destOrd="0" presId="urn:microsoft.com/office/officeart/2005/8/layout/radial5"/>
    <dgm:cxn modelId="{AC135AF9-1883-4823-946D-FCE14347D03A}" type="presParOf" srcId="{D9FDB657-21DF-4F2F-AFC7-8ADD5A22D160}" destId="{2C9061D6-0BBE-4D9F-B1FE-8ADC4C5670AD}" srcOrd="7" destOrd="0" presId="urn:microsoft.com/office/officeart/2005/8/layout/radial5"/>
    <dgm:cxn modelId="{B8870E8B-4AB1-42F1-B187-5F65B72D7BC6}" type="presParOf" srcId="{2C9061D6-0BBE-4D9F-B1FE-8ADC4C5670AD}" destId="{41E48798-7489-4E82-8AF0-1D656116D67E}" srcOrd="0" destOrd="0" presId="urn:microsoft.com/office/officeart/2005/8/layout/radial5"/>
    <dgm:cxn modelId="{FBFAAD17-A7D3-429E-B2DA-059B83C78A21}" type="presParOf" srcId="{D9FDB657-21DF-4F2F-AFC7-8ADD5A22D160}" destId="{AC03A6C1-9661-4C85-A057-32B56BF993A4}" srcOrd="8" destOrd="0" presId="urn:microsoft.com/office/officeart/2005/8/layout/radial5"/>
    <dgm:cxn modelId="{6272DCC5-3E07-441B-BFC3-FED8119BE753}" type="presParOf" srcId="{D9FDB657-21DF-4F2F-AFC7-8ADD5A22D160}" destId="{677C9066-4A7A-4AEB-9629-8B34470C6ABA}" srcOrd="9" destOrd="0" presId="urn:microsoft.com/office/officeart/2005/8/layout/radial5"/>
    <dgm:cxn modelId="{ED229BDC-B212-4523-B692-10A5F43C8A52}" type="presParOf" srcId="{677C9066-4A7A-4AEB-9629-8B34470C6ABA}" destId="{C1009E17-A739-4A31-BB7D-1962E0BBA064}" srcOrd="0" destOrd="0" presId="urn:microsoft.com/office/officeart/2005/8/layout/radial5"/>
    <dgm:cxn modelId="{8FFEBDE4-A577-40F4-B0E0-922743F684C2}" type="presParOf" srcId="{D9FDB657-21DF-4F2F-AFC7-8ADD5A22D160}" destId="{51EDE4C2-5A06-4E80-9B21-E5BFDFD0E6B0}" srcOrd="10"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1114B7-DF46-4209-8FD1-DA5E32752314}">
      <dsp:nvSpPr>
        <dsp:cNvPr id="0" name=""/>
        <dsp:cNvSpPr/>
      </dsp:nvSpPr>
      <dsp:spPr>
        <a:xfrm>
          <a:off x="0" y="3590788"/>
          <a:ext cx="3567478" cy="47128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安装部署</a:t>
          </a:r>
        </a:p>
      </dsp:txBody>
      <dsp:txXfrm>
        <a:off x="0" y="3590788"/>
        <a:ext cx="3567478" cy="471289"/>
      </dsp:txXfrm>
    </dsp:sp>
    <dsp:sp modelId="{59B36664-85AF-498D-BC46-6FD96AD605DB}">
      <dsp:nvSpPr>
        <dsp:cNvPr id="0" name=""/>
        <dsp:cNvSpPr/>
      </dsp:nvSpPr>
      <dsp:spPr>
        <a:xfrm rot="10800000">
          <a:off x="0" y="2873015"/>
          <a:ext cx="3567478" cy="724842"/>
        </a:xfrm>
        <a:prstGeom prst="upArrowCallou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测试</a:t>
          </a:r>
        </a:p>
      </dsp:txBody>
      <dsp:txXfrm rot="10800000">
        <a:off x="0" y="2873015"/>
        <a:ext cx="3567478" cy="724842"/>
      </dsp:txXfrm>
    </dsp:sp>
    <dsp:sp modelId="{D9040CFB-7CDB-43F4-8FB3-2F37BDB7D981}">
      <dsp:nvSpPr>
        <dsp:cNvPr id="0" name=""/>
        <dsp:cNvSpPr/>
      </dsp:nvSpPr>
      <dsp:spPr>
        <a:xfrm rot="10800000">
          <a:off x="0" y="2155242"/>
          <a:ext cx="3567478" cy="724842"/>
        </a:xfrm>
        <a:prstGeom prst="upArrowCallou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编码</a:t>
          </a:r>
        </a:p>
      </dsp:txBody>
      <dsp:txXfrm rot="10800000">
        <a:off x="0" y="2155242"/>
        <a:ext cx="3567478" cy="724842"/>
      </dsp:txXfrm>
    </dsp:sp>
    <dsp:sp modelId="{1BD32237-7266-4877-A25B-F238A2BE7723}">
      <dsp:nvSpPr>
        <dsp:cNvPr id="0" name=""/>
        <dsp:cNvSpPr/>
      </dsp:nvSpPr>
      <dsp:spPr>
        <a:xfrm rot="10800000">
          <a:off x="0" y="1437468"/>
          <a:ext cx="3567478" cy="724842"/>
        </a:xfrm>
        <a:prstGeom prst="upArrowCallou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概要</a:t>
          </a:r>
          <a:r>
            <a:rPr lang="en-US" altLang="zh-CN" sz="1800" kern="1200" dirty="0">
              <a:latin typeface="微软雅黑" pitchFamily="34" charset="-122"/>
              <a:ea typeface="微软雅黑" pitchFamily="34" charset="-122"/>
            </a:rPr>
            <a:t>/</a:t>
          </a:r>
          <a:r>
            <a:rPr lang="zh-CN" altLang="en-US" sz="1800" kern="1200" dirty="0">
              <a:latin typeface="微软雅黑" pitchFamily="34" charset="-122"/>
              <a:ea typeface="微软雅黑" pitchFamily="34" charset="-122"/>
            </a:rPr>
            <a:t>详细设计</a:t>
          </a:r>
        </a:p>
      </dsp:txBody>
      <dsp:txXfrm rot="10800000">
        <a:off x="0" y="1437468"/>
        <a:ext cx="3567478" cy="724842"/>
      </dsp:txXfrm>
    </dsp:sp>
    <dsp:sp modelId="{F7AE3043-71E8-4396-A4F9-E3ED5EC31242}">
      <dsp:nvSpPr>
        <dsp:cNvPr id="0" name=""/>
        <dsp:cNvSpPr/>
      </dsp:nvSpPr>
      <dsp:spPr>
        <a:xfrm rot="10800000">
          <a:off x="0" y="719695"/>
          <a:ext cx="3567478" cy="724842"/>
        </a:xfrm>
        <a:prstGeom prst="upArrowCallou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需求分析</a:t>
          </a:r>
        </a:p>
      </dsp:txBody>
      <dsp:txXfrm rot="10800000">
        <a:off x="0" y="719695"/>
        <a:ext cx="3567478" cy="724842"/>
      </dsp:txXfrm>
    </dsp:sp>
    <dsp:sp modelId="{5ECB0AC8-3835-4CD2-901E-15440B39BCCB}">
      <dsp:nvSpPr>
        <dsp:cNvPr id="0" name=""/>
        <dsp:cNvSpPr/>
      </dsp:nvSpPr>
      <dsp:spPr>
        <a:xfrm rot="10800000">
          <a:off x="0" y="1"/>
          <a:ext cx="3567478" cy="724842"/>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可行性研究</a:t>
          </a:r>
        </a:p>
      </dsp:txBody>
      <dsp:txXfrm rot="10800000">
        <a:off x="0" y="1"/>
        <a:ext cx="3567478" cy="7248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5D845F-3FD4-4E30-8E5E-9AE5BD5B7A70}">
      <dsp:nvSpPr>
        <dsp:cNvPr id="0" name=""/>
        <dsp:cNvSpPr/>
      </dsp:nvSpPr>
      <dsp:spPr>
        <a:xfrm>
          <a:off x="2376259" y="0"/>
          <a:ext cx="1885502" cy="3929090"/>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endParaRPr lang="zh-CN" altLang="en-US" sz="4100" kern="1200" dirty="0"/>
        </a:p>
      </dsp:txBody>
      <dsp:txXfrm>
        <a:off x="2376259" y="0"/>
        <a:ext cx="1885502" cy="1178727"/>
      </dsp:txXfrm>
    </dsp:sp>
    <dsp:sp modelId="{58416055-3B08-4C2D-84C7-822FEB434A3A}">
      <dsp:nvSpPr>
        <dsp:cNvPr id="0" name=""/>
        <dsp:cNvSpPr/>
      </dsp:nvSpPr>
      <dsp:spPr>
        <a:xfrm>
          <a:off x="214310" y="0"/>
          <a:ext cx="1885502" cy="3929090"/>
        </a:xfrm>
        <a:prstGeom prst="roundRect">
          <a:avLst>
            <a:gd name="adj" fmla="val 10000"/>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endParaRPr lang="zh-CN" altLang="en-US" sz="4100" kern="1200" dirty="0"/>
        </a:p>
      </dsp:txBody>
      <dsp:txXfrm>
        <a:off x="214310" y="0"/>
        <a:ext cx="1885502" cy="1178727"/>
      </dsp:txXfrm>
    </dsp:sp>
    <dsp:sp modelId="{AAA4BBC0-1D64-44F9-9596-C7046E0773ED}">
      <dsp:nvSpPr>
        <dsp:cNvPr id="0" name=""/>
        <dsp:cNvSpPr/>
      </dsp:nvSpPr>
      <dsp:spPr>
        <a:xfrm>
          <a:off x="371470" y="1474973"/>
          <a:ext cx="1571252" cy="7856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a:t>计算机语言</a:t>
          </a:r>
        </a:p>
      </dsp:txBody>
      <dsp:txXfrm>
        <a:off x="371470" y="1474973"/>
        <a:ext cx="1571252" cy="785626"/>
      </dsp:txXfrm>
    </dsp:sp>
    <dsp:sp modelId="{9E1DA82B-7192-433C-BDAF-3EAD7328FCDF}">
      <dsp:nvSpPr>
        <dsp:cNvPr id="0" name=""/>
        <dsp:cNvSpPr/>
      </dsp:nvSpPr>
      <dsp:spPr>
        <a:xfrm rot="18289469">
          <a:off x="1706684" y="1398055"/>
          <a:ext cx="1100577" cy="35991"/>
        </a:xfrm>
        <a:custGeom>
          <a:avLst/>
          <a:gdLst/>
          <a:ahLst/>
          <a:cxnLst/>
          <a:rect l="0" t="0" r="0" b="0"/>
          <a:pathLst>
            <a:path>
              <a:moveTo>
                <a:pt x="0" y="17995"/>
              </a:moveTo>
              <a:lnTo>
                <a:pt x="1100577" y="17995"/>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289469">
        <a:off x="2229458" y="1388536"/>
        <a:ext cx="55028" cy="55028"/>
      </dsp:txXfrm>
    </dsp:sp>
    <dsp:sp modelId="{8B97B650-6E6C-4922-A9A8-A2CCE6295650}">
      <dsp:nvSpPr>
        <dsp:cNvPr id="0" name=""/>
        <dsp:cNvSpPr/>
      </dsp:nvSpPr>
      <dsp:spPr>
        <a:xfrm>
          <a:off x="2571223" y="571503"/>
          <a:ext cx="1571252" cy="7856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a:t>机器语言</a:t>
          </a:r>
        </a:p>
      </dsp:txBody>
      <dsp:txXfrm>
        <a:off x="2571223" y="571503"/>
        <a:ext cx="1571252" cy="785626"/>
      </dsp:txXfrm>
    </dsp:sp>
    <dsp:sp modelId="{E149B7BA-07BD-4813-8958-402D69E381AB}">
      <dsp:nvSpPr>
        <dsp:cNvPr id="0" name=""/>
        <dsp:cNvSpPr/>
      </dsp:nvSpPr>
      <dsp:spPr>
        <a:xfrm>
          <a:off x="1942722" y="1849790"/>
          <a:ext cx="628500" cy="35991"/>
        </a:xfrm>
        <a:custGeom>
          <a:avLst/>
          <a:gdLst/>
          <a:ahLst/>
          <a:cxnLst/>
          <a:rect l="0" t="0" r="0" b="0"/>
          <a:pathLst>
            <a:path>
              <a:moveTo>
                <a:pt x="0" y="17995"/>
              </a:moveTo>
              <a:lnTo>
                <a:pt x="628500" y="17995"/>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241260" y="1852073"/>
        <a:ext cx="31425" cy="31425"/>
      </dsp:txXfrm>
    </dsp:sp>
    <dsp:sp modelId="{619258C3-E86B-40B2-9C2B-9436A6E46F46}">
      <dsp:nvSpPr>
        <dsp:cNvPr id="0" name=""/>
        <dsp:cNvSpPr/>
      </dsp:nvSpPr>
      <dsp:spPr>
        <a:xfrm>
          <a:off x="2571223" y="1474973"/>
          <a:ext cx="1571252" cy="7856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a:t>汇编语言</a:t>
          </a:r>
        </a:p>
      </dsp:txBody>
      <dsp:txXfrm>
        <a:off x="2571223" y="1474973"/>
        <a:ext cx="1571252" cy="785626"/>
      </dsp:txXfrm>
    </dsp:sp>
    <dsp:sp modelId="{18D45D3C-6B69-43DF-98BB-0A5BD5CB18E9}">
      <dsp:nvSpPr>
        <dsp:cNvPr id="0" name=""/>
        <dsp:cNvSpPr/>
      </dsp:nvSpPr>
      <dsp:spPr>
        <a:xfrm rot="3310531">
          <a:off x="1706684" y="2301525"/>
          <a:ext cx="1100577" cy="35991"/>
        </a:xfrm>
        <a:custGeom>
          <a:avLst/>
          <a:gdLst/>
          <a:ahLst/>
          <a:cxnLst/>
          <a:rect l="0" t="0" r="0" b="0"/>
          <a:pathLst>
            <a:path>
              <a:moveTo>
                <a:pt x="0" y="17995"/>
              </a:moveTo>
              <a:lnTo>
                <a:pt x="1100577" y="17995"/>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310531">
        <a:off x="2229458" y="2292006"/>
        <a:ext cx="55028" cy="55028"/>
      </dsp:txXfrm>
    </dsp:sp>
    <dsp:sp modelId="{D5B72752-98F5-44C3-BCAA-B9AB954F5209}">
      <dsp:nvSpPr>
        <dsp:cNvPr id="0" name=""/>
        <dsp:cNvSpPr/>
      </dsp:nvSpPr>
      <dsp:spPr>
        <a:xfrm>
          <a:off x="2571223" y="2378443"/>
          <a:ext cx="1571252" cy="7856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a:t>高级语言</a:t>
          </a:r>
        </a:p>
      </dsp:txBody>
      <dsp:txXfrm>
        <a:off x="2571223" y="2378443"/>
        <a:ext cx="1571252" cy="78562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6B5380-4A4B-4A34-A0D8-55AF2D1FE6CF}">
      <dsp:nvSpPr>
        <dsp:cNvPr id="0" name=""/>
        <dsp:cNvSpPr/>
      </dsp:nvSpPr>
      <dsp:spPr>
        <a:xfrm>
          <a:off x="2264240" y="930628"/>
          <a:ext cx="662859" cy="66285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算法</a:t>
          </a:r>
        </a:p>
      </dsp:txBody>
      <dsp:txXfrm>
        <a:off x="2264240" y="930628"/>
        <a:ext cx="662859" cy="662859"/>
      </dsp:txXfrm>
    </dsp:sp>
    <dsp:sp modelId="{F2EAC7A3-D2A4-4BFF-AD0A-2B572859D80A}">
      <dsp:nvSpPr>
        <dsp:cNvPr id="0" name=""/>
        <dsp:cNvSpPr/>
      </dsp:nvSpPr>
      <dsp:spPr>
        <a:xfrm rot="16200000">
          <a:off x="2525068" y="688726"/>
          <a:ext cx="141204" cy="225372"/>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6200000">
        <a:off x="2525068" y="688726"/>
        <a:ext cx="141204" cy="225372"/>
      </dsp:txXfrm>
    </dsp:sp>
    <dsp:sp modelId="{54370381-4C94-4C38-984A-32A5BDFF2272}">
      <dsp:nvSpPr>
        <dsp:cNvPr id="0" name=""/>
        <dsp:cNvSpPr/>
      </dsp:nvSpPr>
      <dsp:spPr>
        <a:xfrm>
          <a:off x="2264240" y="1344"/>
          <a:ext cx="662859" cy="66285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有穷</a:t>
          </a:r>
        </a:p>
      </dsp:txBody>
      <dsp:txXfrm>
        <a:off x="2264240" y="1344"/>
        <a:ext cx="662859" cy="662859"/>
      </dsp:txXfrm>
    </dsp:sp>
    <dsp:sp modelId="{9CE1B7EC-C6AD-4CAD-8F5E-8B2E74464EEC}">
      <dsp:nvSpPr>
        <dsp:cNvPr id="0" name=""/>
        <dsp:cNvSpPr/>
      </dsp:nvSpPr>
      <dsp:spPr>
        <a:xfrm rot="20520000">
          <a:off x="2963167" y="1007024"/>
          <a:ext cx="141204" cy="225372"/>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20520000">
        <a:off x="2963167" y="1007024"/>
        <a:ext cx="141204" cy="225372"/>
      </dsp:txXfrm>
    </dsp:sp>
    <dsp:sp modelId="{0364A4D2-B08A-4205-82BE-2884520C8B0F}">
      <dsp:nvSpPr>
        <dsp:cNvPr id="0" name=""/>
        <dsp:cNvSpPr/>
      </dsp:nvSpPr>
      <dsp:spPr>
        <a:xfrm>
          <a:off x="3148041" y="643463"/>
          <a:ext cx="662859" cy="66285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确切</a:t>
          </a:r>
        </a:p>
      </dsp:txBody>
      <dsp:txXfrm>
        <a:off x="3148041" y="643463"/>
        <a:ext cx="662859" cy="662859"/>
      </dsp:txXfrm>
    </dsp:sp>
    <dsp:sp modelId="{E84CE5D9-F3CD-4A32-92EA-39D996EDAD4E}">
      <dsp:nvSpPr>
        <dsp:cNvPr id="0" name=""/>
        <dsp:cNvSpPr/>
      </dsp:nvSpPr>
      <dsp:spPr>
        <a:xfrm rot="3240000">
          <a:off x="2795828" y="1522041"/>
          <a:ext cx="141204" cy="225372"/>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3240000">
        <a:off x="2795828" y="1522041"/>
        <a:ext cx="141204" cy="225372"/>
      </dsp:txXfrm>
    </dsp:sp>
    <dsp:sp modelId="{C65051D5-21D8-4265-9511-68BAA2165179}">
      <dsp:nvSpPr>
        <dsp:cNvPr id="0" name=""/>
        <dsp:cNvSpPr/>
      </dsp:nvSpPr>
      <dsp:spPr>
        <a:xfrm>
          <a:off x="2810459" y="1682433"/>
          <a:ext cx="662859" cy="66285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输入</a:t>
          </a:r>
        </a:p>
      </dsp:txBody>
      <dsp:txXfrm>
        <a:off x="2810459" y="1682433"/>
        <a:ext cx="662859" cy="662859"/>
      </dsp:txXfrm>
    </dsp:sp>
    <dsp:sp modelId="{2C9061D6-0BBE-4D9F-B1FE-8ADC4C5670AD}">
      <dsp:nvSpPr>
        <dsp:cNvPr id="0" name=""/>
        <dsp:cNvSpPr/>
      </dsp:nvSpPr>
      <dsp:spPr>
        <a:xfrm rot="7560000">
          <a:off x="2254307" y="1522041"/>
          <a:ext cx="141204" cy="225372"/>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7560000">
        <a:off x="2254307" y="1522041"/>
        <a:ext cx="141204" cy="225372"/>
      </dsp:txXfrm>
    </dsp:sp>
    <dsp:sp modelId="{AC03A6C1-9661-4C85-A057-32B56BF993A4}">
      <dsp:nvSpPr>
        <dsp:cNvPr id="0" name=""/>
        <dsp:cNvSpPr/>
      </dsp:nvSpPr>
      <dsp:spPr>
        <a:xfrm>
          <a:off x="1718021" y="1682433"/>
          <a:ext cx="662859" cy="66285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输出</a:t>
          </a:r>
        </a:p>
      </dsp:txBody>
      <dsp:txXfrm>
        <a:off x="1718021" y="1682433"/>
        <a:ext cx="662859" cy="662859"/>
      </dsp:txXfrm>
    </dsp:sp>
    <dsp:sp modelId="{677C9066-4A7A-4AEB-9629-8B34470C6ABA}">
      <dsp:nvSpPr>
        <dsp:cNvPr id="0" name=""/>
        <dsp:cNvSpPr/>
      </dsp:nvSpPr>
      <dsp:spPr>
        <a:xfrm rot="11880000">
          <a:off x="2086968" y="1007024"/>
          <a:ext cx="141204" cy="225372"/>
        </a:xfrm>
        <a:prstGeom prst="rightArrow">
          <a:avLst>
            <a:gd name="adj1" fmla="val 60000"/>
            <a:gd name="adj2" fmla="val 5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1880000">
        <a:off x="2086968" y="1007024"/>
        <a:ext cx="141204" cy="225372"/>
      </dsp:txXfrm>
    </dsp:sp>
    <dsp:sp modelId="{51EDE4C2-5A06-4E80-9B21-E5BFDFD0E6B0}">
      <dsp:nvSpPr>
        <dsp:cNvPr id="0" name=""/>
        <dsp:cNvSpPr/>
      </dsp:nvSpPr>
      <dsp:spPr>
        <a:xfrm>
          <a:off x="1380440" y="643463"/>
          <a:ext cx="662859" cy="6628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t>可行</a:t>
          </a:r>
        </a:p>
      </dsp:txBody>
      <dsp:txXfrm>
        <a:off x="1380440" y="643463"/>
        <a:ext cx="662859" cy="662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矩形 2"/>
          <p:cNvSpPr/>
          <p:nvPr userDrawn="1"/>
        </p:nvSpPr>
        <p:spPr>
          <a:xfrm>
            <a:off x="10195095" y="15112935"/>
            <a:ext cx="581352" cy="353943"/>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050" name="Picture 2"/>
          <p:cNvPicPr>
            <a:picLocks noChangeAspect="1" noChangeArrowheads="1"/>
          </p:cNvPicPr>
          <p:nvPr userDrawn="1"/>
        </p:nvPicPr>
        <p:blipFill>
          <a:blip r:embed="rId2" cstate="print"/>
          <a:srcRect/>
          <a:stretch>
            <a:fillRect/>
          </a:stretch>
        </p:blipFill>
        <p:spPr bwMode="auto">
          <a:xfrm>
            <a:off x="1" y="0"/>
            <a:ext cx="9143999" cy="6858000"/>
          </a:xfrm>
          <a:prstGeom prst="rect">
            <a:avLst/>
          </a:prstGeom>
          <a:noFill/>
          <a:ln w="9525">
            <a:noFill/>
            <a:miter lim="800000"/>
            <a:headEnd/>
            <a:tailEnd/>
          </a:ln>
        </p:spPr>
      </p:pic>
      <p:cxnSp>
        <p:nvCxnSpPr>
          <p:cNvPr id="6" name="直接连接符 5"/>
          <p:cNvCxnSpPr/>
          <p:nvPr userDrawn="1"/>
        </p:nvCxnSpPr>
        <p:spPr>
          <a:xfrm>
            <a:off x="0" y="548680"/>
            <a:ext cx="9144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descr="底稿-LOGO-6-Orange.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79512" y="116632"/>
            <a:ext cx="1553475" cy="369876"/>
          </a:xfrm>
          <a:prstGeom prst="rect">
            <a:avLst/>
          </a:prstGeom>
        </p:spPr>
      </p:pic>
    </p:spTree>
    <p:extLst>
      <p:ext uri="{BB962C8B-B14F-4D97-AF65-F5344CB8AC3E}">
        <p14:creationId xmlns:p14="http://schemas.microsoft.com/office/powerpoint/2010/main" xmlns="" val="4023843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237C5-8921-43E9-9829-285E5F8BCF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iconfinder.net/icondetails/10625/128/?q=browser" TargetMode="External"/><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www.iconfinder.net/icondetails/16883/128/?q=home"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www.iconfinder.net/icondetails/23273/128/?q=find"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www.iconfinder.net/icondetails/28890/128/?q=java" TargetMode="External"/><Relationship Id="rId7" Type="http://schemas.openxmlformats.org/officeDocument/2006/relationships/hyperlink" Target="http://www.iconfinder.net/icondetails/6744/128/?q=console"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hyperlink" Target="http://www.iconfinder.net/icondetails/29094/128/?q=java" TargetMode="Externa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2636912"/>
            <a:ext cx="5976664" cy="707886"/>
          </a:xfrm>
          <a:prstGeom prst="rect">
            <a:avLst/>
          </a:prstGeom>
        </p:spPr>
        <p:txBody>
          <a:bodyPr wrap="square">
            <a:spAutoFit/>
          </a:bodyPr>
          <a:lstStyle/>
          <a:p>
            <a:pPr algn="ctr"/>
            <a:r>
              <a:rPr lang="zh-CN" altLang="en-US" sz="4000" b="1" dirty="0"/>
              <a:t>第四章 软件开发入门</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836712"/>
            <a:ext cx="8229600" cy="518467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什么是软件？软件如何分类？</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12306</a:t>
            </a:r>
            <a:r>
              <a:rPr lang="zh-CN" altLang="en-US" sz="2400" dirty="0">
                <a:latin typeface="黑体" panose="02010609060101010101" pitchFamily="49" charset="-122"/>
                <a:ea typeface="黑体" panose="02010609060101010101" pitchFamily="49" charset="-122"/>
              </a:rPr>
              <a:t>网站是什么类型的软件？</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软件开发的流程是什么？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机器语言、汇编语言和高级语言的区别是什么？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试描述软件的三层架构？</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44334100"/>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836712"/>
            <a:ext cx="8229600" cy="432048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如何学习编程</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cs typeface="Verdana" pitchFamily="34" charset="0"/>
              </a:rPr>
              <a:t>选择主流的编程语言</a:t>
            </a:r>
            <a:endParaRPr lang="en-US" altLang="zh-CN" sz="1800" dirty="0">
              <a:latin typeface="黑体" panose="02010609060101010101" pitchFamily="49" charset="-122"/>
              <a:ea typeface="黑体" panose="02010609060101010101" pitchFamily="49" charset="-122"/>
              <a:cs typeface="Verdana" pitchFamily="34" charset="0"/>
            </a:endParaRPr>
          </a:p>
          <a:p>
            <a:endParaRPr lang="en-US" altLang="zh-CN" sz="1800" dirty="0">
              <a:latin typeface="黑体" panose="02010609060101010101" pitchFamily="49" charset="-122"/>
              <a:ea typeface="黑体" panose="02010609060101010101" pitchFamily="49" charset="-122"/>
              <a:cs typeface="Verdana" pitchFamily="34" charset="0"/>
            </a:endParaRPr>
          </a:p>
          <a:p>
            <a:r>
              <a:rPr lang="zh-CN" altLang="en-US" sz="1800" dirty="0">
                <a:latin typeface="黑体" panose="02010609060101010101" pitchFamily="49" charset="-122"/>
                <a:ea typeface="黑体" panose="02010609060101010101" pitchFamily="49" charset="-122"/>
                <a:cs typeface="Verdana" pitchFamily="34" charset="0"/>
              </a:rPr>
              <a:t>了解编程语言的特点</a:t>
            </a:r>
            <a:endParaRPr lang="en-US" altLang="zh-CN" sz="1800" dirty="0">
              <a:latin typeface="黑体" panose="02010609060101010101" pitchFamily="49" charset="-122"/>
              <a:ea typeface="黑体" panose="02010609060101010101" pitchFamily="49" charset="-122"/>
              <a:cs typeface="Verdana" pitchFamily="34" charset="0"/>
            </a:endParaRPr>
          </a:p>
          <a:p>
            <a:endParaRPr lang="en-US" altLang="zh-CN" sz="1800" dirty="0">
              <a:latin typeface="黑体" panose="02010609060101010101" pitchFamily="49" charset="-122"/>
              <a:ea typeface="黑体" panose="02010609060101010101" pitchFamily="49" charset="-122"/>
              <a:cs typeface="Verdana" pitchFamily="34" charset="0"/>
            </a:endParaRPr>
          </a:p>
          <a:p>
            <a:r>
              <a:rPr lang="zh-CN" altLang="en-US" sz="1800" dirty="0">
                <a:latin typeface="黑体" panose="02010609060101010101" pitchFamily="49" charset="-122"/>
                <a:ea typeface="黑体" panose="02010609060101010101" pitchFamily="49" charset="-122"/>
                <a:cs typeface="Verdana" pitchFamily="34" charset="0"/>
              </a:rPr>
              <a:t>选择恰当的开发工具</a:t>
            </a:r>
            <a:endParaRPr lang="en-US" altLang="zh-CN" sz="1800" dirty="0">
              <a:latin typeface="黑体" panose="02010609060101010101" pitchFamily="49" charset="-122"/>
              <a:ea typeface="黑体" panose="02010609060101010101" pitchFamily="49" charset="-122"/>
              <a:cs typeface="Verdana" pitchFamily="34" charset="0"/>
            </a:endParaRPr>
          </a:p>
          <a:p>
            <a:endParaRPr lang="en-US" altLang="zh-CN" sz="1800" dirty="0">
              <a:latin typeface="黑体" panose="02010609060101010101" pitchFamily="49" charset="-122"/>
              <a:ea typeface="黑体" panose="02010609060101010101" pitchFamily="49" charset="-122"/>
              <a:cs typeface="Verdana" pitchFamily="34" charset="0"/>
            </a:endParaRPr>
          </a:p>
          <a:p>
            <a:r>
              <a:rPr lang="zh-CN" altLang="en-US" sz="1800" dirty="0">
                <a:latin typeface="黑体" panose="02010609060101010101" pitchFamily="49" charset="-122"/>
                <a:ea typeface="黑体" panose="02010609060101010101" pitchFamily="49" charset="-122"/>
                <a:cs typeface="Verdana" pitchFamily="34" charset="0"/>
              </a:rPr>
              <a:t>重复练习直到熟练</a:t>
            </a: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Tree>
    <p:extLst>
      <p:ext uri="{BB962C8B-B14F-4D97-AF65-F5344CB8AC3E}">
        <p14:creationId xmlns:p14="http://schemas.microsoft.com/office/powerpoint/2010/main" xmlns="" val="3756680362"/>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74819" y="-9939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1" name="Rectangle 3">
            <a:extLst>
              <a:ext uri="{FF2B5EF4-FFF2-40B4-BE49-F238E27FC236}">
                <a16:creationId xmlns:a16="http://schemas.microsoft.com/office/drawing/2014/main" xmlns="" id="{1B21AF14-E63F-4E16-A29D-CF9AEF5E33FD}"/>
              </a:ext>
            </a:extLst>
          </p:cNvPr>
          <p:cNvSpPr txBox="1">
            <a:spLocks noChangeArrowheads="1"/>
          </p:cNvSpPr>
          <p:nvPr/>
        </p:nvSpPr>
        <p:spPr>
          <a:xfrm>
            <a:off x="330394" y="768972"/>
            <a:ext cx="8229600" cy="4525963"/>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的发展简史</a:t>
            </a:r>
          </a:p>
          <a:p>
            <a:pPr lvl="1">
              <a:buFont typeface="Wingdings" pitchFamily="2" charset="2"/>
              <a:buChar char="u"/>
            </a:pPr>
            <a:r>
              <a:rPr lang="en-US" sz="1800" dirty="0">
                <a:latin typeface="黑体" panose="02010609060101010101" pitchFamily="49" charset="-122"/>
                <a:ea typeface="黑体" panose="02010609060101010101" pitchFamily="49" charset="-122"/>
              </a:rPr>
              <a:t>1991</a:t>
            </a:r>
            <a:r>
              <a:rPr lang="zh-CN" altLang="en-US" sz="1800" dirty="0">
                <a:latin typeface="黑体" panose="02010609060101010101" pitchFamily="49" charset="-122"/>
                <a:ea typeface="黑体" panose="02010609060101010101" pitchFamily="49" charset="-122"/>
              </a:rPr>
              <a:t>年 </a:t>
            </a:r>
            <a:r>
              <a:rPr lang="en-US" sz="1800" dirty="0">
                <a:latin typeface="黑体" panose="02010609060101010101" pitchFamily="49" charset="-122"/>
                <a:ea typeface="黑体" panose="02010609060101010101" pitchFamily="49" charset="-122"/>
              </a:rPr>
              <a:t>,Sun</a:t>
            </a:r>
            <a:r>
              <a:rPr lang="zh-CN" altLang="en-US" sz="1800" dirty="0">
                <a:latin typeface="黑体" panose="02010609060101010101" pitchFamily="49" charset="-122"/>
                <a:ea typeface="黑体" panose="02010609060101010101" pitchFamily="49" charset="-122"/>
              </a:rPr>
              <a:t>公司由</a:t>
            </a:r>
            <a:r>
              <a:rPr lang="en-US" sz="1800" dirty="0">
                <a:latin typeface="黑体" panose="02010609060101010101" pitchFamily="49" charset="-122"/>
                <a:ea typeface="黑体" panose="02010609060101010101" pitchFamily="49" charset="-122"/>
              </a:rPr>
              <a:t>James Gosing</a:t>
            </a:r>
            <a:r>
              <a:rPr lang="zh-CN" altLang="en-US" sz="1800" dirty="0">
                <a:latin typeface="黑体" panose="02010609060101010101" pitchFamily="49" charset="-122"/>
                <a:ea typeface="黑体" panose="02010609060101010101" pitchFamily="49" charset="-122"/>
              </a:rPr>
              <a:t>带领开发了</a:t>
            </a:r>
            <a:r>
              <a:rPr lang="en-US" sz="1800" dirty="0">
                <a:latin typeface="黑体" panose="02010609060101010101" pitchFamily="49" charset="-122"/>
                <a:ea typeface="黑体" panose="02010609060101010101" pitchFamily="49" charset="-122"/>
              </a:rPr>
              <a:t>Oak</a:t>
            </a:r>
            <a:endParaRPr lang="zh-CN" altLang="en-US" sz="1800" dirty="0">
              <a:latin typeface="黑体" panose="02010609060101010101" pitchFamily="49" charset="-122"/>
              <a:ea typeface="黑体" panose="02010609060101010101" pitchFamily="49" charset="-122"/>
            </a:endParaRPr>
          </a:p>
          <a:p>
            <a:pPr lvl="1">
              <a:buFont typeface="Wingdings" pitchFamily="2" charset="2"/>
              <a:buChar char="u"/>
            </a:pPr>
            <a:r>
              <a:rPr lang="en-US" sz="1800" dirty="0">
                <a:latin typeface="黑体" panose="02010609060101010101" pitchFamily="49" charset="-122"/>
                <a:ea typeface="黑体" panose="02010609060101010101" pitchFamily="49" charset="-122"/>
              </a:rPr>
              <a:t>20</a:t>
            </a:r>
            <a:r>
              <a:rPr lang="zh-CN" altLang="en-US" sz="1800" dirty="0">
                <a:latin typeface="黑体" panose="02010609060101010101" pitchFamily="49" charset="-122"/>
                <a:ea typeface="黑体" panose="02010609060101010101" pitchFamily="49" charset="-122"/>
              </a:rPr>
              <a:t>世纪</a:t>
            </a:r>
            <a:r>
              <a:rPr lang="en-US" sz="1800" dirty="0">
                <a:latin typeface="黑体" panose="02010609060101010101" pitchFamily="49" charset="-122"/>
                <a:ea typeface="黑体" panose="02010609060101010101" pitchFamily="49" charset="-122"/>
              </a:rPr>
              <a:t>90</a:t>
            </a:r>
            <a:r>
              <a:rPr lang="zh-CN" altLang="en-US" sz="1800" dirty="0">
                <a:latin typeface="黑体" panose="02010609060101010101" pitchFamily="49" charset="-122"/>
                <a:ea typeface="黑体" panose="02010609060101010101" pitchFamily="49" charset="-122"/>
              </a:rPr>
              <a:t>年代中期，将</a:t>
            </a:r>
            <a:r>
              <a:rPr lang="en-US" sz="1800" dirty="0">
                <a:latin typeface="黑体" panose="02010609060101010101" pitchFamily="49" charset="-122"/>
                <a:ea typeface="黑体" panose="02010609060101010101" pitchFamily="49" charset="-122"/>
              </a:rPr>
              <a:t>oak</a:t>
            </a:r>
            <a:r>
              <a:rPr lang="zh-CN" altLang="en-US" sz="1800" dirty="0">
                <a:latin typeface="黑体" panose="02010609060101010101" pitchFamily="49" charset="-122"/>
                <a:ea typeface="黑体" panose="02010609060101010101" pitchFamily="49" charset="-122"/>
              </a:rPr>
              <a:t>进行修改，研制了第一个</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浏览器</a:t>
            </a:r>
            <a:r>
              <a:rPr lang="en-US" sz="1800" dirty="0">
                <a:latin typeface="黑体" panose="02010609060101010101" pitchFamily="49" charset="-122"/>
                <a:ea typeface="黑体" panose="02010609060101010101" pitchFamily="49" charset="-122"/>
              </a:rPr>
              <a:t>Hot Java,</a:t>
            </a:r>
            <a:r>
              <a:rPr lang="zh-CN" altLang="en-US" sz="1800" dirty="0">
                <a:latin typeface="黑体" panose="02010609060101010101" pitchFamily="49" charset="-122"/>
                <a:ea typeface="黑体" panose="02010609060101010101" pitchFamily="49" charset="-122"/>
              </a:rPr>
              <a:t>由于</a:t>
            </a:r>
            <a:r>
              <a:rPr lang="en-US" sz="1800" dirty="0">
                <a:latin typeface="黑体" panose="02010609060101010101" pitchFamily="49" charset="-122"/>
                <a:ea typeface="黑体" panose="02010609060101010101" pitchFamily="49" charset="-122"/>
              </a:rPr>
              <a:t>Oak</a:t>
            </a:r>
            <a:r>
              <a:rPr lang="zh-CN" altLang="en-US" sz="1800" dirty="0">
                <a:latin typeface="黑体" panose="02010609060101010101" pitchFamily="49" charset="-122"/>
                <a:ea typeface="黑体" panose="02010609060101010101" pitchFamily="49" charset="-122"/>
              </a:rPr>
              <a:t>商标已经被注册，因此将</a:t>
            </a:r>
            <a:r>
              <a:rPr lang="en-US" sz="1800" dirty="0">
                <a:latin typeface="黑体" panose="02010609060101010101" pitchFamily="49" charset="-122"/>
                <a:ea typeface="黑体" panose="02010609060101010101" pitchFamily="49" charset="-122"/>
              </a:rPr>
              <a:t>Oak</a:t>
            </a:r>
            <a:r>
              <a:rPr lang="zh-CN" altLang="en-US" sz="1800" dirty="0">
                <a:latin typeface="黑体" panose="02010609060101010101" pitchFamily="49" charset="-122"/>
                <a:ea typeface="黑体" panose="02010609060101010101" pitchFamily="49" charset="-122"/>
              </a:rPr>
              <a:t>改名为</a:t>
            </a:r>
            <a:r>
              <a:rPr lang="en-US" sz="1800" dirty="0">
                <a:latin typeface="黑体" panose="02010609060101010101" pitchFamily="49" charset="-122"/>
                <a:ea typeface="黑体" panose="02010609060101010101" pitchFamily="49" charset="-122"/>
              </a:rPr>
              <a:t>Java</a:t>
            </a:r>
            <a:endParaRPr lang="zh-CN" altLang="en-US" sz="1800" dirty="0">
              <a:latin typeface="黑体" panose="02010609060101010101" pitchFamily="49" charset="-122"/>
              <a:ea typeface="黑体" panose="02010609060101010101" pitchFamily="49" charset="-122"/>
            </a:endParaRPr>
          </a:p>
          <a:p>
            <a:pPr lvl="1">
              <a:buFont typeface="Wingdings" pitchFamily="2" charset="2"/>
              <a:buChar char="u"/>
            </a:pPr>
            <a:r>
              <a:rPr lang="en-US" sz="1800" dirty="0">
                <a:latin typeface="黑体" panose="02010609060101010101" pitchFamily="49" charset="-122"/>
                <a:ea typeface="黑体" panose="02010609060101010101" pitchFamily="49" charset="-122"/>
              </a:rPr>
              <a:t>1995</a:t>
            </a:r>
            <a:r>
              <a:rPr lang="zh-CN" altLang="en-US" sz="1800" dirty="0">
                <a:latin typeface="黑体" panose="02010609060101010101" pitchFamily="49" charset="-122"/>
                <a:ea typeface="黑体" panose="02010609060101010101" pitchFamily="49" charset="-122"/>
              </a:rPr>
              <a:t>年，</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诞生，之后迅速成为一门比较流行的语言</a:t>
            </a:r>
          </a:p>
          <a:p>
            <a:pPr lvl="1">
              <a:buFont typeface="Wingdings" pitchFamily="2" charset="2"/>
              <a:buChar char="u"/>
            </a:pPr>
            <a:r>
              <a:rPr lang="en-US" sz="1800" dirty="0">
                <a:latin typeface="黑体" panose="02010609060101010101" pitchFamily="49" charset="-122"/>
                <a:ea typeface="黑体" panose="02010609060101010101" pitchFamily="49" charset="-122"/>
              </a:rPr>
              <a:t>1996</a:t>
            </a:r>
            <a:r>
              <a:rPr lang="zh-CN" altLang="en-US" sz="1800" dirty="0">
                <a:latin typeface="黑体" panose="02010609060101010101" pitchFamily="49" charset="-122"/>
                <a:ea typeface="黑体" panose="02010609060101010101" pitchFamily="49" charset="-122"/>
              </a:rPr>
              <a:t>年，</a:t>
            </a:r>
            <a:r>
              <a:rPr lang="en-US" sz="1800" dirty="0">
                <a:latin typeface="黑体" panose="02010609060101010101" pitchFamily="49" charset="-122"/>
                <a:ea typeface="黑体" panose="02010609060101010101" pitchFamily="49" charset="-122"/>
              </a:rPr>
              <a:t>SUN</a:t>
            </a:r>
            <a:r>
              <a:rPr lang="zh-CN" altLang="en-US" sz="1800" dirty="0">
                <a:latin typeface="黑体" panose="02010609060101010101" pitchFamily="49" charset="-122"/>
                <a:ea typeface="黑体" panose="02010609060101010101" pitchFamily="49" charset="-122"/>
              </a:rPr>
              <a:t>公司推出了</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开发工具包，也就是</a:t>
            </a:r>
            <a:r>
              <a:rPr lang="en-US" sz="1800" dirty="0">
                <a:latin typeface="黑体" panose="02010609060101010101" pitchFamily="49" charset="-122"/>
                <a:ea typeface="黑体" panose="02010609060101010101" pitchFamily="49" charset="-122"/>
              </a:rPr>
              <a:t>JDK1.0,</a:t>
            </a:r>
            <a:r>
              <a:rPr lang="zh-CN" altLang="en-US" sz="1800" dirty="0">
                <a:latin typeface="黑体" panose="02010609060101010101" pitchFamily="49" charset="-122"/>
                <a:ea typeface="黑体" panose="02010609060101010101" pitchFamily="49" charset="-122"/>
              </a:rPr>
              <a:t>提供了强大的类库支持</a:t>
            </a:r>
          </a:p>
          <a:p>
            <a:pPr lvl="1">
              <a:buFont typeface="Wingdings" pitchFamily="2" charset="2"/>
              <a:buChar char="u"/>
            </a:pPr>
            <a:endParaRPr lang="zh-CN" altLang="en-US" dirty="0"/>
          </a:p>
          <a:p>
            <a:pPr lvl="1">
              <a:buFont typeface="Wingdings" pitchFamily="2" charset="2"/>
              <a:buChar char="u"/>
            </a:pPr>
            <a:endParaRPr lang="zh-CN" altLang="en-US" dirty="0"/>
          </a:p>
          <a:p>
            <a:pPr lvl="1"/>
            <a:endParaRPr lang="zh-CN" altLang="en-US" dirty="0"/>
          </a:p>
          <a:p>
            <a:pPr lvl="1">
              <a:buFont typeface="Wingdings" pitchFamily="2" charset="2"/>
              <a:buChar char="u"/>
            </a:pPr>
            <a:endParaRPr lang="zh-CN" altLang="en-US" dirty="0"/>
          </a:p>
          <a:p>
            <a:endParaRPr lang="zh-CN" altLang="en-US" dirty="0"/>
          </a:p>
        </p:txBody>
      </p:sp>
      <p:pic>
        <p:nvPicPr>
          <p:cNvPr id="12" name="图片 11">
            <a:extLst>
              <a:ext uri="{FF2B5EF4-FFF2-40B4-BE49-F238E27FC236}">
                <a16:creationId xmlns:a16="http://schemas.microsoft.com/office/drawing/2014/main" xmlns="" id="{D16AE949-EA4B-478B-8F56-DCF1AAD73FE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01888" y="3389860"/>
            <a:ext cx="1866900" cy="2095500"/>
          </a:xfrm>
          <a:prstGeom prst="rect">
            <a:avLst/>
          </a:prstGeom>
        </p:spPr>
      </p:pic>
      <p:pic>
        <p:nvPicPr>
          <p:cNvPr id="13" name="图片 12">
            <a:extLst>
              <a:ext uri="{FF2B5EF4-FFF2-40B4-BE49-F238E27FC236}">
                <a16:creationId xmlns:a16="http://schemas.microsoft.com/office/drawing/2014/main" xmlns="" id="{1E49427B-9F3E-411F-A188-559A59670DA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33226" y="3389860"/>
            <a:ext cx="2076450" cy="2095500"/>
          </a:xfrm>
          <a:prstGeom prst="rect">
            <a:avLst/>
          </a:prstGeom>
        </p:spPr>
      </p:pic>
    </p:spTree>
    <p:extLst>
      <p:ext uri="{BB962C8B-B14F-4D97-AF65-F5344CB8AC3E}">
        <p14:creationId xmlns:p14="http://schemas.microsoft.com/office/powerpoint/2010/main" xmlns="" val="423104490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07504" y="-394575"/>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4" name="Rectangle 3">
            <a:extLst>
              <a:ext uri="{FF2B5EF4-FFF2-40B4-BE49-F238E27FC236}">
                <a16:creationId xmlns:a16="http://schemas.microsoft.com/office/drawing/2014/main" xmlns="" id="{38AE4EDC-0F73-4700-B032-54E758C982E9}"/>
              </a:ext>
            </a:extLst>
          </p:cNvPr>
          <p:cNvSpPr txBox="1">
            <a:spLocks noChangeArrowheads="1"/>
          </p:cNvSpPr>
          <p:nvPr/>
        </p:nvSpPr>
        <p:spPr>
          <a:xfrm>
            <a:off x="325513" y="1021178"/>
            <a:ext cx="8229600" cy="4525962"/>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语言的三个分支</a:t>
            </a:r>
          </a:p>
        </p:txBody>
      </p:sp>
      <p:pic>
        <p:nvPicPr>
          <p:cNvPr id="15" name="Picture 1">
            <a:extLst>
              <a:ext uri="{FF2B5EF4-FFF2-40B4-BE49-F238E27FC236}">
                <a16:creationId xmlns:a16="http://schemas.microsoft.com/office/drawing/2014/main" xmlns="" id="{7407007A-FCCD-40FC-AEF4-3D5556D8733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4188" y="1606965"/>
            <a:ext cx="6597650" cy="373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53729339"/>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07504" y="-394575"/>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1" name="Rectangle 3">
            <a:extLst>
              <a:ext uri="{FF2B5EF4-FFF2-40B4-BE49-F238E27FC236}">
                <a16:creationId xmlns:a16="http://schemas.microsoft.com/office/drawing/2014/main" xmlns="" id="{70BE141D-8B8C-4273-B30F-46E25D1A3024}"/>
              </a:ext>
            </a:extLst>
          </p:cNvPr>
          <p:cNvSpPr txBox="1">
            <a:spLocks noChangeArrowheads="1"/>
          </p:cNvSpPr>
          <p:nvPr/>
        </p:nvSpPr>
        <p:spPr>
          <a:xfrm>
            <a:off x="1043608" y="1340769"/>
            <a:ext cx="8229600" cy="3456384"/>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en-US"/>
              <a:t>Java</a:t>
            </a:r>
            <a:r>
              <a:rPr lang="zh-CN" altLang="en-US"/>
              <a:t>语言的优势</a:t>
            </a:r>
          </a:p>
          <a:p>
            <a:pPr lvl="1">
              <a:buFont typeface="Wingdings" pitchFamily="2" charset="2"/>
              <a:buChar char="u"/>
            </a:pPr>
            <a:r>
              <a:rPr lang="zh-CN" altLang="en-US"/>
              <a:t>平台无关</a:t>
            </a:r>
          </a:p>
          <a:p>
            <a:pPr lvl="1">
              <a:buFont typeface="Wingdings" pitchFamily="2" charset="2"/>
              <a:buChar char="u"/>
            </a:pPr>
            <a:r>
              <a:rPr lang="zh-CN" altLang="en-US"/>
              <a:t>简单</a:t>
            </a:r>
          </a:p>
          <a:p>
            <a:pPr lvl="1">
              <a:buFont typeface="Wingdings" pitchFamily="2" charset="2"/>
              <a:buChar char="u"/>
            </a:pPr>
            <a:r>
              <a:rPr lang="zh-CN" altLang="en-US"/>
              <a:t>面向对象</a:t>
            </a:r>
          </a:p>
          <a:p>
            <a:pPr lvl="1">
              <a:buFont typeface="Wingdings" pitchFamily="2" charset="2"/>
              <a:buChar char="u"/>
            </a:pPr>
            <a:r>
              <a:rPr lang="zh-CN" altLang="en-US"/>
              <a:t>高性能</a:t>
            </a:r>
          </a:p>
          <a:p>
            <a:pPr lvl="1">
              <a:buFont typeface="Wingdings" pitchFamily="2" charset="2"/>
              <a:buChar char="u"/>
            </a:pPr>
            <a:r>
              <a:rPr lang="zh-CN" altLang="en-US"/>
              <a:t>多线程开发</a:t>
            </a:r>
          </a:p>
          <a:p>
            <a:pPr lvl="1">
              <a:buFont typeface="Wingdings" pitchFamily="2" charset="2"/>
              <a:buChar char="u"/>
            </a:pPr>
            <a:r>
              <a:rPr lang="zh-CN" altLang="en-US"/>
              <a:t>分布式应用</a:t>
            </a:r>
          </a:p>
          <a:p>
            <a:pPr lvl="1">
              <a:buFont typeface="Wingdings" pitchFamily="2" charset="2"/>
              <a:buChar char="u"/>
            </a:pPr>
            <a:r>
              <a:rPr lang="zh-CN" altLang="en-US"/>
              <a:t>健壮、安全</a:t>
            </a:r>
          </a:p>
        </p:txBody>
      </p:sp>
    </p:spTree>
    <p:extLst>
      <p:ext uri="{BB962C8B-B14F-4D97-AF65-F5344CB8AC3E}">
        <p14:creationId xmlns:p14="http://schemas.microsoft.com/office/powerpoint/2010/main" xmlns="" val="1071942877"/>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07504" y="-394575"/>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2" name="Rectangle 3">
            <a:extLst>
              <a:ext uri="{FF2B5EF4-FFF2-40B4-BE49-F238E27FC236}">
                <a16:creationId xmlns:a16="http://schemas.microsoft.com/office/drawing/2014/main" xmlns="" id="{DB5A2A49-530E-4D94-9C86-BEF0F0F238AF}"/>
              </a:ext>
            </a:extLst>
          </p:cNvPr>
          <p:cNvSpPr txBox="1">
            <a:spLocks noChangeArrowheads="1"/>
          </p:cNvSpPr>
          <p:nvPr/>
        </p:nvSpPr>
        <p:spPr>
          <a:xfrm>
            <a:off x="457200" y="1398588"/>
            <a:ext cx="8229600" cy="4525962"/>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zh-CN" altLang="en-US" dirty="0">
                <a:latin typeface="黑体" panose="02010609060101010101" pitchFamily="49" charset="-122"/>
                <a:ea typeface="黑体" panose="02010609060101010101" pitchFamily="49" charset="-122"/>
              </a:rPr>
              <a:t>下载</a:t>
            </a:r>
            <a:r>
              <a:rPr lang="en-US" dirty="0">
                <a:latin typeface="黑体" panose="02010609060101010101" pitchFamily="49" charset="-122"/>
                <a:ea typeface="黑体" panose="02010609060101010101" pitchFamily="49" charset="-122"/>
              </a:rPr>
              <a:t>JDK</a:t>
            </a:r>
            <a:r>
              <a:rPr lang="zh-CN" altLang="en-US" dirty="0">
                <a:latin typeface="黑体" panose="02010609060101010101" pitchFamily="49" charset="-122"/>
                <a:ea typeface="黑体" panose="02010609060101010101" pitchFamily="49" charset="-122"/>
              </a:rPr>
              <a:t>开发包</a:t>
            </a:r>
          </a:p>
          <a:p>
            <a:endParaRPr lang="zh-CN" altLang="en-US" dirty="0"/>
          </a:p>
          <a:p>
            <a:endParaRPr lang="zh-CN" altLang="en-US" dirty="0"/>
          </a:p>
          <a:p>
            <a:endParaRPr lang="zh-CN" altLang="en-US" dirty="0"/>
          </a:p>
        </p:txBody>
      </p:sp>
      <p:sp>
        <p:nvSpPr>
          <p:cNvPr id="13" name="矩形 7">
            <a:extLst>
              <a:ext uri="{FF2B5EF4-FFF2-40B4-BE49-F238E27FC236}">
                <a16:creationId xmlns:a16="http://schemas.microsoft.com/office/drawing/2014/main" xmlns="" id="{99D128DC-1AB1-4018-8224-9E338F973C27}"/>
              </a:ext>
            </a:extLst>
          </p:cNvPr>
          <p:cNvSpPr>
            <a:spLocks noChangeArrowheads="1"/>
          </p:cNvSpPr>
          <p:nvPr/>
        </p:nvSpPr>
        <p:spPr bwMode="auto">
          <a:xfrm>
            <a:off x="971550" y="2838450"/>
            <a:ext cx="1871663"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4800" dirty="0">
                <a:latin typeface="微软雅黑" pitchFamily="34" charset="-122"/>
                <a:ea typeface="微软雅黑" pitchFamily="34" charset="-122"/>
                <a:sym typeface="微软雅黑" pitchFamily="34" charset="-122"/>
              </a:rPr>
              <a:t>JDK</a:t>
            </a:r>
            <a:r>
              <a:rPr lang="en-US" sz="4800" b="0" dirty="0">
                <a:latin typeface="微软雅黑" pitchFamily="34" charset="-122"/>
                <a:ea typeface="微软雅黑" pitchFamily="34" charset="-122"/>
                <a:sym typeface="微软雅黑" pitchFamily="34" charset="-122"/>
              </a:rPr>
              <a:t>=</a:t>
            </a:r>
            <a:endParaRPr lang="zh-CN" altLang="en-US" dirty="0">
              <a:ea typeface="幼圆" pitchFamily="49" charset="-122"/>
            </a:endParaRPr>
          </a:p>
        </p:txBody>
      </p:sp>
      <p:sp>
        <p:nvSpPr>
          <p:cNvPr id="14" name="矩形 7">
            <a:extLst>
              <a:ext uri="{FF2B5EF4-FFF2-40B4-BE49-F238E27FC236}">
                <a16:creationId xmlns:a16="http://schemas.microsoft.com/office/drawing/2014/main" xmlns="" id="{28E5C1BB-E30A-4164-AB8A-27F9FC34FFC7}"/>
              </a:ext>
            </a:extLst>
          </p:cNvPr>
          <p:cNvSpPr>
            <a:spLocks noChangeArrowheads="1"/>
          </p:cNvSpPr>
          <p:nvPr/>
        </p:nvSpPr>
        <p:spPr bwMode="auto">
          <a:xfrm>
            <a:off x="2627313" y="2838450"/>
            <a:ext cx="4895850"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4800" dirty="0">
                <a:latin typeface="微软雅黑" pitchFamily="34" charset="-122"/>
                <a:ea typeface="微软雅黑" pitchFamily="34" charset="-122"/>
                <a:sym typeface="微软雅黑" pitchFamily="34" charset="-122"/>
              </a:rPr>
              <a:t>J</a:t>
            </a:r>
            <a:r>
              <a:rPr lang="en-US" sz="3200" b="0" dirty="0">
                <a:latin typeface="微软雅黑" pitchFamily="34" charset="-122"/>
                <a:ea typeface="微软雅黑" pitchFamily="34" charset="-122"/>
                <a:sym typeface="微软雅黑" pitchFamily="34" charset="-122"/>
              </a:rPr>
              <a:t>ava </a:t>
            </a:r>
            <a:r>
              <a:rPr lang="en-US" sz="4800" dirty="0">
                <a:latin typeface="微软雅黑" pitchFamily="34" charset="-122"/>
                <a:ea typeface="微软雅黑" pitchFamily="34" charset="-122"/>
                <a:sym typeface="微软雅黑" pitchFamily="34" charset="-122"/>
              </a:rPr>
              <a:t>D</a:t>
            </a:r>
            <a:r>
              <a:rPr lang="en-US" sz="3200" b="0" dirty="0">
                <a:latin typeface="微软雅黑" pitchFamily="34" charset="-122"/>
                <a:ea typeface="微软雅黑" pitchFamily="34" charset="-122"/>
                <a:sym typeface="微软雅黑" pitchFamily="34" charset="-122"/>
              </a:rPr>
              <a:t>evelopment </a:t>
            </a:r>
            <a:r>
              <a:rPr lang="en-US" sz="4800" dirty="0">
                <a:latin typeface="微软雅黑" pitchFamily="34" charset="-122"/>
                <a:ea typeface="微软雅黑" pitchFamily="34" charset="-122"/>
                <a:sym typeface="微软雅黑" pitchFamily="34" charset="-122"/>
              </a:rPr>
              <a:t>K</a:t>
            </a:r>
            <a:r>
              <a:rPr lang="en-US" sz="3200" b="0" dirty="0">
                <a:latin typeface="微软雅黑" pitchFamily="34" charset="-122"/>
                <a:ea typeface="微软雅黑" pitchFamily="34" charset="-122"/>
                <a:sym typeface="微软雅黑" pitchFamily="34" charset="-122"/>
              </a:rPr>
              <a:t>it</a:t>
            </a:r>
            <a:endParaRPr lang="zh-CN" altLang="en-US" dirty="0">
              <a:ea typeface="幼圆" pitchFamily="49" charset="-122"/>
            </a:endParaRPr>
          </a:p>
        </p:txBody>
      </p:sp>
      <p:pic>
        <p:nvPicPr>
          <p:cNvPr id="15" name="Picture 2">
            <a:hlinkClick r:id="rId3" tooltip="Click here to see more information about this icon."/>
            <a:extLst>
              <a:ext uri="{FF2B5EF4-FFF2-40B4-BE49-F238E27FC236}">
                <a16:creationId xmlns:a16="http://schemas.microsoft.com/office/drawing/2014/main" xmlns="" id="{04FD7F33-1A88-47A7-A638-2B9E3283F2A1}"/>
              </a:ext>
            </a:extLst>
          </p:cNvPr>
          <p:cNvPicPr>
            <a:picLocks noChangeAspect="1" noChangeArrowheads="1"/>
          </p:cNvPicPr>
          <p:nvPr/>
        </p:nvPicPr>
        <p:blipFill>
          <a:blip r:embed="rId4" cstate="print">
            <a:grayscl/>
            <a:extLst>
              <a:ext uri="{28A0092B-C50C-407E-A947-70E740481C1C}">
                <a14:useLocalDpi xmlns:a14="http://schemas.microsoft.com/office/drawing/2010/main" xmlns="" val="0"/>
              </a:ext>
            </a:extLst>
          </a:blip>
          <a:srcRect/>
          <a:stretch>
            <a:fillRect/>
          </a:stretch>
        </p:blipFill>
        <p:spPr bwMode="auto">
          <a:xfrm>
            <a:off x="1392238" y="4292600"/>
            <a:ext cx="928687" cy="9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矩形 7">
            <a:extLst>
              <a:ext uri="{FF2B5EF4-FFF2-40B4-BE49-F238E27FC236}">
                <a16:creationId xmlns:a16="http://schemas.microsoft.com/office/drawing/2014/main" xmlns="" id="{DCC326FE-0C72-46E4-BD05-DE19B07491A6}"/>
              </a:ext>
            </a:extLst>
          </p:cNvPr>
          <p:cNvSpPr>
            <a:spLocks noChangeArrowheads="1"/>
          </p:cNvSpPr>
          <p:nvPr/>
        </p:nvSpPr>
        <p:spPr bwMode="auto">
          <a:xfrm>
            <a:off x="2843213" y="4656138"/>
            <a:ext cx="42497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800" b="0" dirty="0">
                <a:latin typeface="微软雅黑" pitchFamily="34" charset="-122"/>
                <a:ea typeface="微软雅黑" pitchFamily="34" charset="-122"/>
                <a:sym typeface="微软雅黑" pitchFamily="34" charset="-122"/>
              </a:rPr>
              <a:t>http://www.oracle.com</a:t>
            </a:r>
            <a:endParaRPr lang="zh-CN" altLang="en-US" dirty="0">
              <a:ea typeface="幼圆" pitchFamily="49" charset="-122"/>
            </a:endParaRPr>
          </a:p>
        </p:txBody>
      </p:sp>
    </p:spTree>
    <p:extLst>
      <p:ext uri="{BB962C8B-B14F-4D97-AF65-F5344CB8AC3E}">
        <p14:creationId xmlns:p14="http://schemas.microsoft.com/office/powerpoint/2010/main" xmlns="" val="1438353333"/>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07504" y="-394575"/>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27" name="Rectangle 3">
            <a:extLst>
              <a:ext uri="{FF2B5EF4-FFF2-40B4-BE49-F238E27FC236}">
                <a16:creationId xmlns:a16="http://schemas.microsoft.com/office/drawing/2014/main" xmlns="" id="{BD07C736-63C1-4F30-9BE9-021ECEB1FE5C}"/>
              </a:ext>
            </a:extLst>
          </p:cNvPr>
          <p:cNvSpPr txBox="1">
            <a:spLocks noChangeArrowheads="1"/>
          </p:cNvSpPr>
          <p:nvPr/>
        </p:nvSpPr>
        <p:spPr>
          <a:xfrm>
            <a:off x="425792" y="973653"/>
            <a:ext cx="8229600" cy="4525962"/>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zh-CN"/>
              <a:t>配置环境变量</a:t>
            </a:r>
          </a:p>
        </p:txBody>
      </p:sp>
      <p:sp>
        <p:nvSpPr>
          <p:cNvPr id="28" name="矩形 5">
            <a:extLst>
              <a:ext uri="{FF2B5EF4-FFF2-40B4-BE49-F238E27FC236}">
                <a16:creationId xmlns:a16="http://schemas.microsoft.com/office/drawing/2014/main" xmlns="" id="{2AA67C62-8BA1-4899-9F32-6A65739EC3F2}"/>
              </a:ext>
            </a:extLst>
          </p:cNvPr>
          <p:cNvSpPr>
            <a:spLocks noChangeArrowheads="1"/>
          </p:cNvSpPr>
          <p:nvPr/>
        </p:nvSpPr>
        <p:spPr bwMode="auto">
          <a:xfrm>
            <a:off x="2168504" y="2393920"/>
            <a:ext cx="351545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4400" dirty="0">
                <a:latin typeface="微软雅黑" pitchFamily="34" charset="-122"/>
                <a:ea typeface="微软雅黑" pitchFamily="34" charset="-122"/>
                <a:sym typeface="微软雅黑" pitchFamily="34" charset="-122"/>
              </a:rPr>
              <a:t>JAVA_HOME</a:t>
            </a:r>
            <a:endParaRPr lang="zh-CN" altLang="en-US" dirty="0">
              <a:ea typeface="幼圆" pitchFamily="49" charset="-122"/>
            </a:endParaRPr>
          </a:p>
        </p:txBody>
      </p:sp>
      <p:sp>
        <p:nvSpPr>
          <p:cNvPr id="29" name="矩形 7">
            <a:extLst>
              <a:ext uri="{FF2B5EF4-FFF2-40B4-BE49-F238E27FC236}">
                <a16:creationId xmlns:a16="http://schemas.microsoft.com/office/drawing/2014/main" xmlns="" id="{2C3C03D1-A9FC-4EFC-9042-8F0F414F95AF}"/>
              </a:ext>
            </a:extLst>
          </p:cNvPr>
          <p:cNvSpPr>
            <a:spLocks noChangeArrowheads="1"/>
          </p:cNvSpPr>
          <p:nvPr/>
        </p:nvSpPr>
        <p:spPr bwMode="auto">
          <a:xfrm>
            <a:off x="5926480" y="2513528"/>
            <a:ext cx="22447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b="0">
                <a:solidFill>
                  <a:srgbClr val="C00000"/>
                </a:solidFill>
                <a:latin typeface="微软雅黑" pitchFamily="34" charset="-122"/>
                <a:ea typeface="微软雅黑" pitchFamily="34" charset="-122"/>
                <a:sym typeface="微软雅黑" pitchFamily="34" charset="-122"/>
              </a:rPr>
              <a:t>JDK</a:t>
            </a:r>
            <a:r>
              <a:rPr lang="zh-CN" altLang="en-US" sz="2800" b="0">
                <a:solidFill>
                  <a:srgbClr val="C00000"/>
                </a:solidFill>
                <a:latin typeface="微软雅黑" pitchFamily="34" charset="-122"/>
                <a:ea typeface="微软雅黑" pitchFamily="34" charset="-122"/>
                <a:sym typeface="微软雅黑" pitchFamily="34" charset="-122"/>
              </a:rPr>
              <a:t>安装目录</a:t>
            </a:r>
            <a:endParaRPr lang="zh-CN" altLang="en-US">
              <a:ea typeface="幼圆" pitchFamily="49" charset="-122"/>
            </a:endParaRPr>
          </a:p>
        </p:txBody>
      </p:sp>
      <p:pic>
        <p:nvPicPr>
          <p:cNvPr id="30" name="Picture 4">
            <a:hlinkClick r:id="rId3" tooltip="Click here to see more information about this icon."/>
            <a:extLst>
              <a:ext uri="{FF2B5EF4-FFF2-40B4-BE49-F238E27FC236}">
                <a16:creationId xmlns:a16="http://schemas.microsoft.com/office/drawing/2014/main" xmlns="" id="{160C7784-156E-44C9-84E5-2B1191406145}"/>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03642" y="2323028"/>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14">
            <a:hlinkClick r:id="rId5" tooltip="Click here to see more information about this icon."/>
            <a:extLst>
              <a:ext uri="{FF2B5EF4-FFF2-40B4-BE49-F238E27FC236}">
                <a16:creationId xmlns:a16="http://schemas.microsoft.com/office/drawing/2014/main" xmlns="" id="{CDEE3432-D8DA-45DA-8C93-32641804B08D}"/>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48092" y="339459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矩形 14">
            <a:extLst>
              <a:ext uri="{FF2B5EF4-FFF2-40B4-BE49-F238E27FC236}">
                <a16:creationId xmlns:a16="http://schemas.microsoft.com/office/drawing/2014/main" xmlns="" id="{455F5414-7295-4CCB-9B09-3CE5024A2398}"/>
              </a:ext>
            </a:extLst>
          </p:cNvPr>
          <p:cNvSpPr>
            <a:spLocks noChangeArrowheads="1"/>
          </p:cNvSpPr>
          <p:nvPr/>
        </p:nvSpPr>
        <p:spPr bwMode="auto">
          <a:xfrm>
            <a:off x="2173028" y="3465483"/>
            <a:ext cx="3328604"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4400" dirty="0">
                <a:latin typeface="微软雅黑" pitchFamily="34" charset="-122"/>
                <a:ea typeface="微软雅黑" pitchFamily="34" charset="-122"/>
                <a:sym typeface="微软雅黑" pitchFamily="34" charset="-122"/>
              </a:rPr>
              <a:t>CLASSPATH</a:t>
            </a:r>
            <a:endParaRPr lang="zh-CN" altLang="en-US" dirty="0">
              <a:ea typeface="幼圆" pitchFamily="49" charset="-122"/>
            </a:endParaRPr>
          </a:p>
        </p:txBody>
      </p:sp>
      <p:sp>
        <p:nvSpPr>
          <p:cNvPr id="34" name="矩形 15">
            <a:extLst>
              <a:ext uri="{FF2B5EF4-FFF2-40B4-BE49-F238E27FC236}">
                <a16:creationId xmlns:a16="http://schemas.microsoft.com/office/drawing/2014/main" xmlns="" id="{3BEBFF5C-FFDA-451A-AED7-500C2E3C9670}"/>
              </a:ext>
            </a:extLst>
          </p:cNvPr>
          <p:cNvSpPr>
            <a:spLocks noChangeArrowheads="1"/>
          </p:cNvSpPr>
          <p:nvPr/>
        </p:nvSpPr>
        <p:spPr bwMode="auto">
          <a:xfrm>
            <a:off x="5921717" y="3585090"/>
            <a:ext cx="12509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800" b="0">
                <a:solidFill>
                  <a:srgbClr val="C00000"/>
                </a:solidFill>
                <a:latin typeface="微软雅黑" pitchFamily="34" charset="-122"/>
                <a:ea typeface="微软雅黑" pitchFamily="34" charset="-122"/>
                <a:sym typeface="微软雅黑" pitchFamily="34" charset="-122"/>
              </a:rPr>
              <a:t>类路径</a:t>
            </a:r>
            <a:endParaRPr lang="zh-CN" altLang="en-US">
              <a:ea typeface="幼圆" pitchFamily="49" charset="-122"/>
            </a:endParaRPr>
          </a:p>
        </p:txBody>
      </p:sp>
      <p:pic>
        <p:nvPicPr>
          <p:cNvPr id="35" name="Picture 14">
            <a:hlinkClick r:id="rId5" tooltip="Click here to see more information about this icon."/>
            <a:extLst>
              <a:ext uri="{FF2B5EF4-FFF2-40B4-BE49-F238E27FC236}">
                <a16:creationId xmlns:a16="http://schemas.microsoft.com/office/drawing/2014/main" xmlns="" id="{9E61D58B-F0C4-42E0-926F-AD29DC6B8C70}"/>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68730" y="441059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矩形 17">
            <a:extLst>
              <a:ext uri="{FF2B5EF4-FFF2-40B4-BE49-F238E27FC236}">
                <a16:creationId xmlns:a16="http://schemas.microsoft.com/office/drawing/2014/main" xmlns="" id="{9762D477-8FB1-45CB-852C-2809907EBA58}"/>
              </a:ext>
            </a:extLst>
          </p:cNvPr>
          <p:cNvSpPr>
            <a:spLocks noChangeArrowheads="1"/>
          </p:cNvSpPr>
          <p:nvPr/>
        </p:nvSpPr>
        <p:spPr bwMode="auto">
          <a:xfrm>
            <a:off x="2135370" y="4481483"/>
            <a:ext cx="1595757"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4400" dirty="0">
                <a:latin typeface="微软雅黑" pitchFamily="34" charset="-122"/>
                <a:ea typeface="微软雅黑" pitchFamily="34" charset="-122"/>
                <a:sym typeface="微软雅黑" pitchFamily="34" charset="-122"/>
              </a:rPr>
              <a:t>PATH</a:t>
            </a:r>
            <a:endParaRPr lang="zh-CN" altLang="en-US" dirty="0">
              <a:ea typeface="幼圆" pitchFamily="49" charset="-122"/>
            </a:endParaRPr>
          </a:p>
        </p:txBody>
      </p:sp>
      <p:sp>
        <p:nvSpPr>
          <p:cNvPr id="37" name="矩形 18">
            <a:extLst>
              <a:ext uri="{FF2B5EF4-FFF2-40B4-BE49-F238E27FC236}">
                <a16:creationId xmlns:a16="http://schemas.microsoft.com/office/drawing/2014/main" xmlns="" id="{D4201C09-D5DA-4613-94FD-15093B7B2D17}"/>
              </a:ext>
            </a:extLst>
          </p:cNvPr>
          <p:cNvSpPr>
            <a:spLocks noChangeArrowheads="1"/>
          </p:cNvSpPr>
          <p:nvPr/>
        </p:nvSpPr>
        <p:spPr bwMode="auto">
          <a:xfrm>
            <a:off x="5926480" y="4602678"/>
            <a:ext cx="2317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800" b="0">
                <a:solidFill>
                  <a:srgbClr val="C00000"/>
                </a:solidFill>
                <a:latin typeface="微软雅黑" pitchFamily="34" charset="-122"/>
                <a:ea typeface="微软雅黑" pitchFamily="34" charset="-122"/>
                <a:sym typeface="微软雅黑" pitchFamily="34" charset="-122"/>
              </a:rPr>
              <a:t>编译工具路径</a:t>
            </a:r>
            <a:endParaRPr lang="zh-CN" altLang="en-US">
              <a:ea typeface="幼圆" pitchFamily="49" charset="-122"/>
            </a:endParaRPr>
          </a:p>
        </p:txBody>
      </p:sp>
    </p:spTree>
    <p:extLst>
      <p:ext uri="{BB962C8B-B14F-4D97-AF65-F5344CB8AC3E}">
        <p14:creationId xmlns:p14="http://schemas.microsoft.com/office/powerpoint/2010/main" xmlns="" val="330248925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55575" y="-39734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9" name="AutoShape 2">
            <a:extLst>
              <a:ext uri="{FF2B5EF4-FFF2-40B4-BE49-F238E27FC236}">
                <a16:creationId xmlns:a16="http://schemas.microsoft.com/office/drawing/2014/main" xmlns="" id="{0C9A32DC-F90F-4524-9AA1-38FF1BA2EE7E}"/>
              </a:ext>
            </a:extLst>
          </p:cNvPr>
          <p:cNvSpPr>
            <a:spLocks noChangeArrowheads="1"/>
          </p:cNvSpPr>
          <p:nvPr/>
        </p:nvSpPr>
        <p:spPr bwMode="auto">
          <a:xfrm>
            <a:off x="616933" y="1607200"/>
            <a:ext cx="7797800" cy="4251781"/>
          </a:xfrm>
          <a:prstGeom prst="roundRect">
            <a:avLst>
              <a:gd name="adj" fmla="val 6551"/>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a:t>
            </a: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  </a:t>
            </a:r>
            <a:r>
              <a:rPr lang="zh-CN" altLang="en-US" sz="2000" dirty="0">
                <a:latin typeface="Arial" pitchFamily="34" charset="0"/>
                <a:ea typeface="黑体" pitchFamily="49" charset="-122"/>
                <a:sym typeface="Times New Roman" pitchFamily="18" charset="0"/>
              </a:rPr>
              <a:t>第一个</a:t>
            </a:r>
            <a:r>
              <a:rPr lang="en-US" altLang="zh-CN" sz="2000" dirty="0">
                <a:latin typeface="Arial" pitchFamily="34" charset="0"/>
                <a:ea typeface="黑体" pitchFamily="49" charset="-122"/>
                <a:sym typeface="Times New Roman" pitchFamily="18" charset="0"/>
              </a:rPr>
              <a:t>Java</a:t>
            </a:r>
            <a:r>
              <a:rPr lang="zh-CN" altLang="en-US" sz="2000" dirty="0">
                <a:latin typeface="Arial" pitchFamily="34" charset="0"/>
                <a:ea typeface="黑体" pitchFamily="49" charset="-122"/>
                <a:sym typeface="Times New Roman" pitchFamily="18" charset="0"/>
              </a:rPr>
              <a:t>程序</a:t>
            </a:r>
            <a:endParaRPr 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a:t>
            </a: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public class </a:t>
            </a:r>
            <a:r>
              <a:rPr lang="en-US" sz="2000" dirty="0" err="1">
                <a:latin typeface="Arial" pitchFamily="34" charset="0"/>
                <a:ea typeface="黑体" pitchFamily="49" charset="-122"/>
                <a:sym typeface="Times New Roman" pitchFamily="18" charset="0"/>
              </a:rPr>
              <a:t>HelloWorld</a:t>
            </a:r>
            <a:r>
              <a:rPr lang="en-US" sz="2000" dirty="0">
                <a:latin typeface="Arial" pitchFamily="34" charset="0"/>
                <a:ea typeface="黑体" pitchFamily="49" charset="-122"/>
                <a:sym typeface="Times New Roman" pitchFamily="18" charset="0"/>
              </a:rPr>
              <a:t> {</a:t>
            </a:r>
            <a:endParaRPr lang="zh-CN" alt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endParaRPr lang="zh-CN" alt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       public static void main(String[ ] </a:t>
            </a:r>
            <a:r>
              <a:rPr lang="en-US" sz="2000" dirty="0" err="1">
                <a:latin typeface="Arial" pitchFamily="34" charset="0"/>
                <a:ea typeface="黑体" pitchFamily="49" charset="-122"/>
                <a:sym typeface="Times New Roman" pitchFamily="18" charset="0"/>
              </a:rPr>
              <a:t>args</a:t>
            </a:r>
            <a:r>
              <a:rPr lang="en-US" sz="2000" dirty="0">
                <a:latin typeface="Arial" pitchFamily="34" charset="0"/>
                <a:ea typeface="黑体" pitchFamily="49" charset="-122"/>
                <a:sym typeface="Times New Roman" pitchFamily="18" charset="0"/>
              </a:rPr>
              <a:t>) {</a:t>
            </a:r>
          </a:p>
          <a:p>
            <a:pPr fontAlgn="b">
              <a:spcBef>
                <a:spcPct val="20000"/>
              </a:spcBef>
              <a:buClr>
                <a:schemeClr val="folHlink"/>
              </a:buClr>
              <a:buSzPct val="60000"/>
            </a:pPr>
            <a:r>
              <a:rPr lang="en-US" altLang="zh-CN" sz="2000" dirty="0">
                <a:latin typeface="Arial" pitchFamily="34" charset="0"/>
                <a:ea typeface="黑体" pitchFamily="49" charset="-122"/>
                <a:sym typeface="Times New Roman" pitchFamily="18" charset="0"/>
              </a:rPr>
              <a:t>	//</a:t>
            </a:r>
            <a:r>
              <a:rPr lang="zh-CN" altLang="en-US" sz="2000" dirty="0">
                <a:latin typeface="Arial" pitchFamily="34" charset="0"/>
                <a:ea typeface="黑体" pitchFamily="49" charset="-122"/>
                <a:sym typeface="Times New Roman" pitchFamily="18" charset="0"/>
              </a:rPr>
              <a:t>输出结果</a:t>
            </a: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             </a:t>
            </a:r>
            <a:r>
              <a:rPr lang="en-US" sz="2000" dirty="0" err="1">
                <a:latin typeface="Arial" pitchFamily="34" charset="0"/>
                <a:ea typeface="黑体" pitchFamily="49" charset="-122"/>
                <a:sym typeface="Times New Roman" pitchFamily="18" charset="0"/>
              </a:rPr>
              <a:t>System.out.println</a:t>
            </a:r>
            <a:r>
              <a:rPr lang="en-US" sz="2000" dirty="0">
                <a:latin typeface="Arial" pitchFamily="34" charset="0"/>
                <a:ea typeface="黑体" pitchFamily="49" charset="-122"/>
                <a:sym typeface="Times New Roman" pitchFamily="18" charset="0"/>
              </a:rPr>
              <a:t>("Hello  World!!!");</a:t>
            </a:r>
            <a:endParaRPr lang="zh-CN" alt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      }</a:t>
            </a:r>
            <a:endParaRPr lang="zh-CN" alt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endParaRPr lang="zh-CN" altLang="en-US" sz="2000" dirty="0">
              <a:latin typeface="Arial" pitchFamily="34" charset="0"/>
              <a:ea typeface="黑体" pitchFamily="49" charset="-122"/>
              <a:sym typeface="Times New Roman" pitchFamily="18" charset="0"/>
            </a:endParaRPr>
          </a:p>
          <a:p>
            <a:pPr fontAlgn="b">
              <a:spcBef>
                <a:spcPct val="20000"/>
              </a:spcBef>
              <a:buClr>
                <a:schemeClr val="folHlink"/>
              </a:buClr>
              <a:buSzPct val="60000"/>
            </a:pPr>
            <a:r>
              <a:rPr lang="en-US" sz="2000" dirty="0">
                <a:latin typeface="Arial" pitchFamily="34" charset="0"/>
                <a:ea typeface="黑体" pitchFamily="49" charset="-122"/>
                <a:sym typeface="Times New Roman" pitchFamily="18" charset="0"/>
              </a:rPr>
              <a:t>}</a:t>
            </a:r>
            <a:endParaRPr lang="zh-CN" altLang="en-US" dirty="0">
              <a:ea typeface="幼圆" pitchFamily="49" charset="-122"/>
            </a:endParaRPr>
          </a:p>
        </p:txBody>
      </p:sp>
      <p:sp>
        <p:nvSpPr>
          <p:cNvPr id="20" name="AutoShape 4">
            <a:extLst>
              <a:ext uri="{FF2B5EF4-FFF2-40B4-BE49-F238E27FC236}">
                <a16:creationId xmlns:a16="http://schemas.microsoft.com/office/drawing/2014/main" xmlns="" id="{6005F2B2-BB04-4FBB-A6FD-431E42DFEC9A}"/>
              </a:ext>
            </a:extLst>
          </p:cNvPr>
          <p:cNvSpPr>
            <a:spLocks noChangeArrowheads="1"/>
          </p:cNvSpPr>
          <p:nvPr/>
        </p:nvSpPr>
        <p:spPr bwMode="auto">
          <a:xfrm>
            <a:off x="3591114" y="2151141"/>
            <a:ext cx="1849438" cy="408623"/>
          </a:xfrm>
          <a:prstGeom prst="wedgeRoundRectCallout">
            <a:avLst>
              <a:gd name="adj1" fmla="val -67630"/>
              <a:gd name="adj2" fmla="val 176167"/>
              <a:gd name="adj3" fmla="val 16667"/>
            </a:avLst>
          </a:prstGeom>
          <a:gradFill rotWithShape="1">
            <a:gsLst>
              <a:gs pos="0">
                <a:srgbClr val="FFFF99"/>
              </a:gs>
              <a:gs pos="100000">
                <a:srgbClr val="FFFFFF"/>
              </a:gs>
            </a:gsLst>
            <a:lin ang="5400000" scaled="1"/>
          </a:gradFill>
          <a:ln w="9525" cmpd="sng">
            <a:solidFill>
              <a:srgbClr val="FF6600"/>
            </a:solidFill>
            <a:miter lim="800000"/>
            <a:headEnd/>
            <a:tailEnd/>
          </a:ln>
        </p:spPr>
        <p:txBody>
          <a:bodyPr>
            <a:spAutoFit/>
          </a:bodyPr>
          <a:lstStyle/>
          <a:p>
            <a:pPr algn="ctr"/>
            <a:r>
              <a:rPr lang="zh-CN" altLang="en-US" sz="1800" dirty="0">
                <a:latin typeface="Arial" pitchFamily="34" charset="0"/>
                <a:ea typeface="黑体" pitchFamily="49" charset="-122"/>
                <a:sym typeface="Arial" pitchFamily="34" charset="0"/>
              </a:rPr>
              <a:t>外层框架</a:t>
            </a:r>
            <a:endParaRPr lang="zh-CN" altLang="en-US" dirty="0">
              <a:ea typeface="幼圆" pitchFamily="49" charset="-122"/>
            </a:endParaRPr>
          </a:p>
        </p:txBody>
      </p:sp>
      <p:sp>
        <p:nvSpPr>
          <p:cNvPr id="21" name="AutoShape 5">
            <a:extLst>
              <a:ext uri="{FF2B5EF4-FFF2-40B4-BE49-F238E27FC236}">
                <a16:creationId xmlns:a16="http://schemas.microsoft.com/office/drawing/2014/main" xmlns="" id="{AFE0FCF6-25AE-4801-A247-1F64BA80A412}"/>
              </a:ext>
            </a:extLst>
          </p:cNvPr>
          <p:cNvSpPr>
            <a:spLocks noChangeArrowheads="1"/>
          </p:cNvSpPr>
          <p:nvPr/>
        </p:nvSpPr>
        <p:spPr bwMode="auto">
          <a:xfrm>
            <a:off x="6084888" y="2620848"/>
            <a:ext cx="1849437" cy="715089"/>
          </a:xfrm>
          <a:prstGeom prst="wedgeRoundRectCallout">
            <a:avLst>
              <a:gd name="adj1" fmla="val -91407"/>
              <a:gd name="adj2" fmla="val 117630"/>
              <a:gd name="adj3" fmla="val 16667"/>
            </a:avLst>
          </a:prstGeom>
          <a:gradFill rotWithShape="1">
            <a:gsLst>
              <a:gs pos="0">
                <a:srgbClr val="FFFF99"/>
              </a:gs>
              <a:gs pos="100000">
                <a:srgbClr val="FFFFFF"/>
              </a:gs>
            </a:gsLst>
            <a:lin ang="5400000" scaled="1"/>
          </a:gradFill>
          <a:ln w="9525" cmpd="sng">
            <a:solidFill>
              <a:srgbClr val="FF6600"/>
            </a:solidFill>
            <a:miter lim="800000"/>
            <a:headEnd/>
            <a:tailEnd/>
          </a:ln>
        </p:spPr>
        <p:txBody>
          <a:bodyPr>
            <a:spAutoFit/>
          </a:bodyPr>
          <a:lstStyle/>
          <a:p>
            <a:pPr algn="ctr"/>
            <a:r>
              <a:rPr lang="en-US" sz="1800" dirty="0">
                <a:latin typeface="Arial" pitchFamily="34" charset="0"/>
                <a:ea typeface="黑体" pitchFamily="49" charset="-122"/>
                <a:sym typeface="Arial" pitchFamily="34" charset="0"/>
              </a:rPr>
              <a:t>Java</a:t>
            </a:r>
            <a:r>
              <a:rPr lang="zh-CN" altLang="en-US" sz="1800" dirty="0">
                <a:latin typeface="Arial" pitchFamily="34" charset="0"/>
                <a:ea typeface="黑体" pitchFamily="49" charset="-122"/>
                <a:sym typeface="Arial" pitchFamily="34" charset="0"/>
              </a:rPr>
              <a:t>入口程序框架</a:t>
            </a:r>
            <a:endParaRPr lang="zh-CN" altLang="en-US" dirty="0">
              <a:ea typeface="幼圆" pitchFamily="49" charset="-122"/>
            </a:endParaRPr>
          </a:p>
        </p:txBody>
      </p:sp>
      <p:sp>
        <p:nvSpPr>
          <p:cNvPr id="22" name="AutoShape 6">
            <a:extLst>
              <a:ext uri="{FF2B5EF4-FFF2-40B4-BE49-F238E27FC236}">
                <a16:creationId xmlns:a16="http://schemas.microsoft.com/office/drawing/2014/main" xmlns="" id="{FFC75B52-BB72-481D-A6A2-3731B5432A2C}"/>
              </a:ext>
            </a:extLst>
          </p:cNvPr>
          <p:cNvSpPr>
            <a:spLocks noChangeArrowheads="1"/>
          </p:cNvSpPr>
          <p:nvPr/>
        </p:nvSpPr>
        <p:spPr bwMode="auto">
          <a:xfrm>
            <a:off x="6105915" y="5013176"/>
            <a:ext cx="1849437" cy="408623"/>
          </a:xfrm>
          <a:prstGeom prst="wedgeRoundRectCallout">
            <a:avLst>
              <a:gd name="adj1" fmla="val -70292"/>
              <a:gd name="adj2" fmla="val -159375"/>
              <a:gd name="adj3" fmla="val 16667"/>
            </a:avLst>
          </a:prstGeom>
          <a:gradFill rotWithShape="1">
            <a:gsLst>
              <a:gs pos="0">
                <a:srgbClr val="FFFF99"/>
              </a:gs>
              <a:gs pos="100000">
                <a:srgbClr val="FFFFFF"/>
              </a:gs>
            </a:gsLst>
            <a:lin ang="5400000" scaled="1"/>
          </a:gradFill>
          <a:ln w="9525" cmpd="sng">
            <a:solidFill>
              <a:srgbClr val="FF6600"/>
            </a:solidFill>
            <a:miter lim="800000"/>
            <a:headEnd/>
            <a:tailEnd/>
          </a:ln>
        </p:spPr>
        <p:txBody>
          <a:bodyPr>
            <a:spAutoFit/>
          </a:bodyPr>
          <a:lstStyle/>
          <a:p>
            <a:pPr algn="ctr"/>
            <a:r>
              <a:rPr lang="zh-CN" altLang="en-US" sz="1800" dirty="0">
                <a:latin typeface="Arial" pitchFamily="34" charset="0"/>
                <a:ea typeface="黑体" pitchFamily="49" charset="-122"/>
                <a:sym typeface="Arial" pitchFamily="34" charset="0"/>
              </a:rPr>
              <a:t>编写代码</a:t>
            </a:r>
            <a:endParaRPr lang="zh-CN" altLang="en-US" dirty="0">
              <a:ea typeface="幼圆" pitchFamily="49" charset="-122"/>
            </a:endParaRPr>
          </a:p>
        </p:txBody>
      </p:sp>
      <p:pic>
        <p:nvPicPr>
          <p:cNvPr id="23" name="Picture 9">
            <a:extLst>
              <a:ext uri="{FF2B5EF4-FFF2-40B4-BE49-F238E27FC236}">
                <a16:creationId xmlns:a16="http://schemas.microsoft.com/office/drawing/2014/main" xmlns="" id="{F58C823B-5FC6-4CD1-A218-86B4A7DB818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8369" y="766307"/>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AutoShape 7">
            <a:extLst>
              <a:ext uri="{FF2B5EF4-FFF2-40B4-BE49-F238E27FC236}">
                <a16:creationId xmlns:a16="http://schemas.microsoft.com/office/drawing/2014/main" xmlns="" id="{045D3BFB-0B30-41B7-9116-0D91C020F00D}"/>
              </a:ext>
            </a:extLst>
          </p:cNvPr>
          <p:cNvSpPr>
            <a:spLocks noChangeArrowheads="1"/>
          </p:cNvSpPr>
          <p:nvPr/>
        </p:nvSpPr>
        <p:spPr bwMode="auto">
          <a:xfrm>
            <a:off x="1528763" y="5300663"/>
            <a:ext cx="4556125" cy="406400"/>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p:spPr>
        <p:txBody>
          <a:bodyPr>
            <a:spAutoFit/>
          </a:bodyPr>
          <a:lstStyle/>
          <a:p>
            <a:r>
              <a:rPr lang="zh-CN" altLang="en-US" sz="1800" dirty="0">
                <a:latin typeface="Arial" pitchFamily="34" charset="0"/>
                <a:ea typeface="黑体" pitchFamily="49" charset="-122"/>
                <a:sym typeface="Arial" pitchFamily="34" charset="0"/>
              </a:rPr>
              <a:t>一个</a:t>
            </a:r>
            <a:r>
              <a:rPr lang="en-US" sz="1800" dirty="0">
                <a:latin typeface="Arial" pitchFamily="34" charset="0"/>
                <a:ea typeface="黑体" pitchFamily="49" charset="-122"/>
                <a:sym typeface="Arial" pitchFamily="34" charset="0"/>
              </a:rPr>
              <a:t>Java</a:t>
            </a:r>
            <a:r>
              <a:rPr lang="zh-CN" altLang="en-US" sz="1800" dirty="0">
                <a:latin typeface="Arial" pitchFamily="34" charset="0"/>
                <a:ea typeface="黑体" pitchFamily="49" charset="-122"/>
                <a:sym typeface="Arial" pitchFamily="34" charset="0"/>
              </a:rPr>
              <a:t>程序中只能存在一个</a:t>
            </a:r>
            <a:r>
              <a:rPr lang="en-US" sz="1800" dirty="0">
                <a:latin typeface="Arial" pitchFamily="34" charset="0"/>
                <a:ea typeface="黑体" pitchFamily="49" charset="-122"/>
                <a:sym typeface="Arial" pitchFamily="34" charset="0"/>
              </a:rPr>
              <a:t>main()</a:t>
            </a:r>
            <a:endParaRPr lang="zh-CN" altLang="en-US" dirty="0">
              <a:ea typeface="幼圆" pitchFamily="49" charset="-122"/>
            </a:endParaRPr>
          </a:p>
        </p:txBody>
      </p:sp>
    </p:spTree>
    <p:extLst>
      <p:ext uri="{BB962C8B-B14F-4D97-AF65-F5344CB8AC3E}">
        <p14:creationId xmlns:p14="http://schemas.microsoft.com/office/powerpoint/2010/main" xmlns="" val="379010655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bldLvl="0" animBg="1" autoUpdateAnimBg="0"/>
      <p:bldP spid="21" grpId="0" animBg="1"/>
      <p:bldP spid="22"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55575" y="-39734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5" name="Rectangle 3">
            <a:extLst>
              <a:ext uri="{FF2B5EF4-FFF2-40B4-BE49-F238E27FC236}">
                <a16:creationId xmlns:a16="http://schemas.microsoft.com/office/drawing/2014/main" xmlns="" id="{796429FE-2E89-4EA9-BEB5-915C8D9BF8B0}"/>
              </a:ext>
            </a:extLst>
          </p:cNvPr>
          <p:cNvSpPr txBox="1">
            <a:spLocks noChangeArrowheads="1"/>
          </p:cNvSpPr>
          <p:nvPr/>
        </p:nvSpPr>
        <p:spPr>
          <a:xfrm>
            <a:off x="460375" y="785270"/>
            <a:ext cx="8229600" cy="4525962"/>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zh-CN" dirty="0"/>
              <a:t>编译和运行</a:t>
            </a:r>
          </a:p>
          <a:p>
            <a:pPr marL="0" indent="0">
              <a:buNone/>
            </a:pPr>
            <a:r>
              <a:rPr lang="zh-CN" dirty="0"/>
              <a:t> </a:t>
            </a:r>
          </a:p>
        </p:txBody>
      </p:sp>
      <p:pic>
        <p:nvPicPr>
          <p:cNvPr id="16" name="Picture 2">
            <a:hlinkClick r:id="rId3" tooltip="Click here to see more information about this icon."/>
            <a:extLst>
              <a:ext uri="{FF2B5EF4-FFF2-40B4-BE49-F238E27FC236}">
                <a16:creationId xmlns:a16="http://schemas.microsoft.com/office/drawing/2014/main" xmlns="" id="{D4BFC902-5AD9-4FA0-9088-4607BEDC469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13538" y="2244182"/>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
            <a:hlinkClick r:id="rId5" tooltip="Click here to see more information about this icon."/>
            <a:extLst>
              <a:ext uri="{FF2B5EF4-FFF2-40B4-BE49-F238E27FC236}">
                <a16:creationId xmlns:a16="http://schemas.microsoft.com/office/drawing/2014/main" xmlns="" id="{3B7AA41E-80DA-41EB-A12E-5BB217FC4064}"/>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17613" y="2244182"/>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虚尾箭头 8">
            <a:extLst>
              <a:ext uri="{FF2B5EF4-FFF2-40B4-BE49-F238E27FC236}">
                <a16:creationId xmlns:a16="http://schemas.microsoft.com/office/drawing/2014/main" xmlns="" id="{1764DCFE-5A36-42AE-9CD8-EC0CAE49E326}"/>
              </a:ext>
            </a:extLst>
          </p:cNvPr>
          <p:cNvSpPr>
            <a:spLocks noChangeArrowheads="1"/>
          </p:cNvSpPr>
          <p:nvPr/>
        </p:nvSpPr>
        <p:spPr bwMode="auto">
          <a:xfrm>
            <a:off x="2574925" y="2601370"/>
            <a:ext cx="4000500" cy="428625"/>
          </a:xfrm>
          <a:custGeom>
            <a:avLst/>
            <a:gdLst>
              <a:gd name="G0" fmla="+- 20443 0 0"/>
              <a:gd name="G1" fmla="+- 5798 0 0"/>
              <a:gd name="G2" fmla="+- 21600 0 5798"/>
              <a:gd name="G3" fmla="+- 10800 0 5798"/>
              <a:gd name="G4" fmla="+- 21600 0 20443"/>
              <a:gd name="G5" fmla="*/ G4 G3 10800"/>
              <a:gd name="G6" fmla="+- 21600 0 G5"/>
              <a:gd name="T0" fmla="*/ 20443 w 21600"/>
              <a:gd name="T1" fmla="*/ 0 h 21600"/>
              <a:gd name="T2" fmla="*/ 0 w 21600"/>
              <a:gd name="T3" fmla="*/ 10800 h 21600"/>
              <a:gd name="T4" fmla="*/ 2044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20443" y="0"/>
                </a:moveTo>
                <a:lnTo>
                  <a:pt x="20443" y="5798"/>
                </a:lnTo>
                <a:lnTo>
                  <a:pt x="3375" y="5798"/>
                </a:lnTo>
                <a:lnTo>
                  <a:pt x="3375" y="15802"/>
                </a:lnTo>
                <a:lnTo>
                  <a:pt x="20443" y="15802"/>
                </a:lnTo>
                <a:lnTo>
                  <a:pt x="20443" y="21600"/>
                </a:lnTo>
                <a:lnTo>
                  <a:pt x="21600" y="10800"/>
                </a:lnTo>
                <a:close/>
              </a:path>
              <a:path w="21600" h="21600">
                <a:moveTo>
                  <a:pt x="1350" y="5798"/>
                </a:moveTo>
                <a:lnTo>
                  <a:pt x="1350" y="15802"/>
                </a:lnTo>
                <a:lnTo>
                  <a:pt x="2700" y="15802"/>
                </a:lnTo>
                <a:lnTo>
                  <a:pt x="2700" y="5798"/>
                </a:lnTo>
                <a:close/>
              </a:path>
              <a:path w="21600" h="21600">
                <a:moveTo>
                  <a:pt x="0" y="5798"/>
                </a:moveTo>
                <a:lnTo>
                  <a:pt x="0" y="15802"/>
                </a:lnTo>
                <a:lnTo>
                  <a:pt x="675" y="15802"/>
                </a:lnTo>
                <a:lnTo>
                  <a:pt x="675" y="5798"/>
                </a:lnTo>
                <a:close/>
              </a:path>
            </a:pathLst>
          </a:custGeom>
          <a:gradFill rotWithShape="1">
            <a:gsLst>
              <a:gs pos="0">
                <a:srgbClr val="A9B5DD"/>
              </a:gs>
              <a:gs pos="34999">
                <a:srgbClr val="C3CCE7"/>
              </a:gs>
              <a:gs pos="100000">
                <a:srgbClr val="E8EBF6"/>
              </a:gs>
            </a:gsLst>
            <a:lin ang="5400000" scaled="1"/>
          </a:gradFill>
          <a:ln w="9525" cap="flat" cmpd="sng">
            <a:solidFill>
              <a:srgbClr val="004080"/>
            </a:solidFill>
            <a:miter lim="800000"/>
            <a:headEnd/>
            <a:tailEnd/>
          </a:ln>
        </p:spPr>
        <p:txBody>
          <a:bodyPr anchor="ctr"/>
          <a:lstStyle/>
          <a:p>
            <a:pPr algn="ctr"/>
            <a:endParaRPr lang="zh-CN" altLang="zh-CN" sz="1800" b="0">
              <a:solidFill>
                <a:srgbClr val="004080"/>
              </a:solidFill>
              <a:ea typeface="幼圆" pitchFamily="49" charset="-122"/>
            </a:endParaRPr>
          </a:p>
        </p:txBody>
      </p:sp>
      <p:sp>
        <p:nvSpPr>
          <p:cNvPr id="25" name="TextBox 9">
            <a:extLst>
              <a:ext uri="{FF2B5EF4-FFF2-40B4-BE49-F238E27FC236}">
                <a16:creationId xmlns:a16="http://schemas.microsoft.com/office/drawing/2014/main" xmlns="" id="{EEE50EAF-E7A9-44FC-B773-2739179BD670}"/>
              </a:ext>
            </a:extLst>
          </p:cNvPr>
          <p:cNvSpPr>
            <a:spLocks noChangeArrowheads="1"/>
          </p:cNvSpPr>
          <p:nvPr/>
        </p:nvSpPr>
        <p:spPr bwMode="auto">
          <a:xfrm>
            <a:off x="4146550" y="2244182"/>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b="0">
                <a:solidFill>
                  <a:schemeClr val="bg1"/>
                </a:solidFill>
                <a:latin typeface="微软雅黑" pitchFamily="34" charset="-122"/>
                <a:ea typeface="微软雅黑" pitchFamily="34" charset="-122"/>
                <a:sym typeface="微软雅黑" pitchFamily="34" charset="-122"/>
              </a:rPr>
              <a:t>编译</a:t>
            </a:r>
            <a:endParaRPr lang="zh-CN" altLang="en-US">
              <a:ea typeface="幼圆" pitchFamily="49" charset="-122"/>
            </a:endParaRPr>
          </a:p>
        </p:txBody>
      </p:sp>
      <p:sp>
        <p:nvSpPr>
          <p:cNvPr id="26" name="矩形 11">
            <a:extLst>
              <a:ext uri="{FF2B5EF4-FFF2-40B4-BE49-F238E27FC236}">
                <a16:creationId xmlns:a16="http://schemas.microsoft.com/office/drawing/2014/main" xmlns="" id="{268D9B74-CF75-4DE9-A552-F60560618A51}"/>
              </a:ext>
            </a:extLst>
          </p:cNvPr>
          <p:cNvSpPr>
            <a:spLocks noChangeArrowheads="1"/>
          </p:cNvSpPr>
          <p:nvPr/>
        </p:nvSpPr>
        <p:spPr bwMode="auto">
          <a:xfrm>
            <a:off x="2860675" y="3029995"/>
            <a:ext cx="254697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err="1">
                <a:solidFill>
                  <a:srgbClr val="C00000"/>
                </a:solidFill>
                <a:latin typeface="微软雅黑" pitchFamily="34" charset="-122"/>
                <a:ea typeface="微软雅黑" pitchFamily="34" charset="-122"/>
                <a:sym typeface="微软雅黑" pitchFamily="34" charset="-122"/>
              </a:rPr>
              <a:t>javac</a:t>
            </a:r>
            <a:r>
              <a:rPr lang="en-US" b="0" dirty="0">
                <a:solidFill>
                  <a:schemeClr val="bg1"/>
                </a:solidFill>
                <a:latin typeface="微软雅黑" pitchFamily="34" charset="-122"/>
                <a:ea typeface="微软雅黑" pitchFamily="34" charset="-122"/>
                <a:sym typeface="微软雅黑" pitchFamily="34" charset="-122"/>
              </a:rPr>
              <a:t> </a:t>
            </a:r>
            <a:r>
              <a:rPr lang="en-US" b="0" dirty="0">
                <a:latin typeface="微软雅黑" pitchFamily="34" charset="-122"/>
                <a:ea typeface="微软雅黑" pitchFamily="34" charset="-122"/>
                <a:sym typeface="微软雅黑" pitchFamily="34" charset="-122"/>
              </a:rPr>
              <a:t>HelloWorld.java</a:t>
            </a:r>
            <a:endParaRPr lang="zh-CN" altLang="en-US" dirty="0">
              <a:ea typeface="幼圆" pitchFamily="49" charset="-122"/>
            </a:endParaRPr>
          </a:p>
        </p:txBody>
      </p:sp>
      <p:pic>
        <p:nvPicPr>
          <p:cNvPr id="27" name="Picture 2">
            <a:hlinkClick r:id="rId3" tooltip="Click here to see more information about this icon."/>
            <a:extLst>
              <a:ext uri="{FF2B5EF4-FFF2-40B4-BE49-F238E27FC236}">
                <a16:creationId xmlns:a16="http://schemas.microsoft.com/office/drawing/2014/main" xmlns="" id="{E562A062-F43E-4F28-9570-2AA2A88E547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2850" y="409679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虚尾箭头 14">
            <a:extLst>
              <a:ext uri="{FF2B5EF4-FFF2-40B4-BE49-F238E27FC236}">
                <a16:creationId xmlns:a16="http://schemas.microsoft.com/office/drawing/2014/main" xmlns="" id="{97476B87-9C37-4C3E-AF60-49D6FFF03209}"/>
              </a:ext>
            </a:extLst>
          </p:cNvPr>
          <p:cNvSpPr>
            <a:spLocks noChangeArrowheads="1"/>
          </p:cNvSpPr>
          <p:nvPr/>
        </p:nvSpPr>
        <p:spPr bwMode="auto">
          <a:xfrm>
            <a:off x="2574925" y="4425407"/>
            <a:ext cx="4000500" cy="428625"/>
          </a:xfrm>
          <a:custGeom>
            <a:avLst/>
            <a:gdLst>
              <a:gd name="G0" fmla="+- 20443 0 0"/>
              <a:gd name="G1" fmla="+- 5798 0 0"/>
              <a:gd name="G2" fmla="+- 21600 0 5798"/>
              <a:gd name="G3" fmla="+- 10800 0 5798"/>
              <a:gd name="G4" fmla="+- 21600 0 20443"/>
              <a:gd name="G5" fmla="*/ G4 G3 10800"/>
              <a:gd name="G6" fmla="+- 21600 0 G5"/>
              <a:gd name="T0" fmla="*/ 20443 w 21600"/>
              <a:gd name="T1" fmla="*/ 0 h 21600"/>
              <a:gd name="T2" fmla="*/ 0 w 21600"/>
              <a:gd name="T3" fmla="*/ 10800 h 21600"/>
              <a:gd name="T4" fmla="*/ 2044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20443" y="0"/>
                </a:moveTo>
                <a:lnTo>
                  <a:pt x="20443" y="5798"/>
                </a:lnTo>
                <a:lnTo>
                  <a:pt x="3375" y="5798"/>
                </a:lnTo>
                <a:lnTo>
                  <a:pt x="3375" y="15802"/>
                </a:lnTo>
                <a:lnTo>
                  <a:pt x="20443" y="15802"/>
                </a:lnTo>
                <a:lnTo>
                  <a:pt x="20443" y="21600"/>
                </a:lnTo>
                <a:lnTo>
                  <a:pt x="21600" y="10800"/>
                </a:lnTo>
                <a:close/>
              </a:path>
              <a:path w="21600" h="21600">
                <a:moveTo>
                  <a:pt x="1350" y="5798"/>
                </a:moveTo>
                <a:lnTo>
                  <a:pt x="1350" y="15802"/>
                </a:lnTo>
                <a:lnTo>
                  <a:pt x="2700" y="15802"/>
                </a:lnTo>
                <a:lnTo>
                  <a:pt x="2700" y="5798"/>
                </a:lnTo>
                <a:close/>
              </a:path>
              <a:path w="21600" h="21600">
                <a:moveTo>
                  <a:pt x="0" y="5798"/>
                </a:moveTo>
                <a:lnTo>
                  <a:pt x="0" y="15802"/>
                </a:lnTo>
                <a:lnTo>
                  <a:pt x="675" y="15802"/>
                </a:lnTo>
                <a:lnTo>
                  <a:pt x="675" y="5798"/>
                </a:lnTo>
                <a:close/>
              </a:path>
            </a:pathLst>
          </a:custGeom>
          <a:gradFill rotWithShape="1">
            <a:gsLst>
              <a:gs pos="0">
                <a:srgbClr val="A9B5DD"/>
              </a:gs>
              <a:gs pos="34999">
                <a:srgbClr val="C3CCE7"/>
              </a:gs>
              <a:gs pos="100000">
                <a:srgbClr val="E8EBF6"/>
              </a:gs>
            </a:gsLst>
            <a:lin ang="5400000" scaled="1"/>
          </a:gradFill>
          <a:ln w="9525" cap="flat" cmpd="sng">
            <a:solidFill>
              <a:srgbClr val="004080"/>
            </a:solidFill>
            <a:miter lim="800000"/>
            <a:headEnd/>
            <a:tailEnd/>
          </a:ln>
        </p:spPr>
        <p:txBody>
          <a:bodyPr anchor="ctr"/>
          <a:lstStyle/>
          <a:p>
            <a:pPr algn="ctr"/>
            <a:endParaRPr lang="zh-CN" altLang="zh-CN" sz="1800" b="0">
              <a:solidFill>
                <a:srgbClr val="004080"/>
              </a:solidFill>
              <a:ea typeface="幼圆" pitchFamily="49" charset="-122"/>
            </a:endParaRPr>
          </a:p>
        </p:txBody>
      </p:sp>
      <p:sp>
        <p:nvSpPr>
          <p:cNvPr id="29" name="TextBox 15">
            <a:extLst>
              <a:ext uri="{FF2B5EF4-FFF2-40B4-BE49-F238E27FC236}">
                <a16:creationId xmlns:a16="http://schemas.microsoft.com/office/drawing/2014/main" xmlns="" id="{E52D6A26-B639-4499-8A1C-38D13B0003A5}"/>
              </a:ext>
            </a:extLst>
          </p:cNvPr>
          <p:cNvSpPr>
            <a:spLocks noChangeArrowheads="1"/>
          </p:cNvSpPr>
          <p:nvPr/>
        </p:nvSpPr>
        <p:spPr bwMode="auto">
          <a:xfrm>
            <a:off x="4146550" y="406822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b="0">
                <a:solidFill>
                  <a:schemeClr val="bg1"/>
                </a:solidFill>
                <a:latin typeface="微软雅黑" pitchFamily="34" charset="-122"/>
                <a:ea typeface="微软雅黑" pitchFamily="34" charset="-122"/>
                <a:sym typeface="微软雅黑" pitchFamily="34" charset="-122"/>
              </a:rPr>
              <a:t>运行</a:t>
            </a:r>
            <a:endParaRPr lang="zh-CN" altLang="en-US">
              <a:ea typeface="幼圆" pitchFamily="49" charset="-122"/>
            </a:endParaRPr>
          </a:p>
        </p:txBody>
      </p:sp>
      <p:sp>
        <p:nvSpPr>
          <p:cNvPr id="30" name="矩形 16">
            <a:extLst>
              <a:ext uri="{FF2B5EF4-FFF2-40B4-BE49-F238E27FC236}">
                <a16:creationId xmlns:a16="http://schemas.microsoft.com/office/drawing/2014/main" xmlns="" id="{A2D52C2B-3962-48D1-BEC5-26C46B2EF7BE}"/>
              </a:ext>
            </a:extLst>
          </p:cNvPr>
          <p:cNvSpPr>
            <a:spLocks noChangeArrowheads="1"/>
          </p:cNvSpPr>
          <p:nvPr/>
        </p:nvSpPr>
        <p:spPr bwMode="auto">
          <a:xfrm>
            <a:off x="3294063" y="4854032"/>
            <a:ext cx="19407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rgbClr val="C00000"/>
                </a:solidFill>
                <a:latin typeface="微软雅黑" pitchFamily="34" charset="-122"/>
                <a:ea typeface="微软雅黑" pitchFamily="34" charset="-122"/>
                <a:sym typeface="微软雅黑" pitchFamily="34" charset="-122"/>
              </a:rPr>
              <a:t>java</a:t>
            </a:r>
            <a:r>
              <a:rPr lang="en-US" b="0" dirty="0">
                <a:solidFill>
                  <a:schemeClr val="tx1"/>
                </a:solidFill>
                <a:latin typeface="微软雅黑" pitchFamily="34" charset="-122"/>
                <a:ea typeface="微软雅黑" pitchFamily="34" charset="-122"/>
                <a:sym typeface="微软雅黑" pitchFamily="34" charset="-122"/>
              </a:rPr>
              <a:t> </a:t>
            </a:r>
            <a:r>
              <a:rPr lang="en-US" b="0" dirty="0" err="1">
                <a:latin typeface="微软雅黑" pitchFamily="34" charset="-122"/>
                <a:ea typeface="微软雅黑" pitchFamily="34" charset="-122"/>
                <a:sym typeface="微软雅黑" pitchFamily="34" charset="-122"/>
              </a:rPr>
              <a:t>HelloWorld</a:t>
            </a:r>
            <a:endParaRPr lang="zh-CN" altLang="en-US" dirty="0">
              <a:ea typeface="幼圆" pitchFamily="49" charset="-122"/>
            </a:endParaRPr>
          </a:p>
        </p:txBody>
      </p:sp>
      <p:pic>
        <p:nvPicPr>
          <p:cNvPr id="32" name="Picture 9">
            <a:hlinkClick r:id="rId7" tooltip="Click here to see more information about this icon."/>
            <a:extLst>
              <a:ext uri="{FF2B5EF4-FFF2-40B4-BE49-F238E27FC236}">
                <a16:creationId xmlns:a16="http://schemas.microsoft.com/office/drawing/2014/main" xmlns="" id="{30893853-8F04-4587-AED8-5A703EC3C628}"/>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789738" y="4101557"/>
            <a:ext cx="1147762" cy="11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9167743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55575" y="-39734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20" name="Rectangle 3">
            <a:extLst>
              <a:ext uri="{FF2B5EF4-FFF2-40B4-BE49-F238E27FC236}">
                <a16:creationId xmlns:a16="http://schemas.microsoft.com/office/drawing/2014/main" xmlns="" id="{93CDEFA1-F5C4-46B1-9B5C-CD008FCE0885}"/>
              </a:ext>
            </a:extLst>
          </p:cNvPr>
          <p:cNvSpPr txBox="1">
            <a:spLocks noChangeArrowheads="1"/>
          </p:cNvSpPr>
          <p:nvPr/>
        </p:nvSpPr>
        <p:spPr>
          <a:xfrm>
            <a:off x="307975" y="718017"/>
            <a:ext cx="8229600" cy="456713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latin typeface="仿宋_GB2312" pitchFamily="49" charset="-122"/>
                <a:ea typeface="仿宋_GB2312" pitchFamily="49" charset="-122"/>
              </a:rPr>
              <a:t>编译执行过程</a:t>
            </a:r>
          </a:p>
          <a:p>
            <a:endParaRPr lang="zh-CN" altLang="en-US" b="1" dirty="0">
              <a:latin typeface="仿宋_GB2312" pitchFamily="49" charset="-122"/>
              <a:ea typeface="仿宋_GB2312" pitchFamily="49" charset="-122"/>
            </a:endParaRPr>
          </a:p>
          <a:p>
            <a:pPr marL="0" indent="0">
              <a:buNone/>
            </a:pPr>
            <a:endParaRPr lang="zh-CN" altLang="en-US" b="1" dirty="0">
              <a:latin typeface="仿宋_GB2312" pitchFamily="49" charset="-122"/>
              <a:ea typeface="仿宋_GB2312" pitchFamily="49" charset="-122"/>
            </a:endParaRPr>
          </a:p>
          <a:p>
            <a:r>
              <a:rPr lang="zh-CN" altLang="en-US" sz="2400" b="1" dirty="0">
                <a:latin typeface="仿宋_GB2312" pitchFamily="49" charset="-122"/>
                <a:ea typeface="仿宋_GB2312" pitchFamily="49" charset="-122"/>
              </a:rPr>
              <a:t>解释执行过程</a:t>
            </a:r>
          </a:p>
        </p:txBody>
      </p:sp>
      <p:pic>
        <p:nvPicPr>
          <p:cNvPr id="21" name="图片 3" descr="C:\Program Files\Tencent\QQ\Users\174467337\Image\D)QZXV965SKP4R`VI097I`J.jpg">
            <a:extLst>
              <a:ext uri="{FF2B5EF4-FFF2-40B4-BE49-F238E27FC236}">
                <a16:creationId xmlns:a16="http://schemas.microsoft.com/office/drawing/2014/main" xmlns="" id="{B07A68A5-4473-4C9C-B205-38029E33804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8950" y="1384790"/>
            <a:ext cx="3990975" cy="790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图片 5">
            <a:extLst>
              <a:ext uri="{FF2B5EF4-FFF2-40B4-BE49-F238E27FC236}">
                <a16:creationId xmlns:a16="http://schemas.microsoft.com/office/drawing/2014/main" xmlns="" id="{58008A4D-A217-4CB3-ADF4-2301750A424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87462" y="3001582"/>
            <a:ext cx="4933950" cy="897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3">
            <a:extLst>
              <a:ext uri="{FF2B5EF4-FFF2-40B4-BE49-F238E27FC236}">
                <a16:creationId xmlns:a16="http://schemas.microsoft.com/office/drawing/2014/main" xmlns="" id="{449CE823-D076-4F0A-9338-D82F76B90971}"/>
              </a:ext>
            </a:extLst>
          </p:cNvPr>
          <p:cNvSpPr txBox="1">
            <a:spLocks noChangeArrowheads="1"/>
          </p:cNvSpPr>
          <p:nvPr/>
        </p:nvSpPr>
        <p:spPr>
          <a:xfrm>
            <a:off x="307975" y="4195384"/>
            <a:ext cx="7792417" cy="1965856"/>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4"/>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r>
              <a:rPr lang="en-US" sz="1800" dirty="0">
                <a:latin typeface="黑体" panose="02010609060101010101" pitchFamily="49" charset="-122"/>
                <a:ea typeface="黑体" panose="02010609060101010101" pitchFamily="49" charset="-122"/>
              </a:rPr>
              <a:t>JVM</a:t>
            </a:r>
            <a:endParaRPr lang="zh-CN" altLang="en-US" sz="1800" dirty="0">
              <a:latin typeface="黑体" panose="02010609060101010101" pitchFamily="49" charset="-122"/>
              <a:ea typeface="黑体" panose="02010609060101010101" pitchFamily="49" charset="-122"/>
            </a:endParaRPr>
          </a:p>
          <a:p>
            <a:pPr lvl="1"/>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虚拟机是</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平台的核心</a:t>
            </a:r>
          </a:p>
          <a:p>
            <a:pPr lvl="1"/>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虚拟机是用软件模拟的假想的计算机</a:t>
            </a:r>
          </a:p>
          <a:p>
            <a:pPr lvl="1"/>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虚拟机的主要作用是解析字节码并运行</a:t>
            </a:r>
          </a:p>
          <a:p>
            <a:pPr lvl="1"/>
            <a:r>
              <a:rPr lang="zh-CN" altLang="en-US" sz="1800" dirty="0">
                <a:latin typeface="黑体" panose="02010609060101010101" pitchFamily="49" charset="-122"/>
                <a:ea typeface="黑体" panose="02010609060101010101" pitchFamily="49" charset="-122"/>
              </a:rPr>
              <a:t>字节码不面向任何具体平台，它只面向</a:t>
            </a:r>
            <a:r>
              <a:rPr lang="en-US" sz="1800" dirty="0">
                <a:latin typeface="黑体" panose="02010609060101010101" pitchFamily="49" charset="-122"/>
                <a:ea typeface="黑体" panose="02010609060101010101" pitchFamily="49" charset="-122"/>
              </a:rPr>
              <a:t>JVM</a:t>
            </a: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516297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0" fill="hold">
                                          <p:stCondLst>
                                            <p:cond delay="0"/>
                                          </p:stCondLst>
                                        </p:cTn>
                                        <p:tgtEl>
                                          <p:spTgt spid="23">
                                            <p:txEl>
                                              <p:pRg st="0" end="0"/>
                                            </p:txEl>
                                          </p:spTgt>
                                        </p:tgtEl>
                                        <p:attrNameLst>
                                          <p:attrName>style.visibility</p:attrName>
                                        </p:attrNameLst>
                                      </p:cBhvr>
                                      <p:to>
                                        <p:strVal val="visible"/>
                                      </p:to>
                                    </p:set>
                                    <p:animEffect>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23">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0" fill="hold">
                                          <p:stCondLst>
                                            <p:cond delay="0"/>
                                          </p:stCondLst>
                                        </p:cTn>
                                        <p:tgtEl>
                                          <p:spTgt spid="23">
                                            <p:txEl>
                                              <p:pRg st="1" end="1"/>
                                            </p:txEl>
                                          </p:spTgt>
                                        </p:tgtEl>
                                        <p:attrNameLst>
                                          <p:attrName>style.visibility</p:attrName>
                                        </p:attrNameLst>
                                      </p:cBhvr>
                                      <p:to>
                                        <p:strVal val="visible"/>
                                      </p:to>
                                    </p:set>
                                    <p:animEffect>
                                      <p:cBhvr>
                                        <p:cTn id="13" dur="1000"/>
                                        <p:tgtEl>
                                          <p:spTgt spid="23">
                                            <p:txEl>
                                              <p:pRg st="1" end="1"/>
                                            </p:txEl>
                                          </p:spTgt>
                                        </p:tgtEl>
                                      </p:cBhvr>
                                    </p:animEffect>
                                    <p:anim calcmode="lin" valueType="num">
                                      <p:cBhvr>
                                        <p:cTn id="14"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5" dur="897" decel="100000" fill="hold"/>
                                        <p:tgtEl>
                                          <p:spTgt spid="23">
                                            <p:txEl>
                                              <p:pRg st="1" end="1"/>
                                            </p:txEl>
                                          </p:spTgt>
                                        </p:tgtEl>
                                        <p:attrNameLst>
                                          <p:attrName>ppt_y</p:attrName>
                                        </p:attrNameLst>
                                      </p:cBhvr>
                                      <p:tavLst>
                                        <p:tav tm="0">
                                          <p:val>
                                            <p:strVal val="#ppt_y+1"/>
                                          </p:val>
                                        </p:tav>
                                        <p:tav tm="100000">
                                          <p:val>
                                            <p:strVal val="#ppt_y-.03"/>
                                          </p:val>
                                        </p:tav>
                                      </p:tavLst>
                                    </p:anim>
                                    <p:anim calcmode="lin" valueType="num">
                                      <p:cBhvr>
                                        <p:cTn id="16" dur="97" accel="100000" fill="hold">
                                          <p:stCondLst>
                                            <p:cond delay="897"/>
                                          </p:stCondLst>
                                        </p:cTn>
                                        <p:tgtEl>
                                          <p:spTgt spid="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0" fill="hold">
                                          <p:stCondLst>
                                            <p:cond delay="0"/>
                                          </p:stCondLst>
                                        </p:cTn>
                                        <p:tgtEl>
                                          <p:spTgt spid="23">
                                            <p:txEl>
                                              <p:pRg st="2" end="2"/>
                                            </p:txEl>
                                          </p:spTgt>
                                        </p:tgtEl>
                                        <p:attrNameLst>
                                          <p:attrName>style.visibility</p:attrName>
                                        </p:attrNameLst>
                                      </p:cBhvr>
                                      <p:to>
                                        <p:strVal val="visible"/>
                                      </p:to>
                                    </p:set>
                                    <p:animEffect>
                                      <p:cBhvr>
                                        <p:cTn id="19" dur="1000"/>
                                        <p:tgtEl>
                                          <p:spTgt spid="23">
                                            <p:txEl>
                                              <p:pRg st="2" end="2"/>
                                            </p:txEl>
                                          </p:spTgt>
                                        </p:tgtEl>
                                      </p:cBhvr>
                                    </p:animEffect>
                                    <p:anim calcmode="lin" valueType="num">
                                      <p:cBhvr>
                                        <p:cTn id="20"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23">
                                            <p:txEl>
                                              <p:pRg st="2" end="2"/>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2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0" fill="hold">
                                          <p:stCondLst>
                                            <p:cond delay="0"/>
                                          </p:stCondLst>
                                        </p:cTn>
                                        <p:tgtEl>
                                          <p:spTgt spid="23">
                                            <p:txEl>
                                              <p:pRg st="3" end="3"/>
                                            </p:txEl>
                                          </p:spTgt>
                                        </p:tgtEl>
                                        <p:attrNameLst>
                                          <p:attrName>style.visibility</p:attrName>
                                        </p:attrNameLst>
                                      </p:cBhvr>
                                      <p:to>
                                        <p:strVal val="visible"/>
                                      </p:to>
                                    </p:set>
                                    <p:animEffect>
                                      <p:cBhvr>
                                        <p:cTn id="25" dur="1000"/>
                                        <p:tgtEl>
                                          <p:spTgt spid="23">
                                            <p:txEl>
                                              <p:pRg st="3" end="3"/>
                                            </p:txEl>
                                          </p:spTgt>
                                        </p:tgtEl>
                                      </p:cBhvr>
                                    </p:animEffect>
                                    <p:anim calcmode="lin" valueType="num">
                                      <p:cBhvr>
                                        <p:cTn id="26"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27" dur="897" decel="100000" fill="hold"/>
                                        <p:tgtEl>
                                          <p:spTgt spid="23">
                                            <p:txEl>
                                              <p:pRg st="3" end="3"/>
                                            </p:txEl>
                                          </p:spTgt>
                                        </p:tgtEl>
                                        <p:attrNameLst>
                                          <p:attrName>ppt_y</p:attrName>
                                        </p:attrNameLst>
                                      </p:cBhvr>
                                      <p:tavLst>
                                        <p:tav tm="0">
                                          <p:val>
                                            <p:strVal val="#ppt_y+1"/>
                                          </p:val>
                                        </p:tav>
                                        <p:tav tm="100000">
                                          <p:val>
                                            <p:strVal val="#ppt_y-.03"/>
                                          </p:val>
                                        </p:tav>
                                      </p:tavLst>
                                    </p:anim>
                                    <p:anim calcmode="lin" valueType="num">
                                      <p:cBhvr>
                                        <p:cTn id="28" dur="97" accel="100000" fill="hold">
                                          <p:stCondLst>
                                            <p:cond delay="897"/>
                                          </p:stCondLst>
                                        </p:cTn>
                                        <p:tgtEl>
                                          <p:spTgt spid="2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0" fill="hold">
                                          <p:stCondLst>
                                            <p:cond delay="0"/>
                                          </p:stCondLst>
                                        </p:cTn>
                                        <p:tgtEl>
                                          <p:spTgt spid="23">
                                            <p:txEl>
                                              <p:pRg st="4" end="4"/>
                                            </p:txEl>
                                          </p:spTgt>
                                        </p:tgtEl>
                                        <p:attrNameLst>
                                          <p:attrName>style.visibility</p:attrName>
                                        </p:attrNameLst>
                                      </p:cBhvr>
                                      <p:to>
                                        <p:strVal val="visible"/>
                                      </p:to>
                                    </p:set>
                                    <p:animEffect>
                                      <p:cBhvr>
                                        <p:cTn id="31" dur="1000"/>
                                        <p:tgtEl>
                                          <p:spTgt spid="23">
                                            <p:txEl>
                                              <p:pRg st="4" end="4"/>
                                            </p:txEl>
                                          </p:spTgt>
                                        </p:tgtEl>
                                      </p:cBhvr>
                                    </p:animEffect>
                                    <p:anim calcmode="lin" valueType="num">
                                      <p:cBhvr>
                                        <p:cTn id="32"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23">
                                            <p:txEl>
                                              <p:pRg st="4" end="4"/>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2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65394"/>
            <a:ext cx="1114408" cy="369332"/>
          </a:xfrm>
          <a:prstGeom prst="rect">
            <a:avLst/>
          </a:prstGeom>
        </p:spPr>
        <p:txBody>
          <a:bodyPr wrap="none">
            <a:spAutoFit/>
          </a:bodyPr>
          <a:lstStyle/>
          <a:p>
            <a:r>
              <a:rPr lang="zh-CN" altLang="en-US" b="1" dirty="0"/>
              <a:t>本章目标</a:t>
            </a:r>
          </a:p>
        </p:txBody>
      </p:sp>
      <p:sp>
        <p:nvSpPr>
          <p:cNvPr id="3" name="矩形 2"/>
          <p:cNvSpPr/>
          <p:nvPr/>
        </p:nvSpPr>
        <p:spPr>
          <a:xfrm>
            <a:off x="969053" y="1772816"/>
            <a:ext cx="7776864" cy="2246769"/>
          </a:xfrm>
          <a:prstGeom prst="rect">
            <a:avLst/>
          </a:prstGeom>
        </p:spPr>
        <p:txBody>
          <a:bodyPr wrap="square">
            <a:spAutoFit/>
          </a:bodyPr>
          <a:lstStyle/>
          <a:p>
            <a:r>
              <a:rPr lang="zh-CN" altLang="en-US" sz="2000" dirty="0"/>
              <a:t>    </a:t>
            </a:r>
            <a:r>
              <a:rPr lang="en-US" altLang="zh-CN" sz="2000" dirty="0"/>
              <a:t>1.</a:t>
            </a:r>
            <a:r>
              <a:rPr lang="zh-CN" altLang="en-US" sz="2000" dirty="0"/>
              <a:t>了解软件开发的基础知识；</a:t>
            </a:r>
          </a:p>
          <a:p>
            <a:endParaRPr lang="zh-CN" altLang="en-US" sz="2000" dirty="0"/>
          </a:p>
          <a:p>
            <a:r>
              <a:rPr lang="zh-CN" altLang="en-US" sz="2000" dirty="0"/>
              <a:t>    </a:t>
            </a:r>
            <a:r>
              <a:rPr lang="en-US" altLang="zh-CN" sz="2000" dirty="0"/>
              <a:t>2.</a:t>
            </a:r>
            <a:r>
              <a:rPr lang="zh-CN" altLang="en-US" sz="2000" dirty="0"/>
              <a:t>了解软件的基本结构；</a:t>
            </a:r>
          </a:p>
          <a:p>
            <a:endParaRPr lang="zh-CN" altLang="en-US" sz="2000" dirty="0"/>
          </a:p>
          <a:p>
            <a:r>
              <a:rPr lang="zh-CN" altLang="en-US" sz="2000" dirty="0"/>
              <a:t>    </a:t>
            </a:r>
            <a:r>
              <a:rPr lang="en-US" altLang="zh-CN" sz="2000" dirty="0"/>
              <a:t>3.</a:t>
            </a:r>
            <a:r>
              <a:rPr lang="zh-CN" altLang="en-US" sz="2000" dirty="0"/>
              <a:t>了解开发语言的开发环境；</a:t>
            </a:r>
            <a:endParaRPr lang="en-US" altLang="zh-CN" sz="2000" dirty="0"/>
          </a:p>
          <a:p>
            <a:endParaRPr lang="en-US" altLang="zh-CN" sz="2000" dirty="0"/>
          </a:p>
          <a:p>
            <a:r>
              <a:rPr lang="en-US" altLang="zh-CN" sz="2000" dirty="0"/>
              <a:t>    4.</a:t>
            </a:r>
            <a:r>
              <a:rPr lang="zh-CN" altLang="en-US" sz="2000" dirty="0"/>
              <a:t>了解开发语言的基础语法。</a:t>
            </a:r>
            <a:endParaRPr lang="en-US" altLang="zh-CN" sz="2000" dirty="0"/>
          </a:p>
        </p:txBody>
      </p:sp>
    </p:spTree>
    <p:extLst>
      <p:ext uri="{BB962C8B-B14F-4D97-AF65-F5344CB8AC3E}">
        <p14:creationId xmlns:p14="http://schemas.microsoft.com/office/powerpoint/2010/main" xmlns="" val="70207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开发语言基础</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55575" y="-39734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3" name="Rectangle 3">
            <a:extLst>
              <a:ext uri="{FF2B5EF4-FFF2-40B4-BE49-F238E27FC236}">
                <a16:creationId xmlns:a16="http://schemas.microsoft.com/office/drawing/2014/main" xmlns="" id="{7303470F-9E04-4AC5-8099-F83FA8566D43}"/>
              </a:ext>
            </a:extLst>
          </p:cNvPr>
          <p:cNvSpPr txBox="1">
            <a:spLocks noChangeArrowheads="1"/>
          </p:cNvSpPr>
          <p:nvPr/>
        </p:nvSpPr>
        <p:spPr>
          <a:xfrm>
            <a:off x="293316" y="871782"/>
            <a:ext cx="8229600" cy="4525962"/>
          </a:xfrm>
          <a:prstGeom prst="rect">
            <a:avLst/>
          </a:prstGeom>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pPr eaLnBrk="1" hangingPunct="1"/>
            <a:r>
              <a:rPr lang="zh-CN" altLang="en-US" sz="1800" dirty="0">
                <a:latin typeface="黑体" panose="02010609060101010101" pitchFamily="49" charset="-122"/>
                <a:ea typeface="黑体" panose="02010609060101010101" pitchFamily="49" charset="-122"/>
              </a:rPr>
              <a:t>集成开发环境（</a:t>
            </a:r>
            <a:r>
              <a:rPr lang="en-US" sz="1800" dirty="0">
                <a:latin typeface="黑体" panose="02010609060101010101" pitchFamily="49" charset="-122"/>
                <a:ea typeface="黑体" panose="02010609060101010101" pitchFamily="49" charset="-122"/>
              </a:rPr>
              <a:t>IDE</a:t>
            </a:r>
            <a:r>
              <a:rPr lang="zh-CN" altLang="en-US" sz="1800" dirty="0">
                <a:latin typeface="黑体" panose="02010609060101010101" pitchFamily="49" charset="-122"/>
                <a:ea typeface="黑体" panose="02010609060101010101" pitchFamily="49" charset="-122"/>
              </a:rPr>
              <a:t>）是一类软件，它将程序开发环境和程序调试环境集合在一起，帮助程序员开发软件</a:t>
            </a:r>
          </a:p>
          <a:p>
            <a:pPr eaLnBrk="1" hangingPunct="1"/>
            <a:r>
              <a:rPr lang="zh-CN" altLang="en-US" sz="1800" dirty="0">
                <a:latin typeface="黑体" panose="02010609060101010101" pitchFamily="49" charset="-122"/>
                <a:ea typeface="黑体" panose="02010609060101010101" pitchFamily="49" charset="-122"/>
              </a:rPr>
              <a:t>使用</a:t>
            </a:r>
            <a:r>
              <a:rPr lang="en-US" sz="1800" dirty="0">
                <a:latin typeface="黑体" panose="02010609060101010101" pitchFamily="49" charset="-122"/>
                <a:ea typeface="黑体" panose="02010609060101010101" pitchFamily="49" charset="-122"/>
              </a:rPr>
              <a:t>Eclipse</a:t>
            </a:r>
            <a:r>
              <a:rPr lang="zh-CN" altLang="en-US" sz="1800" dirty="0">
                <a:latin typeface="黑体" panose="02010609060101010101" pitchFamily="49" charset="-122"/>
                <a:ea typeface="黑体" panose="02010609060101010101" pitchFamily="49" charset="-122"/>
              </a:rPr>
              <a:t>开发</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程序步骤：</a:t>
            </a:r>
          </a:p>
          <a:p>
            <a:pPr lvl="1" eaLnBrk="1" hangingPunct="1"/>
            <a:r>
              <a:rPr lang="en-US"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、创建一个</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项目</a:t>
            </a:r>
          </a:p>
          <a:p>
            <a:pPr lvl="1" eaLnBrk="1" hangingPunct="1"/>
            <a:r>
              <a:rPr lang="en-US"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、手动创建</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源程序</a:t>
            </a:r>
          </a:p>
          <a:p>
            <a:pPr lvl="1" eaLnBrk="1" hangingPunct="1"/>
            <a:r>
              <a:rPr lang="en-US"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、编译</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源程序</a:t>
            </a:r>
          </a:p>
          <a:p>
            <a:pPr lvl="1" eaLnBrk="1" hangingPunct="1"/>
            <a:r>
              <a:rPr lang="en-US"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、运行</a:t>
            </a:r>
            <a:r>
              <a:rPr lang="en-US"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程序</a:t>
            </a:r>
          </a:p>
        </p:txBody>
      </p:sp>
      <p:pic>
        <p:nvPicPr>
          <p:cNvPr id="14" name="Picture 5">
            <a:extLst>
              <a:ext uri="{FF2B5EF4-FFF2-40B4-BE49-F238E27FC236}">
                <a16:creationId xmlns:a16="http://schemas.microsoft.com/office/drawing/2014/main" xmlns="" id="{03DF5D83-0437-41E1-9BCB-636E68497B2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5728" y="3645024"/>
            <a:ext cx="5184775" cy="152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309312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836712"/>
            <a:ext cx="8229600" cy="518467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如何安装</a:t>
            </a:r>
            <a:r>
              <a:rPr lang="en-US" altLang="zh-CN" sz="2400" dirty="0" err="1">
                <a:latin typeface="黑体" panose="02010609060101010101" pitchFamily="49" charset="-122"/>
                <a:ea typeface="黑体" panose="02010609060101010101" pitchFamily="49" charset="-122"/>
              </a:rPr>
              <a:t>jdk</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如何配置环境变量？</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如何创建源文件？</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如何执行代码？</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Java</a:t>
            </a:r>
            <a:r>
              <a:rPr lang="zh-CN" altLang="en-US" sz="2400" dirty="0">
                <a:latin typeface="黑体" panose="02010609060101010101" pitchFamily="49" charset="-122"/>
                <a:ea typeface="黑体" panose="02010609060101010101" pitchFamily="49" charset="-122"/>
              </a:rPr>
              <a:t>语言为什么可以跨平台？</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16588252"/>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155575" y="-397342"/>
            <a:ext cx="8229600" cy="586551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1" name="内容占位符 2">
            <a:extLst>
              <a:ext uri="{FF2B5EF4-FFF2-40B4-BE49-F238E27FC236}">
                <a16:creationId xmlns:a16="http://schemas.microsoft.com/office/drawing/2014/main" xmlns="" id="{2750B1B8-392A-4993-87D9-3EAB031BB363}"/>
              </a:ext>
            </a:extLst>
          </p:cNvPr>
          <p:cNvSpPr>
            <a:spLocks noGrp="1" noChangeArrowheads="1"/>
          </p:cNvSpPr>
          <p:nvPr/>
        </p:nvSpPr>
        <p:spPr>
          <a:xfrm>
            <a:off x="289794" y="1088231"/>
            <a:ext cx="8229600" cy="4681538"/>
          </a:xfrm>
          <a:prstGeom prst="rect">
            <a:avLst/>
          </a:prstGeom>
          <a:solidFill>
            <a:srgbClr val="FFFFFF"/>
          </a:solidFill>
          <a:ln/>
        </p:spPr>
        <p:txBody>
          <a:bodyPr/>
          <a:lstStyle>
            <a:lvl1pPr marL="342900" indent="-342900" algn="l" rtl="0" eaLnBrk="0" fontAlgn="base" hangingPunct="0">
              <a:spcBef>
                <a:spcPct val="20000"/>
              </a:spcBef>
              <a:spcAft>
                <a:spcPct val="0"/>
              </a:spcAft>
              <a:buClr>
                <a:srgbClr val="FF6600"/>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Blip>
                <a:blip r:embed="rId2"/>
              </a:buBlip>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Font typeface="Wingdings" pitchFamily="2" charset="2"/>
              <a:buChar char="n"/>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Wingdings" pitchFamily="2" charset="2"/>
              <a:buChar char="l"/>
              <a:defRPr sz="1400">
                <a:solidFill>
                  <a:schemeClr val="tx1"/>
                </a:solidFill>
                <a:latin typeface="+mn-lt"/>
                <a:ea typeface="宋体" pitchFamily="2" charset="-122"/>
              </a:defRPr>
            </a:lvl5pPr>
            <a:lvl6pPr marL="25146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6pPr>
            <a:lvl7pPr marL="29718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7pPr>
            <a:lvl8pPr marL="34290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8pPr>
            <a:lvl9pPr marL="3886200" indent="-228600" algn="l" rtl="0" fontAlgn="base">
              <a:spcBef>
                <a:spcPct val="20000"/>
              </a:spcBef>
              <a:spcAft>
                <a:spcPct val="0"/>
              </a:spcAft>
              <a:buFont typeface="Wingdings" pitchFamily="2" charset="2"/>
              <a:buChar char="l"/>
              <a:defRPr sz="1400">
                <a:solidFill>
                  <a:schemeClr val="tx1"/>
                </a:solidFill>
                <a:latin typeface="+mn-lt"/>
                <a:ea typeface="宋体" pitchFamily="2" charset="-122"/>
              </a:defRPr>
            </a:lvl9pPr>
          </a:lstStyle>
          <a:p>
            <a:pPr eaLnBrk="1" hangingPunct="1"/>
            <a:r>
              <a:rPr lang="zh-CN" altLang="en-US" b="1" dirty="0">
                <a:solidFill>
                  <a:srgbClr val="000000"/>
                </a:solidFill>
                <a:latin typeface="黑体" pitchFamily="2" charset="-122"/>
              </a:rPr>
              <a:t>内存如何存储数据</a:t>
            </a:r>
            <a:endParaRPr lang="en-US" altLang="zh-CN" b="1" dirty="0">
              <a:solidFill>
                <a:srgbClr val="000000"/>
              </a:solidFill>
              <a:latin typeface="黑体" pitchFamily="2" charset="-122"/>
            </a:endParaRPr>
          </a:p>
          <a:p>
            <a:pPr eaLnBrk="1" hangingPunct="1"/>
            <a:endParaRPr lang="en-US" altLang="zh-CN" b="1" dirty="0">
              <a:solidFill>
                <a:srgbClr val="000000"/>
              </a:solidFill>
              <a:latin typeface="黑体" pitchFamily="2" charset="-122"/>
            </a:endParaRPr>
          </a:p>
          <a:p>
            <a:pPr eaLnBrk="1" hangingPunct="1"/>
            <a:endParaRPr lang="en-US" altLang="zh-CN" b="1" dirty="0">
              <a:solidFill>
                <a:srgbClr val="000000"/>
              </a:solidFill>
              <a:latin typeface="黑体" pitchFamily="2" charset="-122"/>
            </a:endParaRPr>
          </a:p>
          <a:p>
            <a:pPr eaLnBrk="1" hangingPunct="1"/>
            <a:endParaRPr lang="en-US" altLang="zh-CN" b="1" dirty="0">
              <a:solidFill>
                <a:srgbClr val="000000"/>
              </a:solidFill>
              <a:latin typeface="黑体" pitchFamily="2" charset="-122"/>
            </a:endParaRPr>
          </a:p>
          <a:p>
            <a:pPr eaLnBrk="1" hangingPunct="1"/>
            <a:endParaRPr lang="en-US" altLang="zh-CN" b="1" dirty="0">
              <a:solidFill>
                <a:srgbClr val="000000"/>
              </a:solidFill>
              <a:latin typeface="黑体" pitchFamily="2" charset="-122"/>
            </a:endParaRPr>
          </a:p>
          <a:p>
            <a:pPr marL="0" indent="0" eaLnBrk="1" hangingPunct="1">
              <a:buNone/>
            </a:pPr>
            <a:endParaRPr lang="en-US" altLang="zh-CN" b="1" dirty="0">
              <a:solidFill>
                <a:srgbClr val="000000"/>
              </a:solidFill>
              <a:latin typeface="黑体" pitchFamily="2" charset="-122"/>
            </a:endParaRPr>
          </a:p>
          <a:p>
            <a:pPr eaLnBrk="1" hangingPunct="1"/>
            <a:r>
              <a:rPr lang="zh-CN" altLang="en-US" b="1" dirty="0">
                <a:latin typeface="黑体" pitchFamily="2" charset="-122"/>
                <a:ea typeface="黑体" pitchFamily="2" charset="-122"/>
              </a:rPr>
              <a:t>内存像旅馆</a:t>
            </a:r>
            <a:endParaRPr lang="en-US" altLang="zh-CN" b="1" dirty="0">
              <a:latin typeface="黑体" pitchFamily="2" charset="-122"/>
              <a:ea typeface="黑体" pitchFamily="2" charset="-122"/>
            </a:endParaRPr>
          </a:p>
          <a:p>
            <a:pPr lvl="1" eaLnBrk="1" hangingPunct="1"/>
            <a:r>
              <a:rPr lang="zh-CN" altLang="en-US" sz="2400" b="1" dirty="0"/>
              <a:t>我们不同的数据 也会根据数据的类型为他开辟不同的数据存储空间</a:t>
            </a:r>
            <a:endParaRPr lang="en-US" altLang="zh-CN" sz="2400" b="1" dirty="0">
              <a:solidFill>
                <a:srgbClr val="000000"/>
              </a:solidFill>
              <a:latin typeface="黑体" pitchFamily="2" charset="-122"/>
            </a:endParaRPr>
          </a:p>
          <a:p>
            <a:pPr eaLnBrk="1" hangingPunct="1"/>
            <a:endParaRPr lang="zh-CN" altLang="en-US" b="1" dirty="0"/>
          </a:p>
          <a:p>
            <a:pPr marL="342900" indent="-342900" algn="l" eaLnBrk="1" hangingPunct="1"/>
            <a:endParaRPr lang="zh-CN" altLang="en-US" b="1" dirty="0"/>
          </a:p>
        </p:txBody>
      </p:sp>
      <p:pic>
        <p:nvPicPr>
          <p:cNvPr id="12" name="Picture 3" descr="20060426-0000000103">
            <a:extLst>
              <a:ext uri="{FF2B5EF4-FFF2-40B4-BE49-F238E27FC236}">
                <a16:creationId xmlns:a16="http://schemas.microsoft.com/office/drawing/2014/main" xmlns="" id="{74EE2787-9DA5-47C5-9521-691C39E7D46C}"/>
              </a:ext>
            </a:extLst>
          </p:cNvPr>
          <p:cNvPicPr>
            <a:picLocks noChangeAspect="1" noChangeArrowheads="1"/>
          </p:cNvPicPr>
          <p:nvPr/>
        </p:nvPicPr>
        <p:blipFill>
          <a:blip r:embed="rId3" cstate="print"/>
          <a:srcRect/>
          <a:stretch>
            <a:fillRect/>
          </a:stretch>
        </p:blipFill>
        <p:spPr bwMode="auto">
          <a:xfrm>
            <a:off x="743248" y="1665313"/>
            <a:ext cx="2263775" cy="1698625"/>
          </a:xfrm>
          <a:prstGeom prst="rect">
            <a:avLst/>
          </a:prstGeom>
          <a:noFill/>
          <a:ln w="9525">
            <a:noFill/>
            <a:miter lim="800000"/>
            <a:headEnd/>
            <a:tailEnd/>
          </a:ln>
        </p:spPr>
      </p:pic>
      <p:sp>
        <p:nvSpPr>
          <p:cNvPr id="15" name="AutoShape 4">
            <a:extLst>
              <a:ext uri="{FF2B5EF4-FFF2-40B4-BE49-F238E27FC236}">
                <a16:creationId xmlns:a16="http://schemas.microsoft.com/office/drawing/2014/main" xmlns="" id="{CDD1CBE9-46C0-4B54-9944-A908443A4815}"/>
              </a:ext>
            </a:extLst>
          </p:cNvPr>
          <p:cNvSpPr>
            <a:spLocks noChangeArrowheads="1"/>
          </p:cNvSpPr>
          <p:nvPr/>
        </p:nvSpPr>
        <p:spPr bwMode="gray">
          <a:xfrm>
            <a:off x="3551536" y="1924076"/>
            <a:ext cx="4895850" cy="1008062"/>
          </a:xfrm>
          <a:prstGeom prst="wedgeRoundRectCallout">
            <a:avLst>
              <a:gd name="adj1" fmla="val -61412"/>
              <a:gd name="adj2" fmla="val 54093"/>
              <a:gd name="adj3" fmla="val 16667"/>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pPr eaLnBrk="0" hangingPunct="0">
              <a:defRPr/>
            </a:pPr>
            <a:r>
              <a:rPr lang="en-US" altLang="zh-CN" b="1">
                <a:ea typeface="宋体" pitchFamily="2" charset="-122"/>
              </a:rPr>
              <a:t>1</a:t>
            </a:r>
            <a:r>
              <a:rPr lang="zh-CN" altLang="en-US" b="1">
                <a:ea typeface="宋体" pitchFamily="2" charset="-122"/>
              </a:rPr>
              <a:t>、把内存比喻成我们的房间</a:t>
            </a:r>
          </a:p>
          <a:p>
            <a:pPr eaLnBrk="0" hangingPunct="0">
              <a:defRPr/>
            </a:pPr>
            <a:r>
              <a:rPr lang="en-US" altLang="zh-CN" b="1">
                <a:ea typeface="宋体" pitchFamily="2" charset="-122"/>
              </a:rPr>
              <a:t>2</a:t>
            </a:r>
            <a:r>
              <a:rPr lang="zh-CN" altLang="en-US" b="1">
                <a:ea typeface="宋体" pitchFamily="2" charset="-122"/>
              </a:rPr>
              <a:t>、要存储的数据就好比我们的住宿客人</a:t>
            </a:r>
          </a:p>
        </p:txBody>
      </p:sp>
    </p:spTree>
    <p:extLst>
      <p:ext uri="{BB962C8B-B14F-4D97-AF65-F5344CB8AC3E}">
        <p14:creationId xmlns:p14="http://schemas.microsoft.com/office/powerpoint/2010/main" xmlns="" val="326475068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a:extLst>
              <a:ext uri="{FF2B5EF4-FFF2-40B4-BE49-F238E27FC236}">
                <a16:creationId xmlns:a16="http://schemas.microsoft.com/office/drawing/2014/main" xmlns="" id="{4FA562B8-5953-45EE-955E-E730E2B6A856}"/>
              </a:ext>
            </a:extLst>
          </p:cNvPr>
          <p:cNvSpPr txBox="1">
            <a:spLocks/>
          </p:cNvSpPr>
          <p:nvPr/>
        </p:nvSpPr>
        <p:spPr>
          <a:xfrm>
            <a:off x="457200" y="1125538"/>
            <a:ext cx="8229600" cy="48958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b="1" dirty="0">
                <a:latin typeface="黑体" pitchFamily="2" charset="-122"/>
                <a:ea typeface="黑体" pitchFamily="2" charset="-122"/>
              </a:rPr>
              <a:t>内存地址不好记，怎么办？</a:t>
            </a:r>
            <a:endParaRPr lang="en-US" altLang="zh-CN" sz="1800" b="1" dirty="0">
              <a:latin typeface="黑体" pitchFamily="2" charset="-122"/>
              <a:ea typeface="黑体" pitchFamily="2" charset="-122"/>
            </a:endParaRPr>
          </a:p>
          <a:p>
            <a:r>
              <a:rPr lang="zh-CN" altLang="en-US" sz="1800" b="1" dirty="0">
                <a:latin typeface="黑体" pitchFamily="2" charset="-122"/>
                <a:ea typeface="黑体" pitchFamily="2" charset="-122"/>
              </a:rPr>
              <a:t>通过变量名可以简单快速地找到它存储的数据</a:t>
            </a:r>
            <a:endParaRPr lang="zh-CN" altLang="en-US" sz="1800" dirty="0"/>
          </a:p>
        </p:txBody>
      </p:sp>
      <p:sp>
        <p:nvSpPr>
          <p:cNvPr id="14" name="AutoShape 3">
            <a:extLst>
              <a:ext uri="{FF2B5EF4-FFF2-40B4-BE49-F238E27FC236}">
                <a16:creationId xmlns:a16="http://schemas.microsoft.com/office/drawing/2014/main" xmlns="" id="{11874754-BDE8-4B1C-B4C7-2AEA04B7C11F}"/>
              </a:ext>
            </a:extLst>
          </p:cNvPr>
          <p:cNvSpPr>
            <a:spLocks noChangeArrowheads="1"/>
          </p:cNvSpPr>
          <p:nvPr/>
        </p:nvSpPr>
        <p:spPr bwMode="gray">
          <a:xfrm>
            <a:off x="1116013" y="2420888"/>
            <a:ext cx="2160587" cy="4333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spcBef>
                <a:spcPct val="20000"/>
              </a:spcBef>
              <a:defRPr/>
            </a:pPr>
            <a:r>
              <a:rPr lang="zh-CN" altLang="en-US" b="1" dirty="0">
                <a:latin typeface="Arial" pitchFamily="34" charset="0"/>
                <a:ea typeface="+mn-ea"/>
              </a:rPr>
              <a:t>房间                   </a:t>
            </a:r>
          </a:p>
        </p:txBody>
      </p:sp>
      <p:sp>
        <p:nvSpPr>
          <p:cNvPr id="16" name="AutoShape 4">
            <a:extLst>
              <a:ext uri="{FF2B5EF4-FFF2-40B4-BE49-F238E27FC236}">
                <a16:creationId xmlns:a16="http://schemas.microsoft.com/office/drawing/2014/main" xmlns="" id="{287DFCDD-5736-4B71-BE65-268C356ABE25}"/>
              </a:ext>
            </a:extLst>
          </p:cNvPr>
          <p:cNvSpPr>
            <a:spLocks noChangeArrowheads="1"/>
          </p:cNvSpPr>
          <p:nvPr/>
        </p:nvSpPr>
        <p:spPr bwMode="gray">
          <a:xfrm>
            <a:off x="1116013" y="3140026"/>
            <a:ext cx="2160587" cy="43338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房间名字             </a:t>
            </a:r>
          </a:p>
        </p:txBody>
      </p:sp>
      <p:sp>
        <p:nvSpPr>
          <p:cNvPr id="17" name="AutoShape 5">
            <a:extLst>
              <a:ext uri="{FF2B5EF4-FFF2-40B4-BE49-F238E27FC236}">
                <a16:creationId xmlns:a16="http://schemas.microsoft.com/office/drawing/2014/main" xmlns="" id="{26293F3B-9E6C-474B-AD05-DC619446D95F}"/>
              </a:ext>
            </a:extLst>
          </p:cNvPr>
          <p:cNvSpPr>
            <a:spLocks noChangeArrowheads="1"/>
          </p:cNvSpPr>
          <p:nvPr/>
        </p:nvSpPr>
        <p:spPr bwMode="gray">
          <a:xfrm>
            <a:off x="1116013" y="3860751"/>
            <a:ext cx="2160587" cy="43338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房间类型            </a:t>
            </a:r>
          </a:p>
        </p:txBody>
      </p:sp>
      <p:sp>
        <p:nvSpPr>
          <p:cNvPr id="18" name="AutoShape 6">
            <a:extLst>
              <a:ext uri="{FF2B5EF4-FFF2-40B4-BE49-F238E27FC236}">
                <a16:creationId xmlns:a16="http://schemas.microsoft.com/office/drawing/2014/main" xmlns="" id="{F9E54CC1-8531-4B5F-8FAF-BD58127AA82A}"/>
              </a:ext>
            </a:extLst>
          </p:cNvPr>
          <p:cNvSpPr>
            <a:spLocks noChangeArrowheads="1"/>
          </p:cNvSpPr>
          <p:nvPr/>
        </p:nvSpPr>
        <p:spPr bwMode="gray">
          <a:xfrm>
            <a:off x="1116013" y="4579888"/>
            <a:ext cx="2160587" cy="4333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入住的客人         </a:t>
            </a:r>
          </a:p>
        </p:txBody>
      </p:sp>
      <p:sp>
        <p:nvSpPr>
          <p:cNvPr id="19" name="AutoShape 7">
            <a:extLst>
              <a:ext uri="{FF2B5EF4-FFF2-40B4-BE49-F238E27FC236}">
                <a16:creationId xmlns:a16="http://schemas.microsoft.com/office/drawing/2014/main" xmlns="" id="{AF9C8997-8A96-42B3-A1E7-31B6712307AC}"/>
              </a:ext>
            </a:extLst>
          </p:cNvPr>
          <p:cNvSpPr>
            <a:spLocks noChangeArrowheads="1"/>
          </p:cNvSpPr>
          <p:nvPr/>
        </p:nvSpPr>
        <p:spPr bwMode="gray">
          <a:xfrm>
            <a:off x="5364163" y="2420888"/>
            <a:ext cx="2160587" cy="4333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变量                     </a:t>
            </a:r>
          </a:p>
        </p:txBody>
      </p:sp>
      <p:sp>
        <p:nvSpPr>
          <p:cNvPr id="20" name="AutoShape 8">
            <a:extLst>
              <a:ext uri="{FF2B5EF4-FFF2-40B4-BE49-F238E27FC236}">
                <a16:creationId xmlns:a16="http://schemas.microsoft.com/office/drawing/2014/main" xmlns="" id="{B1A29029-BD48-4D6B-AF16-491888AD85CF}"/>
              </a:ext>
            </a:extLst>
          </p:cNvPr>
          <p:cNvSpPr>
            <a:spLocks noChangeArrowheads="1"/>
          </p:cNvSpPr>
          <p:nvPr/>
        </p:nvSpPr>
        <p:spPr bwMode="gray">
          <a:xfrm>
            <a:off x="5364163" y="3140026"/>
            <a:ext cx="2160587" cy="43338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变量名                </a:t>
            </a:r>
          </a:p>
        </p:txBody>
      </p:sp>
      <p:sp>
        <p:nvSpPr>
          <p:cNvPr id="21" name="AutoShape 9">
            <a:extLst>
              <a:ext uri="{FF2B5EF4-FFF2-40B4-BE49-F238E27FC236}">
                <a16:creationId xmlns:a16="http://schemas.microsoft.com/office/drawing/2014/main" xmlns="" id="{4767AFA2-CA81-4FA0-92AA-6C8243299FD3}"/>
              </a:ext>
            </a:extLst>
          </p:cNvPr>
          <p:cNvSpPr>
            <a:spLocks noChangeArrowheads="1"/>
          </p:cNvSpPr>
          <p:nvPr/>
        </p:nvSpPr>
        <p:spPr bwMode="gray">
          <a:xfrm>
            <a:off x="5364163" y="3860751"/>
            <a:ext cx="2160587" cy="43338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变量类型            </a:t>
            </a:r>
          </a:p>
        </p:txBody>
      </p:sp>
      <p:sp>
        <p:nvSpPr>
          <p:cNvPr id="22" name="AutoShape 10">
            <a:extLst>
              <a:ext uri="{FF2B5EF4-FFF2-40B4-BE49-F238E27FC236}">
                <a16:creationId xmlns:a16="http://schemas.microsoft.com/office/drawing/2014/main" xmlns="" id="{DFB1F6AD-DBBD-4611-8593-777008277D06}"/>
              </a:ext>
            </a:extLst>
          </p:cNvPr>
          <p:cNvSpPr>
            <a:spLocks noChangeArrowheads="1"/>
          </p:cNvSpPr>
          <p:nvPr/>
        </p:nvSpPr>
        <p:spPr bwMode="gray">
          <a:xfrm>
            <a:off x="5364163" y="4579888"/>
            <a:ext cx="2160587" cy="4333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latin typeface="Arial" pitchFamily="34" charset="0"/>
                <a:ea typeface="+mn-ea"/>
              </a:rPr>
              <a:t> 变量值                 </a:t>
            </a:r>
          </a:p>
        </p:txBody>
      </p:sp>
      <p:sp>
        <p:nvSpPr>
          <p:cNvPr id="23" name="AutoShape 11">
            <a:extLst>
              <a:ext uri="{FF2B5EF4-FFF2-40B4-BE49-F238E27FC236}">
                <a16:creationId xmlns:a16="http://schemas.microsoft.com/office/drawing/2014/main" xmlns="" id="{29390FA9-9BE3-4928-9DA3-AC37E0341441}"/>
              </a:ext>
            </a:extLst>
          </p:cNvPr>
          <p:cNvSpPr>
            <a:spLocks/>
          </p:cNvSpPr>
          <p:nvPr/>
        </p:nvSpPr>
        <p:spPr bwMode="auto">
          <a:xfrm>
            <a:off x="539750" y="3284488"/>
            <a:ext cx="360363" cy="1584325"/>
          </a:xfrm>
          <a:prstGeom prst="leftBrace">
            <a:avLst>
              <a:gd name="adj1" fmla="val 36637"/>
              <a:gd name="adj2" fmla="val 50000"/>
            </a:avLst>
          </a:prstGeom>
          <a:noFill/>
          <a:ln w="28575">
            <a:solidFill>
              <a:srgbClr val="800080"/>
            </a:solidFill>
            <a:round/>
            <a:headEnd/>
            <a:tailEnd/>
          </a:ln>
        </p:spPr>
        <p:txBody>
          <a:bodyPr wrap="none" anchor="ctr"/>
          <a:lstStyle/>
          <a:p>
            <a:pPr algn="ctr"/>
            <a:endParaRPr lang="zh-CN" altLang="en-US"/>
          </a:p>
        </p:txBody>
      </p:sp>
      <p:sp>
        <p:nvSpPr>
          <p:cNvPr id="24" name="AutoShape 12">
            <a:extLst>
              <a:ext uri="{FF2B5EF4-FFF2-40B4-BE49-F238E27FC236}">
                <a16:creationId xmlns:a16="http://schemas.microsoft.com/office/drawing/2014/main" xmlns="" id="{53CD14CE-1073-469B-AFA9-1D04BBE8F00B}"/>
              </a:ext>
            </a:extLst>
          </p:cNvPr>
          <p:cNvSpPr>
            <a:spLocks/>
          </p:cNvSpPr>
          <p:nvPr/>
        </p:nvSpPr>
        <p:spPr bwMode="auto">
          <a:xfrm>
            <a:off x="7667625" y="3284488"/>
            <a:ext cx="360363" cy="1584325"/>
          </a:xfrm>
          <a:prstGeom prst="rightBrace">
            <a:avLst>
              <a:gd name="adj1" fmla="val 36637"/>
              <a:gd name="adj2" fmla="val 50000"/>
            </a:avLst>
          </a:prstGeom>
          <a:noFill/>
          <a:ln w="28575">
            <a:solidFill>
              <a:srgbClr val="800080"/>
            </a:solidFill>
            <a:round/>
            <a:headEnd/>
            <a:tailEnd/>
          </a:ln>
        </p:spPr>
        <p:txBody>
          <a:bodyPr wrap="none" anchor="ctr"/>
          <a:lstStyle/>
          <a:p>
            <a:pPr algn="ctr"/>
            <a:endParaRPr lang="zh-CN" altLang="en-US"/>
          </a:p>
        </p:txBody>
      </p:sp>
      <p:sp>
        <p:nvSpPr>
          <p:cNvPr id="25" name="AutoShape 14">
            <a:extLst>
              <a:ext uri="{FF2B5EF4-FFF2-40B4-BE49-F238E27FC236}">
                <a16:creationId xmlns:a16="http://schemas.microsoft.com/office/drawing/2014/main" xmlns="" id="{D32BED6D-AEBA-474F-ABEB-DD702B0400B6}"/>
              </a:ext>
            </a:extLst>
          </p:cNvPr>
          <p:cNvSpPr>
            <a:spLocks noChangeArrowheads="1"/>
          </p:cNvSpPr>
          <p:nvPr/>
        </p:nvSpPr>
        <p:spPr bwMode="auto">
          <a:xfrm rot="5400000">
            <a:off x="4030663" y="1879551"/>
            <a:ext cx="217487" cy="1582737"/>
          </a:xfrm>
          <a:prstGeom prst="upDownArrow">
            <a:avLst>
              <a:gd name="adj1" fmla="val 50000"/>
              <a:gd name="adj2" fmla="val 145548"/>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pPr algn="ctr"/>
            <a:endParaRPr lang="zh-CN" altLang="en-US"/>
          </a:p>
        </p:txBody>
      </p:sp>
      <p:sp>
        <p:nvSpPr>
          <p:cNvPr id="26" name="AutoShape 15">
            <a:extLst>
              <a:ext uri="{FF2B5EF4-FFF2-40B4-BE49-F238E27FC236}">
                <a16:creationId xmlns:a16="http://schemas.microsoft.com/office/drawing/2014/main" xmlns="" id="{8A62DBE0-9C39-46D2-8842-2FE211434528}"/>
              </a:ext>
            </a:extLst>
          </p:cNvPr>
          <p:cNvSpPr>
            <a:spLocks noChangeArrowheads="1"/>
          </p:cNvSpPr>
          <p:nvPr/>
        </p:nvSpPr>
        <p:spPr bwMode="auto">
          <a:xfrm rot="5400000">
            <a:off x="4030663" y="2601863"/>
            <a:ext cx="217488" cy="1582737"/>
          </a:xfrm>
          <a:prstGeom prst="upDownArrow">
            <a:avLst>
              <a:gd name="adj1" fmla="val 50000"/>
              <a:gd name="adj2" fmla="val 145547"/>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pPr algn="ctr"/>
            <a:endParaRPr lang="zh-CN" altLang="en-US"/>
          </a:p>
        </p:txBody>
      </p:sp>
      <p:sp>
        <p:nvSpPr>
          <p:cNvPr id="27" name="AutoShape 16">
            <a:extLst>
              <a:ext uri="{FF2B5EF4-FFF2-40B4-BE49-F238E27FC236}">
                <a16:creationId xmlns:a16="http://schemas.microsoft.com/office/drawing/2014/main" xmlns="" id="{003AE747-F839-4948-9ACD-5230C931E3E0}"/>
              </a:ext>
            </a:extLst>
          </p:cNvPr>
          <p:cNvSpPr>
            <a:spLocks noChangeArrowheads="1"/>
          </p:cNvSpPr>
          <p:nvPr/>
        </p:nvSpPr>
        <p:spPr bwMode="auto">
          <a:xfrm rot="5400000">
            <a:off x="4030663" y="3321001"/>
            <a:ext cx="217487" cy="1582737"/>
          </a:xfrm>
          <a:prstGeom prst="upDownArrow">
            <a:avLst>
              <a:gd name="adj1" fmla="val 50000"/>
              <a:gd name="adj2" fmla="val 145548"/>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pPr algn="ctr"/>
            <a:endParaRPr lang="zh-CN" altLang="en-US"/>
          </a:p>
        </p:txBody>
      </p:sp>
      <p:sp>
        <p:nvSpPr>
          <p:cNvPr id="28" name="AutoShape 17">
            <a:extLst>
              <a:ext uri="{FF2B5EF4-FFF2-40B4-BE49-F238E27FC236}">
                <a16:creationId xmlns:a16="http://schemas.microsoft.com/office/drawing/2014/main" xmlns="" id="{C2FF6134-7882-4148-888C-B94A7D98CDCB}"/>
              </a:ext>
            </a:extLst>
          </p:cNvPr>
          <p:cNvSpPr>
            <a:spLocks noChangeArrowheads="1"/>
          </p:cNvSpPr>
          <p:nvPr/>
        </p:nvSpPr>
        <p:spPr bwMode="auto">
          <a:xfrm rot="5400000">
            <a:off x="4030663" y="4043313"/>
            <a:ext cx="217488" cy="1582737"/>
          </a:xfrm>
          <a:prstGeom prst="upDownArrow">
            <a:avLst>
              <a:gd name="adj1" fmla="val 50000"/>
              <a:gd name="adj2" fmla="val 145547"/>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pPr algn="ctr"/>
            <a:endParaRPr lang="zh-CN" altLang="en-US"/>
          </a:p>
        </p:txBody>
      </p:sp>
      <p:sp>
        <p:nvSpPr>
          <p:cNvPr id="29" name="Text Box 18">
            <a:extLst>
              <a:ext uri="{FF2B5EF4-FFF2-40B4-BE49-F238E27FC236}">
                <a16:creationId xmlns:a16="http://schemas.microsoft.com/office/drawing/2014/main" xmlns="" id="{4AF0C3DA-250D-4E1B-BB47-DDCBE5FFCB01}"/>
              </a:ext>
            </a:extLst>
          </p:cNvPr>
          <p:cNvSpPr txBox="1">
            <a:spLocks noChangeArrowheads="1"/>
          </p:cNvSpPr>
          <p:nvPr/>
        </p:nvSpPr>
        <p:spPr bwMode="auto">
          <a:xfrm>
            <a:off x="3473450" y="2773313"/>
            <a:ext cx="1385888" cy="366713"/>
          </a:xfrm>
          <a:prstGeom prst="rect">
            <a:avLst/>
          </a:prstGeom>
          <a:noFill/>
          <a:ln w="9525" algn="ctr">
            <a:noFill/>
            <a:miter lim="800000"/>
            <a:headEnd/>
            <a:tailEnd/>
          </a:ln>
        </p:spPr>
        <p:txBody>
          <a:bodyPr>
            <a:spAutoFit/>
          </a:bodyPr>
          <a:lstStyle/>
          <a:p>
            <a:pPr algn="ctr"/>
            <a:r>
              <a:rPr lang="zh-CN" altLang="en-US" b="1"/>
              <a:t>对应</a:t>
            </a:r>
          </a:p>
        </p:txBody>
      </p:sp>
    </p:spTree>
    <p:extLst>
      <p:ext uri="{BB962C8B-B14F-4D97-AF65-F5344CB8AC3E}">
        <p14:creationId xmlns:p14="http://schemas.microsoft.com/office/powerpoint/2010/main" xmlns="" val="23904388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 name="Picture 2">
            <a:extLst>
              <a:ext uri="{FF2B5EF4-FFF2-40B4-BE49-F238E27FC236}">
                <a16:creationId xmlns:a16="http://schemas.microsoft.com/office/drawing/2014/main" xmlns="" id="{DD1B4962-F994-4E85-828F-FC4B9C7CEEAC}"/>
              </a:ext>
            </a:extLst>
          </p:cNvPr>
          <p:cNvPicPr>
            <a:picLocks noChangeAspect="1" noChangeArrowheads="1"/>
          </p:cNvPicPr>
          <p:nvPr/>
        </p:nvPicPr>
        <p:blipFill>
          <a:blip r:embed="rId2" cstate="print"/>
          <a:srcRect/>
          <a:stretch>
            <a:fillRect/>
          </a:stretch>
        </p:blipFill>
        <p:spPr bwMode="auto">
          <a:xfrm>
            <a:off x="447675" y="1157288"/>
            <a:ext cx="8247063" cy="4543425"/>
          </a:xfrm>
          <a:prstGeom prst="rect">
            <a:avLst/>
          </a:prstGeom>
          <a:noFill/>
          <a:ln w="9525">
            <a:noFill/>
            <a:miter lim="800000"/>
            <a:headEnd/>
            <a:tailEnd/>
          </a:ln>
        </p:spPr>
      </p:pic>
    </p:spTree>
    <p:extLst>
      <p:ext uri="{BB962C8B-B14F-4D97-AF65-F5344CB8AC3E}">
        <p14:creationId xmlns:p14="http://schemas.microsoft.com/office/powerpoint/2010/main" xmlns="" val="790756135"/>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3">
            <a:extLst>
              <a:ext uri="{FF2B5EF4-FFF2-40B4-BE49-F238E27FC236}">
                <a16:creationId xmlns:a16="http://schemas.microsoft.com/office/drawing/2014/main" xmlns="" id="{FF839E57-1293-4E7D-B1D8-90AFF0B0DC9F}"/>
              </a:ext>
            </a:extLst>
          </p:cNvPr>
          <p:cNvSpPr txBox="1">
            <a:spLocks noChangeArrowheads="1"/>
          </p:cNvSpPr>
          <p:nvPr/>
        </p:nvSpPr>
        <p:spPr bwMode="auto">
          <a:xfrm>
            <a:off x="299150" y="908720"/>
            <a:ext cx="8604250" cy="5329237"/>
          </a:xfrm>
          <a:prstGeom prst="rect">
            <a:avLst/>
          </a:prstGeom>
          <a:noFill/>
          <a:ln>
            <a:noFill/>
          </a:ln>
          <a:effectLst/>
          <a:extLst/>
        </p:spPr>
        <p:txBody>
          <a:bodyPr/>
          <a:lstStyle/>
          <a:p>
            <a:pPr marL="342900" indent="-342900" eaLnBrk="0" hangingPunct="0">
              <a:spcBef>
                <a:spcPct val="20000"/>
              </a:spcBef>
              <a:buClr>
                <a:srgbClr val="FF6600"/>
              </a:buClr>
              <a:buFont typeface="Wingdings" pitchFamily="2" charset="2"/>
              <a:buChar char="Ø"/>
              <a:defRPr/>
            </a:pPr>
            <a:r>
              <a:rPr lang="zh-CN" altLang="en-US" sz="2400" b="1" kern="0" dirty="0">
                <a:latin typeface="黑体" pitchFamily="2" charset="-122"/>
                <a:ea typeface="黑体" pitchFamily="2" charset="-122"/>
              </a:rPr>
              <a:t>使用变量的步骤：</a:t>
            </a:r>
          </a:p>
          <a:p>
            <a:pPr marL="742950" lvl="1" indent="-285750" eaLnBrk="0" hangingPunct="0">
              <a:spcBef>
                <a:spcPct val="20000"/>
              </a:spcBef>
              <a:buClr>
                <a:srgbClr val="0000CC"/>
              </a:buClr>
              <a:buFont typeface="Wingdings" pitchFamily="2" charset="2"/>
              <a:buChar char="u"/>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Wingdings" pitchFamily="2" charset="2"/>
              <a:buChar char="u"/>
              <a:defRPr/>
            </a:pPr>
            <a:r>
              <a:rPr lang="zh-CN" altLang="en-US" sz="2000" b="1" kern="0" dirty="0">
                <a:latin typeface="黑体" pitchFamily="2" charset="-122"/>
                <a:ea typeface="黑体" pitchFamily="2" charset="-122"/>
              </a:rPr>
              <a:t>第一步：声明变量，即“根据数据类型在内存申请空间”</a:t>
            </a:r>
          </a:p>
          <a:p>
            <a:pPr marL="742950" lvl="1" indent="-285750" eaLnBrk="0" hangingPunct="0">
              <a:spcBef>
                <a:spcPct val="20000"/>
              </a:spcBef>
              <a:buClr>
                <a:srgbClr val="0000CC"/>
              </a:buClr>
              <a:buFont typeface="Arial" charset="0"/>
              <a:buNone/>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Arial" charset="0"/>
              <a:buNone/>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Wingdings" pitchFamily="2" charset="2"/>
              <a:buChar char="u"/>
              <a:defRPr/>
            </a:pPr>
            <a:r>
              <a:rPr lang="zh-CN" altLang="en-US" sz="2000" b="1" kern="0" dirty="0">
                <a:latin typeface="黑体" pitchFamily="2" charset="-122"/>
                <a:ea typeface="黑体" pitchFamily="2" charset="-122"/>
              </a:rPr>
              <a:t>第二步：赋值，即“将数据存储至对应的内存空间”</a:t>
            </a:r>
          </a:p>
          <a:p>
            <a:pPr marL="742950" lvl="1" indent="-285750" eaLnBrk="0" hangingPunct="0">
              <a:spcBef>
                <a:spcPct val="20000"/>
              </a:spcBef>
              <a:buClr>
                <a:srgbClr val="0000CC"/>
              </a:buClr>
              <a:buFont typeface="Wingdings" pitchFamily="2" charset="2"/>
              <a:buChar char="u"/>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Arial" charset="0"/>
              <a:buNone/>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Arial" charset="0"/>
              <a:buNone/>
              <a:defRPr/>
            </a:pPr>
            <a:r>
              <a:rPr lang="zh-CN" altLang="en-US" sz="2000" b="1" kern="0" dirty="0">
                <a:latin typeface="黑体" pitchFamily="2" charset="-122"/>
                <a:ea typeface="黑体" pitchFamily="2" charset="-122"/>
              </a:rPr>
              <a:t>       第一步和第二步可以合并</a:t>
            </a:r>
          </a:p>
          <a:p>
            <a:pPr marL="742950" lvl="1" indent="-285750" eaLnBrk="0" hangingPunct="0">
              <a:spcBef>
                <a:spcPct val="20000"/>
              </a:spcBef>
              <a:buClr>
                <a:srgbClr val="0000CC"/>
              </a:buClr>
              <a:buFont typeface="Wingdings" pitchFamily="2" charset="2"/>
              <a:buChar char="u"/>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Wingdings" pitchFamily="2" charset="2"/>
              <a:buChar char="u"/>
              <a:defRPr/>
            </a:pPr>
            <a:endParaRPr lang="zh-CN" altLang="en-US" sz="2000" b="1" kern="0" dirty="0">
              <a:latin typeface="黑体" pitchFamily="2" charset="-122"/>
              <a:ea typeface="黑体" pitchFamily="2" charset="-122"/>
            </a:endParaRPr>
          </a:p>
          <a:p>
            <a:pPr marL="742950" lvl="1" indent="-285750" eaLnBrk="0" hangingPunct="0">
              <a:spcBef>
                <a:spcPct val="20000"/>
              </a:spcBef>
              <a:buClr>
                <a:srgbClr val="0000CC"/>
              </a:buClr>
              <a:buFont typeface="Wingdings" pitchFamily="2" charset="2"/>
              <a:buChar char="u"/>
              <a:defRPr/>
            </a:pPr>
            <a:r>
              <a:rPr lang="zh-CN" altLang="en-US" sz="2000" b="1" kern="0" dirty="0">
                <a:latin typeface="黑体" pitchFamily="2" charset="-122"/>
                <a:ea typeface="黑体" pitchFamily="2" charset="-122"/>
              </a:rPr>
              <a:t>第三步：使用变量，即“取出数据使用 ”</a:t>
            </a:r>
          </a:p>
        </p:txBody>
      </p:sp>
      <p:sp>
        <p:nvSpPr>
          <p:cNvPr id="12" name="AutoShape 8">
            <a:extLst>
              <a:ext uri="{FF2B5EF4-FFF2-40B4-BE49-F238E27FC236}">
                <a16:creationId xmlns:a16="http://schemas.microsoft.com/office/drawing/2014/main" xmlns="" id="{CC46AEFE-EECC-4169-AAFC-2CCF213D4477}"/>
              </a:ext>
            </a:extLst>
          </p:cNvPr>
          <p:cNvSpPr>
            <a:spLocks noChangeArrowheads="1"/>
          </p:cNvSpPr>
          <p:nvPr/>
        </p:nvSpPr>
        <p:spPr bwMode="gray">
          <a:xfrm>
            <a:off x="1523113" y="2277145"/>
            <a:ext cx="3240087" cy="4318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a:ea typeface="黑体" pitchFamily="2" charset="-122"/>
              </a:rPr>
              <a:t>数据类型    变量名；               </a:t>
            </a:r>
          </a:p>
        </p:txBody>
      </p:sp>
      <p:sp>
        <p:nvSpPr>
          <p:cNvPr id="13" name="AutoShape 10">
            <a:extLst>
              <a:ext uri="{FF2B5EF4-FFF2-40B4-BE49-F238E27FC236}">
                <a16:creationId xmlns:a16="http://schemas.microsoft.com/office/drawing/2014/main" xmlns="" id="{4FC73054-D5F3-45F3-9740-3594575330CF}"/>
              </a:ext>
            </a:extLst>
          </p:cNvPr>
          <p:cNvSpPr>
            <a:spLocks noChangeArrowheads="1"/>
          </p:cNvSpPr>
          <p:nvPr/>
        </p:nvSpPr>
        <p:spPr bwMode="auto">
          <a:xfrm>
            <a:off x="5268025" y="2283495"/>
            <a:ext cx="2460625" cy="406400"/>
          </a:xfrm>
          <a:prstGeom prst="roundRect">
            <a:avLst>
              <a:gd name="adj" fmla="val 16667"/>
            </a:avLst>
          </a:prstGeom>
          <a:gradFill rotWithShape="1">
            <a:gsLst>
              <a:gs pos="0">
                <a:srgbClr val="CCFFFF"/>
              </a:gs>
              <a:gs pos="100000">
                <a:srgbClr val="FFFFFF"/>
              </a:gs>
            </a:gsLst>
            <a:lin ang="5400000" scaled="1"/>
          </a:gradFill>
          <a:ln w="9525" algn="ctr">
            <a:solidFill>
              <a:srgbClr val="3F7091"/>
            </a:solidFill>
            <a:round/>
            <a:headEnd/>
            <a:tailEnd/>
          </a:ln>
        </p:spPr>
        <p:txBody>
          <a:bodyPr>
            <a:spAutoFit/>
          </a:bodyPr>
          <a:lstStyle/>
          <a:p>
            <a:r>
              <a:rPr lang="en-US" altLang="zh-CN" b="1">
                <a:solidFill>
                  <a:srgbClr val="0000FF"/>
                </a:solidFill>
                <a:ea typeface="黑体" pitchFamily="2" charset="-122"/>
              </a:rPr>
              <a:t>int</a:t>
            </a:r>
            <a:r>
              <a:rPr lang="en-US" altLang="zh-CN" b="1">
                <a:ea typeface="黑体" pitchFamily="2" charset="-122"/>
              </a:rPr>
              <a:t> money;</a:t>
            </a:r>
          </a:p>
        </p:txBody>
      </p:sp>
      <p:sp>
        <p:nvSpPr>
          <p:cNvPr id="14" name="AutoShape 17">
            <a:extLst>
              <a:ext uri="{FF2B5EF4-FFF2-40B4-BE49-F238E27FC236}">
                <a16:creationId xmlns:a16="http://schemas.microsoft.com/office/drawing/2014/main" xmlns="" id="{C0B75F52-68BF-4E65-8A0E-E746D6CF2D4E}"/>
              </a:ext>
            </a:extLst>
          </p:cNvPr>
          <p:cNvSpPr>
            <a:spLocks noChangeArrowheads="1"/>
          </p:cNvSpPr>
          <p:nvPr/>
        </p:nvSpPr>
        <p:spPr bwMode="gray">
          <a:xfrm>
            <a:off x="1307213" y="3351882"/>
            <a:ext cx="3240087" cy="4318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dirty="0">
                <a:ea typeface="黑体" pitchFamily="2" charset="-122"/>
              </a:rPr>
              <a:t>变量名 </a:t>
            </a:r>
            <a:r>
              <a:rPr lang="en-US" altLang="zh-CN" b="1" dirty="0">
                <a:ea typeface="黑体" pitchFamily="2" charset="-122"/>
              </a:rPr>
              <a:t>= </a:t>
            </a:r>
            <a:r>
              <a:rPr lang="zh-CN" altLang="en-US" b="1" dirty="0">
                <a:ea typeface="黑体" pitchFamily="2" charset="-122"/>
              </a:rPr>
              <a:t>数值；</a:t>
            </a:r>
          </a:p>
        </p:txBody>
      </p:sp>
      <p:sp>
        <p:nvSpPr>
          <p:cNvPr id="15" name="AutoShape 18">
            <a:extLst>
              <a:ext uri="{FF2B5EF4-FFF2-40B4-BE49-F238E27FC236}">
                <a16:creationId xmlns:a16="http://schemas.microsoft.com/office/drawing/2014/main" xmlns="" id="{52DCE048-79ED-4A7B-AE2A-6D56CAED5721}"/>
              </a:ext>
            </a:extLst>
          </p:cNvPr>
          <p:cNvSpPr>
            <a:spLocks noChangeArrowheads="1"/>
          </p:cNvSpPr>
          <p:nvPr/>
        </p:nvSpPr>
        <p:spPr bwMode="auto">
          <a:xfrm>
            <a:off x="5123563" y="3355057"/>
            <a:ext cx="2460625" cy="406400"/>
          </a:xfrm>
          <a:prstGeom prst="roundRect">
            <a:avLst>
              <a:gd name="adj" fmla="val 16667"/>
            </a:avLst>
          </a:prstGeom>
          <a:gradFill rotWithShape="1">
            <a:gsLst>
              <a:gs pos="0">
                <a:srgbClr val="CCFFFF"/>
              </a:gs>
              <a:gs pos="100000">
                <a:srgbClr val="FFFFFF"/>
              </a:gs>
            </a:gsLst>
            <a:lin ang="5400000" scaled="1"/>
          </a:gradFill>
          <a:ln w="9525" algn="ctr">
            <a:solidFill>
              <a:srgbClr val="3F7091"/>
            </a:solidFill>
            <a:round/>
            <a:headEnd/>
            <a:tailEnd/>
          </a:ln>
        </p:spPr>
        <p:txBody>
          <a:bodyPr>
            <a:spAutoFit/>
          </a:bodyPr>
          <a:lstStyle/>
          <a:p>
            <a:r>
              <a:rPr lang="en-US" altLang="zh-CN" b="1">
                <a:ea typeface="黑体" pitchFamily="2" charset="-122"/>
              </a:rPr>
              <a:t>money = 1000 ;</a:t>
            </a:r>
          </a:p>
        </p:txBody>
      </p:sp>
      <p:sp>
        <p:nvSpPr>
          <p:cNvPr id="16" name="AutoShape 19">
            <a:extLst>
              <a:ext uri="{FF2B5EF4-FFF2-40B4-BE49-F238E27FC236}">
                <a16:creationId xmlns:a16="http://schemas.microsoft.com/office/drawing/2014/main" xmlns="" id="{531AFC40-3D8E-42C4-9694-C37F18464B03}"/>
              </a:ext>
            </a:extLst>
          </p:cNvPr>
          <p:cNvSpPr>
            <a:spLocks noChangeArrowheads="1"/>
          </p:cNvSpPr>
          <p:nvPr/>
        </p:nvSpPr>
        <p:spPr bwMode="gray">
          <a:xfrm>
            <a:off x="1378650" y="4426620"/>
            <a:ext cx="3168650" cy="4318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defRPr/>
            </a:pPr>
            <a:r>
              <a:rPr lang="zh-CN" altLang="en-US" b="1" dirty="0">
                <a:ea typeface="黑体" pitchFamily="2" charset="-122"/>
              </a:rPr>
              <a:t>数据类型    变量名</a:t>
            </a:r>
            <a:r>
              <a:rPr lang="en-US" altLang="zh-CN" b="1" dirty="0">
                <a:ea typeface="黑体" pitchFamily="2" charset="-122"/>
              </a:rPr>
              <a:t>=</a:t>
            </a:r>
            <a:r>
              <a:rPr lang="zh-CN" altLang="en-US" b="1" dirty="0">
                <a:ea typeface="黑体" pitchFamily="2" charset="-122"/>
              </a:rPr>
              <a:t>数值；               </a:t>
            </a:r>
          </a:p>
        </p:txBody>
      </p:sp>
      <p:sp>
        <p:nvSpPr>
          <p:cNvPr id="17" name="AutoShape 20">
            <a:extLst>
              <a:ext uri="{FF2B5EF4-FFF2-40B4-BE49-F238E27FC236}">
                <a16:creationId xmlns:a16="http://schemas.microsoft.com/office/drawing/2014/main" xmlns="" id="{BFDC4995-1C13-47D1-BF60-13947B5015C1}"/>
              </a:ext>
            </a:extLst>
          </p:cNvPr>
          <p:cNvSpPr>
            <a:spLocks noChangeArrowheads="1"/>
          </p:cNvSpPr>
          <p:nvPr/>
        </p:nvSpPr>
        <p:spPr bwMode="auto">
          <a:xfrm>
            <a:off x="4979100" y="4426620"/>
            <a:ext cx="2771775" cy="406400"/>
          </a:xfrm>
          <a:prstGeom prst="roundRect">
            <a:avLst>
              <a:gd name="adj" fmla="val 16667"/>
            </a:avLst>
          </a:prstGeom>
          <a:gradFill rotWithShape="1">
            <a:gsLst>
              <a:gs pos="0">
                <a:srgbClr val="CCFFFF"/>
              </a:gs>
              <a:gs pos="100000">
                <a:srgbClr val="FFFFFF"/>
              </a:gs>
            </a:gsLst>
            <a:lin ang="5400000" scaled="1"/>
          </a:gradFill>
          <a:ln w="9525" algn="ctr">
            <a:solidFill>
              <a:srgbClr val="3F7091"/>
            </a:solidFill>
            <a:round/>
            <a:headEnd/>
            <a:tailEnd/>
          </a:ln>
        </p:spPr>
        <p:txBody>
          <a:bodyPr>
            <a:spAutoFit/>
          </a:bodyPr>
          <a:lstStyle/>
          <a:p>
            <a:r>
              <a:rPr lang="en-US" altLang="zh-CN" b="1">
                <a:solidFill>
                  <a:srgbClr val="0000FF"/>
                </a:solidFill>
                <a:ea typeface="黑体" pitchFamily="2" charset="-122"/>
              </a:rPr>
              <a:t>int</a:t>
            </a:r>
            <a:r>
              <a:rPr lang="en-US" altLang="zh-CN" b="1">
                <a:ea typeface="黑体" pitchFamily="2" charset="-122"/>
              </a:rPr>
              <a:t> money = 1000; </a:t>
            </a:r>
          </a:p>
        </p:txBody>
      </p:sp>
    </p:spTree>
    <p:extLst>
      <p:ext uri="{BB962C8B-B14F-4D97-AF65-F5344CB8AC3E}">
        <p14:creationId xmlns:p14="http://schemas.microsoft.com/office/powerpoint/2010/main" xmlns="" val="29273101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wipe(left)">
                                      <p:cBhvr>
                                        <p:cTn id="11" dur="500"/>
                                        <p:tgtEl>
                                          <p:spTgt spid="11">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animEffect transition="in" filter="wipe(left)">
                                      <p:cBhvr>
                                        <p:cTn id="15" dur="500"/>
                                        <p:tgtEl>
                                          <p:spTgt spid="11">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animEffect transition="in" filter="wipe(left)">
                                      <p:cBhvr>
                                        <p:cTn id="19" dur="500"/>
                                        <p:tgtEl>
                                          <p:spTgt spid="11">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xEl>
                                              <p:pRg st="8" end="8"/>
                                            </p:txEl>
                                          </p:spTgt>
                                        </p:tgtEl>
                                        <p:attrNameLst>
                                          <p:attrName>style.visibility</p:attrName>
                                        </p:attrNameLst>
                                      </p:cBhvr>
                                      <p:to>
                                        <p:strVal val="visible"/>
                                      </p:to>
                                    </p:set>
                                    <p:animEffect transition="in" filter="wipe(left)">
                                      <p:cBhvr>
                                        <p:cTn id="42" dur="500"/>
                                        <p:tgtEl>
                                          <p:spTgt spid="11">
                                            <p:txEl>
                                              <p:pRg st="8" end="8"/>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3">
            <a:extLst>
              <a:ext uri="{FF2B5EF4-FFF2-40B4-BE49-F238E27FC236}">
                <a16:creationId xmlns:a16="http://schemas.microsoft.com/office/drawing/2014/main" xmlns="" id="{FF2535C9-8A7B-41B7-9975-DCDE157F4987}"/>
              </a:ext>
            </a:extLst>
          </p:cNvPr>
          <p:cNvSpPr txBox="1">
            <a:spLocks noChangeArrowheads="1"/>
          </p:cNvSpPr>
          <p:nvPr/>
        </p:nvSpPr>
        <p:spPr>
          <a:xfrm>
            <a:off x="455604" y="98072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b="1" dirty="0">
                <a:latin typeface="黑体" panose="02010609060101010101" pitchFamily="49" charset="-122"/>
                <a:ea typeface="黑体" panose="02010609060101010101" pitchFamily="49" charset="-122"/>
                <a:cs typeface="Arial" charset="0"/>
              </a:rPr>
              <a:t>使用</a:t>
            </a:r>
            <a:r>
              <a:rPr lang="en-US" altLang="zh-CN" sz="1800" b="1" dirty="0">
                <a:latin typeface="黑体" panose="02010609060101010101" pitchFamily="49" charset="-122"/>
                <a:ea typeface="黑体" panose="02010609060101010101" pitchFamily="49" charset="-122"/>
                <a:cs typeface="Arial" charset="0"/>
              </a:rPr>
              <a:t>Scanner</a:t>
            </a:r>
            <a:r>
              <a:rPr lang="zh-CN" altLang="en-US" sz="1800" b="1" dirty="0">
                <a:latin typeface="黑体" panose="02010609060101010101" pitchFamily="49" charset="-122"/>
                <a:ea typeface="黑体" panose="02010609060101010101" pitchFamily="49" charset="-122"/>
                <a:cs typeface="Arial" charset="0"/>
              </a:rPr>
              <a:t>可以接收用户键盘输入的字符</a:t>
            </a:r>
            <a:endParaRPr lang="en-US" altLang="zh-CN" sz="1800" b="1" dirty="0">
              <a:latin typeface="黑体" panose="02010609060101010101" pitchFamily="49" charset="-122"/>
              <a:ea typeface="黑体" panose="02010609060101010101" pitchFamily="49" charset="-122"/>
              <a:cs typeface="Arial" charset="0"/>
            </a:endParaRPr>
          </a:p>
          <a:p>
            <a:r>
              <a:rPr lang="zh-CN" altLang="en-US" sz="1800" b="1" dirty="0">
                <a:latin typeface="黑体" panose="02010609060101010101" pitchFamily="49" charset="-122"/>
                <a:ea typeface="黑体" panose="02010609060101010101" pitchFamily="49" charset="-122"/>
              </a:rPr>
              <a:t>实现步骤</a:t>
            </a:r>
          </a:p>
          <a:p>
            <a:pPr lvl="1"/>
            <a:r>
              <a:rPr lang="zh-CN" altLang="en-US" sz="1800" b="1" dirty="0">
                <a:latin typeface="黑体" panose="02010609060101010101" pitchFamily="49" charset="-122"/>
                <a:ea typeface="黑体" panose="02010609060101010101" pitchFamily="49" charset="-122"/>
              </a:rPr>
              <a:t>第一步：</a:t>
            </a:r>
            <a:r>
              <a:rPr lang="zh-CN" altLang="en-US" sz="1800" b="1" dirty="0">
                <a:latin typeface="黑体" panose="02010609060101010101" pitchFamily="49" charset="-122"/>
                <a:ea typeface="黑体" panose="02010609060101010101" pitchFamily="49" charset="-122"/>
                <a:cs typeface="Arial" charset="0"/>
              </a:rPr>
              <a:t>导入</a:t>
            </a:r>
            <a:r>
              <a:rPr lang="en-US" altLang="zh-CN" sz="1800" b="1" dirty="0">
                <a:latin typeface="黑体" panose="02010609060101010101" pitchFamily="49" charset="-122"/>
                <a:ea typeface="黑体" panose="02010609060101010101" pitchFamily="49" charset="-122"/>
                <a:cs typeface="Arial" charset="0"/>
              </a:rPr>
              <a:t>Scanner</a:t>
            </a:r>
            <a:r>
              <a:rPr lang="zh-CN" altLang="en-US" sz="1800" b="1" dirty="0">
                <a:latin typeface="黑体" panose="02010609060101010101" pitchFamily="49" charset="-122"/>
                <a:ea typeface="黑体" panose="02010609060101010101" pitchFamily="49" charset="-122"/>
                <a:cs typeface="Arial" charset="0"/>
              </a:rPr>
              <a:t>类</a:t>
            </a:r>
            <a:endParaRPr lang="en-US" altLang="zh-CN" sz="1800" b="1" dirty="0">
              <a:latin typeface="黑体" panose="02010609060101010101" pitchFamily="49" charset="-122"/>
              <a:ea typeface="黑体" panose="02010609060101010101" pitchFamily="49" charset="-122"/>
              <a:cs typeface="Arial" charset="0"/>
            </a:endParaRPr>
          </a:p>
          <a:p>
            <a:pPr marL="457200" lvl="1" indent="0">
              <a:buFont typeface="Arial" pitchFamily="34" charset="0"/>
              <a:buNone/>
            </a:pPr>
            <a:endParaRPr lang="en-US" altLang="zh-CN" sz="1800" b="1" dirty="0">
              <a:latin typeface="黑体" panose="02010609060101010101" pitchFamily="49" charset="-122"/>
              <a:ea typeface="黑体" panose="02010609060101010101" pitchFamily="49" charset="-122"/>
              <a:cs typeface="Arial" charset="0"/>
            </a:endParaRPr>
          </a:p>
          <a:p>
            <a:pPr marL="457200" lvl="1" indent="0">
              <a:buFont typeface="Arial" pitchFamily="34" charset="0"/>
              <a:buNone/>
            </a:pPr>
            <a:endParaRPr lang="en-US" altLang="zh-CN" sz="1800" b="1" dirty="0">
              <a:latin typeface="黑体" panose="02010609060101010101" pitchFamily="49" charset="-122"/>
              <a:ea typeface="黑体" panose="02010609060101010101" pitchFamily="49" charset="-122"/>
              <a:cs typeface="Arial" charset="0"/>
            </a:endParaRPr>
          </a:p>
          <a:p>
            <a:pPr lvl="1"/>
            <a:r>
              <a:rPr lang="zh-CN" altLang="en-US" sz="1800" b="1" dirty="0">
                <a:latin typeface="黑体" panose="02010609060101010101" pitchFamily="49" charset="-122"/>
                <a:ea typeface="黑体" panose="02010609060101010101" pitchFamily="49" charset="-122"/>
                <a:cs typeface="Arial" charset="0"/>
              </a:rPr>
              <a:t>第二步：创建</a:t>
            </a:r>
            <a:r>
              <a:rPr lang="en-US" altLang="zh-CN" sz="1800" b="1" dirty="0">
                <a:latin typeface="黑体" panose="02010609060101010101" pitchFamily="49" charset="-122"/>
                <a:ea typeface="黑体" panose="02010609060101010101" pitchFamily="49" charset="-122"/>
                <a:cs typeface="Arial" charset="0"/>
              </a:rPr>
              <a:t>Scanner</a:t>
            </a:r>
            <a:r>
              <a:rPr lang="zh-CN" altLang="en-US" sz="1800" b="1" dirty="0">
                <a:latin typeface="黑体" panose="02010609060101010101" pitchFamily="49" charset="-122"/>
                <a:ea typeface="黑体" panose="02010609060101010101" pitchFamily="49" charset="-122"/>
                <a:cs typeface="Arial" charset="0"/>
              </a:rPr>
              <a:t>对象</a:t>
            </a:r>
            <a:endParaRPr lang="en-US" altLang="zh-CN" sz="1800" b="1" dirty="0">
              <a:latin typeface="黑体" panose="02010609060101010101" pitchFamily="49" charset="-122"/>
              <a:ea typeface="黑体" panose="02010609060101010101" pitchFamily="49" charset="-122"/>
              <a:cs typeface="Arial" charset="0"/>
            </a:endParaRPr>
          </a:p>
          <a:p>
            <a:pPr lvl="1"/>
            <a:endParaRPr lang="en-US" altLang="zh-CN" sz="1800" b="1" dirty="0">
              <a:latin typeface="黑体" panose="02010609060101010101" pitchFamily="49" charset="-122"/>
              <a:ea typeface="黑体" panose="02010609060101010101" pitchFamily="49" charset="-122"/>
              <a:cs typeface="Arial" charset="0"/>
            </a:endParaRPr>
          </a:p>
          <a:p>
            <a:pPr marL="457200" lvl="1" indent="0">
              <a:buFont typeface="Arial" pitchFamily="34" charset="0"/>
              <a:buNone/>
            </a:pPr>
            <a:endParaRPr lang="en-US" altLang="zh-CN" sz="1800" b="1" dirty="0">
              <a:latin typeface="黑体" panose="02010609060101010101" pitchFamily="49" charset="-122"/>
              <a:ea typeface="黑体" panose="02010609060101010101" pitchFamily="49" charset="-122"/>
              <a:cs typeface="Arial" charset="0"/>
            </a:endParaRPr>
          </a:p>
          <a:p>
            <a:pPr lvl="1"/>
            <a:r>
              <a:rPr lang="zh-CN" altLang="en-US" sz="1800" b="1" dirty="0">
                <a:latin typeface="黑体" panose="02010609060101010101" pitchFamily="49" charset="-122"/>
                <a:ea typeface="黑体" panose="02010609060101010101" pitchFamily="49" charset="-122"/>
                <a:cs typeface="Arial" charset="0"/>
              </a:rPr>
              <a:t>第三步：获得键盘输入的数据</a:t>
            </a:r>
          </a:p>
          <a:p>
            <a:pPr lvl="1"/>
            <a:endParaRPr lang="en-US" altLang="zh-CN" b="1" dirty="0">
              <a:ea typeface="黑体" pitchFamily="2" charset="-122"/>
              <a:cs typeface="Arial" charset="0"/>
            </a:endParaRPr>
          </a:p>
          <a:p>
            <a:pPr lvl="1"/>
            <a:endParaRPr lang="zh-CN" altLang="en-US" b="1" dirty="0"/>
          </a:p>
        </p:txBody>
      </p:sp>
      <p:sp>
        <p:nvSpPr>
          <p:cNvPr id="19" name="AutoShape 5">
            <a:extLst>
              <a:ext uri="{FF2B5EF4-FFF2-40B4-BE49-F238E27FC236}">
                <a16:creationId xmlns:a16="http://schemas.microsoft.com/office/drawing/2014/main" xmlns="" id="{B526EB65-393C-4F6C-8E4A-34672FF21BD7}"/>
              </a:ext>
            </a:extLst>
          </p:cNvPr>
          <p:cNvSpPr>
            <a:spLocks noChangeArrowheads="1"/>
          </p:cNvSpPr>
          <p:nvPr/>
        </p:nvSpPr>
        <p:spPr bwMode="auto">
          <a:xfrm>
            <a:off x="1262807" y="2110722"/>
            <a:ext cx="3286125" cy="407987"/>
          </a:xfrm>
          <a:prstGeom prst="roundRect">
            <a:avLst>
              <a:gd name="adj" fmla="val 16667"/>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p>
            <a:pPr fontAlgn="b">
              <a:spcBef>
                <a:spcPct val="20000"/>
              </a:spcBef>
              <a:buClr>
                <a:schemeClr val="folHlink"/>
              </a:buClr>
              <a:buSzPct val="60000"/>
              <a:buFont typeface="Wingdings" pitchFamily="2" charset="2"/>
              <a:buNone/>
              <a:defRPr/>
            </a:pPr>
            <a:r>
              <a:rPr lang="en-US" altLang="zh-CN" b="1" dirty="0">
                <a:solidFill>
                  <a:schemeClr val="tx1"/>
                </a:solidFill>
              </a:rPr>
              <a:t>import </a:t>
            </a:r>
            <a:r>
              <a:rPr lang="en-US" altLang="zh-CN" b="1" dirty="0" err="1">
                <a:solidFill>
                  <a:schemeClr val="tx1"/>
                </a:solidFill>
              </a:rPr>
              <a:t>java.util</a:t>
            </a:r>
            <a:r>
              <a:rPr lang="en-US" altLang="zh-CN" b="1" dirty="0">
                <a:solidFill>
                  <a:schemeClr val="tx1"/>
                </a:solidFill>
              </a:rPr>
              <a:t>.*;</a:t>
            </a:r>
            <a:endParaRPr lang="en-US" altLang="zh-CN" b="1" dirty="0">
              <a:solidFill>
                <a:schemeClr val="tx1"/>
              </a:solidFill>
              <a:cs typeface="Times New Roman" pitchFamily="18" charset="0"/>
            </a:endParaRPr>
          </a:p>
        </p:txBody>
      </p:sp>
      <p:sp>
        <p:nvSpPr>
          <p:cNvPr id="20" name="AutoShape 5">
            <a:extLst>
              <a:ext uri="{FF2B5EF4-FFF2-40B4-BE49-F238E27FC236}">
                <a16:creationId xmlns:a16="http://schemas.microsoft.com/office/drawing/2014/main" xmlns="" id="{27349074-D52F-48B7-BB3C-508DAE4664AB}"/>
              </a:ext>
            </a:extLst>
          </p:cNvPr>
          <p:cNvSpPr>
            <a:spLocks noChangeArrowheads="1"/>
          </p:cNvSpPr>
          <p:nvPr/>
        </p:nvSpPr>
        <p:spPr bwMode="auto">
          <a:xfrm>
            <a:off x="1262807" y="3111010"/>
            <a:ext cx="5760640" cy="408623"/>
          </a:xfrm>
          <a:prstGeom prst="roundRect">
            <a:avLst>
              <a:gd name="adj" fmla="val 16667"/>
            </a:avLst>
          </a:prstGeom>
          <a:ln>
            <a:headEnd/>
            <a:tailEnd/>
          </a:ln>
        </p:spPr>
        <p:style>
          <a:lnRef idx="3">
            <a:schemeClr val="lt1"/>
          </a:lnRef>
          <a:fillRef idx="1">
            <a:schemeClr val="accent5"/>
          </a:fillRef>
          <a:effectRef idx="1">
            <a:schemeClr val="accent5"/>
          </a:effectRef>
          <a:fontRef idx="minor">
            <a:schemeClr val="lt1"/>
          </a:fontRef>
        </p:style>
        <p:txBody>
          <a:bodyPr wrap="square">
            <a:spAutoFit/>
          </a:bodyPr>
          <a:lstStyle/>
          <a:p>
            <a:pPr fontAlgn="b">
              <a:spcBef>
                <a:spcPct val="20000"/>
              </a:spcBef>
              <a:buClr>
                <a:schemeClr val="folHlink"/>
              </a:buClr>
              <a:buSzPct val="60000"/>
              <a:buFont typeface="Wingdings" pitchFamily="2" charset="2"/>
              <a:buNone/>
              <a:defRPr/>
            </a:pPr>
            <a:r>
              <a:rPr lang="en-US" altLang="zh-CN" b="1" dirty="0">
                <a:solidFill>
                  <a:srgbClr val="FF0000"/>
                </a:solidFill>
              </a:rPr>
              <a:t>Scanner</a:t>
            </a:r>
            <a:r>
              <a:rPr lang="en-US" altLang="zh-CN" b="1" dirty="0">
                <a:solidFill>
                  <a:schemeClr val="tx1"/>
                </a:solidFill>
              </a:rPr>
              <a:t> input = new </a:t>
            </a:r>
            <a:r>
              <a:rPr lang="en-US" altLang="zh-CN" b="1" dirty="0">
                <a:solidFill>
                  <a:srgbClr val="FF0000"/>
                </a:solidFill>
              </a:rPr>
              <a:t>Scanner</a:t>
            </a:r>
            <a:r>
              <a:rPr lang="en-US" altLang="zh-CN" b="1" dirty="0">
                <a:solidFill>
                  <a:schemeClr val="tx1"/>
                </a:solidFill>
              </a:rPr>
              <a:t>(System.in);</a:t>
            </a:r>
            <a:endParaRPr lang="en-US" altLang="zh-CN" b="1" dirty="0">
              <a:solidFill>
                <a:schemeClr val="tx1"/>
              </a:solidFill>
              <a:cs typeface="Times New Roman" pitchFamily="18" charset="0"/>
            </a:endParaRPr>
          </a:p>
        </p:txBody>
      </p:sp>
      <p:sp>
        <p:nvSpPr>
          <p:cNvPr id="21" name="AutoShape 5">
            <a:extLst>
              <a:ext uri="{FF2B5EF4-FFF2-40B4-BE49-F238E27FC236}">
                <a16:creationId xmlns:a16="http://schemas.microsoft.com/office/drawing/2014/main" xmlns="" id="{86BA89D8-2FC7-46D1-B44B-39F6A003D610}"/>
              </a:ext>
            </a:extLst>
          </p:cNvPr>
          <p:cNvSpPr>
            <a:spLocks noChangeArrowheads="1"/>
          </p:cNvSpPr>
          <p:nvPr/>
        </p:nvSpPr>
        <p:spPr bwMode="auto">
          <a:xfrm>
            <a:off x="1262807" y="4206444"/>
            <a:ext cx="4071937" cy="407987"/>
          </a:xfrm>
          <a:prstGeom prst="roundRect">
            <a:avLst>
              <a:gd name="adj" fmla="val 16667"/>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p>
            <a:pPr fontAlgn="b">
              <a:spcBef>
                <a:spcPct val="20000"/>
              </a:spcBef>
              <a:buClr>
                <a:schemeClr val="folHlink"/>
              </a:buClr>
              <a:buSzPct val="60000"/>
              <a:buFont typeface="Wingdings" pitchFamily="2" charset="2"/>
              <a:buNone/>
              <a:defRPr/>
            </a:pPr>
            <a:r>
              <a:rPr lang="en-US" altLang="zh-CN" b="1" dirty="0" err="1">
                <a:solidFill>
                  <a:schemeClr val="tx1"/>
                </a:solidFill>
              </a:rPr>
              <a:t>int</a:t>
            </a:r>
            <a:r>
              <a:rPr lang="en-US" altLang="zh-CN" b="1" dirty="0">
                <a:solidFill>
                  <a:schemeClr val="tx1"/>
                </a:solidFill>
              </a:rPr>
              <a:t> now = </a:t>
            </a:r>
            <a:r>
              <a:rPr lang="en-US" altLang="zh-CN" b="1" dirty="0" err="1">
                <a:solidFill>
                  <a:srgbClr val="FF0000"/>
                </a:solidFill>
              </a:rPr>
              <a:t>input</a:t>
            </a:r>
            <a:r>
              <a:rPr lang="en-US" altLang="zh-CN" b="1" dirty="0" err="1">
                <a:solidFill>
                  <a:schemeClr val="tx1"/>
                </a:solidFill>
              </a:rPr>
              <a:t>.nextInt</a:t>
            </a:r>
            <a:r>
              <a:rPr lang="en-US" altLang="zh-CN" b="1" dirty="0">
                <a:solidFill>
                  <a:schemeClr val="tx1"/>
                </a:solidFill>
              </a:rPr>
              <a:t>();</a:t>
            </a:r>
            <a:endParaRPr lang="en-US" altLang="zh-CN" b="1" dirty="0">
              <a:solidFill>
                <a:schemeClr val="tx1"/>
              </a:solidFill>
              <a:cs typeface="Times New Roman" pitchFamily="18" charset="0"/>
            </a:endParaRPr>
          </a:p>
        </p:txBody>
      </p:sp>
    </p:spTree>
    <p:extLst>
      <p:ext uri="{BB962C8B-B14F-4D97-AF65-F5344CB8AC3E}">
        <p14:creationId xmlns:p14="http://schemas.microsoft.com/office/powerpoint/2010/main" xmlns="" val="154522678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Picture 4">
            <a:extLst>
              <a:ext uri="{FF2B5EF4-FFF2-40B4-BE49-F238E27FC236}">
                <a16:creationId xmlns:a16="http://schemas.microsoft.com/office/drawing/2014/main" xmlns="" id="{512F7445-49F8-4FA6-A68D-54DD3CE5154D}"/>
              </a:ext>
            </a:extLst>
          </p:cNvPr>
          <p:cNvPicPr>
            <a:picLocks noChangeAspect="1" noChangeArrowheads="1"/>
          </p:cNvPicPr>
          <p:nvPr/>
        </p:nvPicPr>
        <p:blipFill>
          <a:blip r:embed="rId2" cstate="print"/>
          <a:srcRect/>
          <a:stretch>
            <a:fillRect/>
          </a:stretch>
        </p:blipFill>
        <p:spPr bwMode="auto">
          <a:xfrm>
            <a:off x="3185156" y="981298"/>
            <a:ext cx="5457825" cy="1809750"/>
          </a:xfrm>
          <a:prstGeom prst="rect">
            <a:avLst/>
          </a:prstGeom>
          <a:noFill/>
          <a:ln w="9525">
            <a:noFill/>
            <a:miter lim="800000"/>
            <a:headEnd/>
            <a:tailEnd/>
          </a:ln>
        </p:spPr>
      </p:pic>
      <p:pic>
        <p:nvPicPr>
          <p:cNvPr id="12" name="Picture 5">
            <a:extLst>
              <a:ext uri="{FF2B5EF4-FFF2-40B4-BE49-F238E27FC236}">
                <a16:creationId xmlns:a16="http://schemas.microsoft.com/office/drawing/2014/main" xmlns="" id="{08560065-AEFC-4DC8-90C8-9C21E5CA2AB9}"/>
              </a:ext>
            </a:extLst>
          </p:cNvPr>
          <p:cNvPicPr>
            <a:picLocks noChangeAspect="1" noChangeArrowheads="1"/>
          </p:cNvPicPr>
          <p:nvPr/>
        </p:nvPicPr>
        <p:blipFill>
          <a:blip r:embed="rId3" cstate="print"/>
          <a:srcRect/>
          <a:stretch>
            <a:fillRect/>
          </a:stretch>
        </p:blipFill>
        <p:spPr bwMode="auto">
          <a:xfrm>
            <a:off x="184781" y="1052736"/>
            <a:ext cx="4276725" cy="1924050"/>
          </a:xfrm>
          <a:prstGeom prst="rect">
            <a:avLst/>
          </a:prstGeom>
          <a:noFill/>
          <a:ln w="9525">
            <a:noFill/>
            <a:miter lim="800000"/>
            <a:headEnd/>
            <a:tailEnd/>
          </a:ln>
        </p:spPr>
      </p:pic>
      <p:graphicFrame>
        <p:nvGraphicFramePr>
          <p:cNvPr id="13" name="表格 12">
            <a:extLst>
              <a:ext uri="{FF2B5EF4-FFF2-40B4-BE49-F238E27FC236}">
                <a16:creationId xmlns:a16="http://schemas.microsoft.com/office/drawing/2014/main" xmlns="" id="{852727C4-9407-4A15-BB19-0F06AC9D8057}"/>
              </a:ext>
            </a:extLst>
          </p:cNvPr>
          <p:cNvGraphicFramePr>
            <a:graphicFrameLocks noGrp="1"/>
          </p:cNvGraphicFramePr>
          <p:nvPr>
            <p:extLst>
              <p:ext uri="{D42A27DB-BD31-4B8C-83A1-F6EECF244321}">
                <p14:modId xmlns:p14="http://schemas.microsoft.com/office/powerpoint/2010/main" xmlns="" val="1133685238"/>
              </p:ext>
            </p:extLst>
          </p:nvPr>
        </p:nvGraphicFramePr>
        <p:xfrm>
          <a:off x="565775" y="2838670"/>
          <a:ext cx="6691338"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643338">
                  <a:extLst>
                    <a:ext uri="{9D8B030D-6E8A-4147-A177-3AD203B41FA5}">
                      <a16:colId xmlns:a16="http://schemas.microsoft.com/office/drawing/2014/main" xmlns="" val="20001"/>
                    </a:ext>
                  </a:extLst>
                </a:gridCol>
              </a:tblGrid>
              <a:tr h="370840">
                <a:tc>
                  <a:txBody>
                    <a:bodyPr/>
                    <a:lstStyle/>
                    <a:p>
                      <a:r>
                        <a:rPr lang="zh-CN" altLang="en-US" dirty="0"/>
                        <a:t>运算符</a:t>
                      </a:r>
                    </a:p>
                  </a:txBody>
                  <a:tcPr>
                    <a:solidFill>
                      <a:schemeClr val="bg2">
                        <a:lumMod val="40000"/>
                        <a:lumOff val="60000"/>
                      </a:schemeClr>
                    </a:solidFill>
                  </a:tcPr>
                </a:tc>
                <a:tc>
                  <a:txBody>
                    <a:bodyPr/>
                    <a:lstStyle/>
                    <a:p>
                      <a:r>
                        <a:rPr lang="zh-CN" altLang="en-US" dirty="0"/>
                        <a:t>说明</a:t>
                      </a:r>
                    </a:p>
                  </a:txBody>
                  <a:tcPr>
                    <a:solidFill>
                      <a:schemeClr val="bg2">
                        <a:lumMod val="40000"/>
                        <a:lumOff val="60000"/>
                      </a:schemeClr>
                    </a:solidFill>
                  </a:tcPr>
                </a:tc>
                <a:extLst>
                  <a:ext uri="{0D108BD9-81ED-4DB2-BD59-A6C34878D82A}">
                    <a16:rowId xmlns:a16="http://schemas.microsoft.com/office/drawing/2014/main" xmlns="" val="10000"/>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加法运算符</a:t>
                      </a:r>
                    </a:p>
                  </a:txBody>
                  <a:tcPr>
                    <a:solidFill>
                      <a:schemeClr val="bg2">
                        <a:lumMod val="20000"/>
                        <a:lumOff val="80000"/>
                      </a:schemeClr>
                    </a:solidFill>
                  </a:tcPr>
                </a:tc>
                <a:extLst>
                  <a:ext uri="{0D108BD9-81ED-4DB2-BD59-A6C34878D82A}">
                    <a16:rowId xmlns:a16="http://schemas.microsoft.com/office/drawing/2014/main" xmlns="" val="10001"/>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减法运算符</a:t>
                      </a:r>
                    </a:p>
                  </a:txBody>
                  <a:tcPr>
                    <a:solidFill>
                      <a:schemeClr val="bg2">
                        <a:lumMod val="20000"/>
                        <a:lumOff val="80000"/>
                      </a:schemeClr>
                    </a:solidFill>
                  </a:tcPr>
                </a:tc>
                <a:extLst>
                  <a:ext uri="{0D108BD9-81ED-4DB2-BD59-A6C34878D82A}">
                    <a16:rowId xmlns:a16="http://schemas.microsoft.com/office/drawing/2014/main" xmlns="" val="10002"/>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乘法运算符</a:t>
                      </a:r>
                      <a:endParaRPr lang="en-US" altLang="zh-CN" dirty="0"/>
                    </a:p>
                  </a:txBody>
                  <a:tcPr>
                    <a:solidFill>
                      <a:schemeClr val="bg2">
                        <a:lumMod val="20000"/>
                        <a:lumOff val="80000"/>
                      </a:schemeClr>
                    </a:solidFill>
                  </a:tcPr>
                </a:tc>
                <a:extLst>
                  <a:ext uri="{0D108BD9-81ED-4DB2-BD59-A6C34878D82A}">
                    <a16:rowId xmlns:a16="http://schemas.microsoft.com/office/drawing/2014/main" xmlns="" val="10003"/>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除法运算符求两数的商</a:t>
                      </a:r>
                    </a:p>
                  </a:txBody>
                  <a:tcPr>
                    <a:solidFill>
                      <a:schemeClr val="bg2">
                        <a:lumMod val="20000"/>
                        <a:lumOff val="80000"/>
                      </a:schemeClr>
                    </a:solidFill>
                  </a:tcPr>
                </a:tc>
                <a:extLst>
                  <a:ext uri="{0D108BD9-81ED-4DB2-BD59-A6C34878D82A}">
                    <a16:rowId xmlns:a16="http://schemas.microsoft.com/office/drawing/2014/main" xmlns="" val="10004"/>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求余运算符求两数的余</a:t>
                      </a:r>
                    </a:p>
                  </a:txBody>
                  <a:tcPr>
                    <a:solidFill>
                      <a:schemeClr val="bg2">
                        <a:lumMod val="20000"/>
                        <a:lumOff val="80000"/>
                      </a:schemeClr>
                    </a:solidFill>
                  </a:tcPr>
                </a:tc>
                <a:extLst>
                  <a:ext uri="{0D108BD9-81ED-4DB2-BD59-A6C34878D82A}">
                    <a16:rowId xmlns:a16="http://schemas.microsoft.com/office/drawing/2014/main" xmlns="" val="10005"/>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自增运算符，对自身执行加</a:t>
                      </a:r>
                      <a:r>
                        <a:rPr lang="en-US" altLang="zh-CN" dirty="0"/>
                        <a:t>1</a:t>
                      </a:r>
                      <a:r>
                        <a:rPr lang="zh-CN" altLang="en-US" dirty="0"/>
                        <a:t>操作</a:t>
                      </a:r>
                    </a:p>
                  </a:txBody>
                  <a:tcPr>
                    <a:solidFill>
                      <a:schemeClr val="bg2">
                        <a:lumMod val="20000"/>
                        <a:lumOff val="80000"/>
                      </a:schemeClr>
                    </a:solidFill>
                  </a:tcPr>
                </a:tc>
                <a:extLst>
                  <a:ext uri="{0D108BD9-81ED-4DB2-BD59-A6C34878D82A}">
                    <a16:rowId xmlns:a16="http://schemas.microsoft.com/office/drawing/2014/main" xmlns="" val="10006"/>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自减运算符，对自身执行减</a:t>
                      </a:r>
                      <a:r>
                        <a:rPr lang="en-US" altLang="zh-CN" dirty="0"/>
                        <a:t>1</a:t>
                      </a:r>
                      <a:r>
                        <a:rPr lang="zh-CN" altLang="en-US" dirty="0"/>
                        <a:t>操作</a:t>
                      </a:r>
                    </a:p>
                  </a:txBody>
                  <a:tcPr>
                    <a:solidFill>
                      <a:schemeClr val="bg2">
                        <a:lumMod val="20000"/>
                        <a:lumOff val="80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784632176"/>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Picture 4">
            <a:extLst>
              <a:ext uri="{FF2B5EF4-FFF2-40B4-BE49-F238E27FC236}">
                <a16:creationId xmlns:a16="http://schemas.microsoft.com/office/drawing/2014/main" xmlns="" id="{512F7445-49F8-4FA6-A68D-54DD3CE5154D}"/>
              </a:ext>
            </a:extLst>
          </p:cNvPr>
          <p:cNvPicPr>
            <a:picLocks noChangeAspect="1" noChangeArrowheads="1"/>
          </p:cNvPicPr>
          <p:nvPr/>
        </p:nvPicPr>
        <p:blipFill>
          <a:blip r:embed="rId2" cstate="print"/>
          <a:srcRect/>
          <a:stretch>
            <a:fillRect/>
          </a:stretch>
        </p:blipFill>
        <p:spPr bwMode="auto">
          <a:xfrm>
            <a:off x="3185156" y="981298"/>
            <a:ext cx="5457825" cy="1809750"/>
          </a:xfrm>
          <a:prstGeom prst="rect">
            <a:avLst/>
          </a:prstGeom>
          <a:noFill/>
          <a:ln w="9525">
            <a:noFill/>
            <a:miter lim="800000"/>
            <a:headEnd/>
            <a:tailEnd/>
          </a:ln>
        </p:spPr>
      </p:pic>
      <p:pic>
        <p:nvPicPr>
          <p:cNvPr id="12" name="Picture 5">
            <a:extLst>
              <a:ext uri="{FF2B5EF4-FFF2-40B4-BE49-F238E27FC236}">
                <a16:creationId xmlns:a16="http://schemas.microsoft.com/office/drawing/2014/main" xmlns="" id="{08560065-AEFC-4DC8-90C8-9C21E5CA2AB9}"/>
              </a:ext>
            </a:extLst>
          </p:cNvPr>
          <p:cNvPicPr>
            <a:picLocks noChangeAspect="1" noChangeArrowheads="1"/>
          </p:cNvPicPr>
          <p:nvPr/>
        </p:nvPicPr>
        <p:blipFill>
          <a:blip r:embed="rId3" cstate="print"/>
          <a:srcRect/>
          <a:stretch>
            <a:fillRect/>
          </a:stretch>
        </p:blipFill>
        <p:spPr bwMode="auto">
          <a:xfrm>
            <a:off x="184781" y="1052736"/>
            <a:ext cx="4276725" cy="1924050"/>
          </a:xfrm>
          <a:prstGeom prst="rect">
            <a:avLst/>
          </a:prstGeom>
          <a:noFill/>
          <a:ln w="9525">
            <a:noFill/>
            <a:miter lim="800000"/>
            <a:headEnd/>
            <a:tailEnd/>
          </a:ln>
        </p:spPr>
      </p:pic>
      <p:graphicFrame>
        <p:nvGraphicFramePr>
          <p:cNvPr id="13" name="表格 12">
            <a:extLst>
              <a:ext uri="{FF2B5EF4-FFF2-40B4-BE49-F238E27FC236}">
                <a16:creationId xmlns:a16="http://schemas.microsoft.com/office/drawing/2014/main" xmlns="" id="{852727C4-9407-4A15-BB19-0F06AC9D8057}"/>
              </a:ext>
            </a:extLst>
          </p:cNvPr>
          <p:cNvGraphicFramePr>
            <a:graphicFrameLocks noGrp="1"/>
          </p:cNvGraphicFramePr>
          <p:nvPr/>
        </p:nvGraphicFramePr>
        <p:xfrm>
          <a:off x="565775" y="2838670"/>
          <a:ext cx="6691338"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643338">
                  <a:extLst>
                    <a:ext uri="{9D8B030D-6E8A-4147-A177-3AD203B41FA5}">
                      <a16:colId xmlns:a16="http://schemas.microsoft.com/office/drawing/2014/main" xmlns="" val="20001"/>
                    </a:ext>
                  </a:extLst>
                </a:gridCol>
              </a:tblGrid>
              <a:tr h="370840">
                <a:tc>
                  <a:txBody>
                    <a:bodyPr/>
                    <a:lstStyle/>
                    <a:p>
                      <a:r>
                        <a:rPr lang="zh-CN" altLang="en-US" dirty="0"/>
                        <a:t>运算符</a:t>
                      </a:r>
                    </a:p>
                  </a:txBody>
                  <a:tcPr>
                    <a:solidFill>
                      <a:schemeClr val="bg2">
                        <a:lumMod val="40000"/>
                        <a:lumOff val="60000"/>
                      </a:schemeClr>
                    </a:solidFill>
                  </a:tcPr>
                </a:tc>
                <a:tc>
                  <a:txBody>
                    <a:bodyPr/>
                    <a:lstStyle/>
                    <a:p>
                      <a:r>
                        <a:rPr lang="zh-CN" altLang="en-US" dirty="0"/>
                        <a:t>说明</a:t>
                      </a:r>
                    </a:p>
                  </a:txBody>
                  <a:tcPr>
                    <a:solidFill>
                      <a:schemeClr val="bg2">
                        <a:lumMod val="40000"/>
                        <a:lumOff val="60000"/>
                      </a:schemeClr>
                    </a:solidFill>
                  </a:tcPr>
                </a:tc>
                <a:extLst>
                  <a:ext uri="{0D108BD9-81ED-4DB2-BD59-A6C34878D82A}">
                    <a16:rowId xmlns:a16="http://schemas.microsoft.com/office/drawing/2014/main" xmlns="" val="10000"/>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加法运算符</a:t>
                      </a:r>
                    </a:p>
                  </a:txBody>
                  <a:tcPr>
                    <a:solidFill>
                      <a:schemeClr val="bg2">
                        <a:lumMod val="20000"/>
                        <a:lumOff val="80000"/>
                      </a:schemeClr>
                    </a:solidFill>
                  </a:tcPr>
                </a:tc>
                <a:extLst>
                  <a:ext uri="{0D108BD9-81ED-4DB2-BD59-A6C34878D82A}">
                    <a16:rowId xmlns:a16="http://schemas.microsoft.com/office/drawing/2014/main" xmlns="" val="10001"/>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减法运算符</a:t>
                      </a:r>
                    </a:p>
                  </a:txBody>
                  <a:tcPr>
                    <a:solidFill>
                      <a:schemeClr val="bg2">
                        <a:lumMod val="20000"/>
                        <a:lumOff val="80000"/>
                      </a:schemeClr>
                    </a:solidFill>
                  </a:tcPr>
                </a:tc>
                <a:extLst>
                  <a:ext uri="{0D108BD9-81ED-4DB2-BD59-A6C34878D82A}">
                    <a16:rowId xmlns:a16="http://schemas.microsoft.com/office/drawing/2014/main" xmlns="" val="10002"/>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乘法运算符</a:t>
                      </a:r>
                      <a:endParaRPr lang="en-US" altLang="zh-CN" dirty="0"/>
                    </a:p>
                  </a:txBody>
                  <a:tcPr>
                    <a:solidFill>
                      <a:schemeClr val="bg2">
                        <a:lumMod val="20000"/>
                        <a:lumOff val="80000"/>
                      </a:schemeClr>
                    </a:solidFill>
                  </a:tcPr>
                </a:tc>
                <a:extLst>
                  <a:ext uri="{0D108BD9-81ED-4DB2-BD59-A6C34878D82A}">
                    <a16:rowId xmlns:a16="http://schemas.microsoft.com/office/drawing/2014/main" xmlns="" val="10003"/>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除法运算符求两数的商</a:t>
                      </a:r>
                    </a:p>
                  </a:txBody>
                  <a:tcPr>
                    <a:solidFill>
                      <a:schemeClr val="bg2">
                        <a:lumMod val="20000"/>
                        <a:lumOff val="80000"/>
                      </a:schemeClr>
                    </a:solidFill>
                  </a:tcPr>
                </a:tc>
                <a:extLst>
                  <a:ext uri="{0D108BD9-81ED-4DB2-BD59-A6C34878D82A}">
                    <a16:rowId xmlns:a16="http://schemas.microsoft.com/office/drawing/2014/main" xmlns="" val="10004"/>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求余运算符求两数的余</a:t>
                      </a:r>
                    </a:p>
                  </a:txBody>
                  <a:tcPr>
                    <a:solidFill>
                      <a:schemeClr val="bg2">
                        <a:lumMod val="20000"/>
                        <a:lumOff val="80000"/>
                      </a:schemeClr>
                    </a:solidFill>
                  </a:tcPr>
                </a:tc>
                <a:extLst>
                  <a:ext uri="{0D108BD9-81ED-4DB2-BD59-A6C34878D82A}">
                    <a16:rowId xmlns:a16="http://schemas.microsoft.com/office/drawing/2014/main" xmlns="" val="10005"/>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自增运算符，对自身执行加</a:t>
                      </a:r>
                      <a:r>
                        <a:rPr lang="en-US" altLang="zh-CN" dirty="0"/>
                        <a:t>1</a:t>
                      </a:r>
                      <a:r>
                        <a:rPr lang="zh-CN" altLang="en-US" dirty="0"/>
                        <a:t>操作</a:t>
                      </a:r>
                    </a:p>
                  </a:txBody>
                  <a:tcPr>
                    <a:solidFill>
                      <a:schemeClr val="bg2">
                        <a:lumMod val="20000"/>
                        <a:lumOff val="80000"/>
                      </a:schemeClr>
                    </a:solidFill>
                  </a:tcPr>
                </a:tc>
                <a:extLst>
                  <a:ext uri="{0D108BD9-81ED-4DB2-BD59-A6C34878D82A}">
                    <a16:rowId xmlns:a16="http://schemas.microsoft.com/office/drawing/2014/main" xmlns="" val="10006"/>
                  </a:ext>
                </a:extLst>
              </a:tr>
              <a:tr h="370840">
                <a:tc>
                  <a:txBody>
                    <a:bodyPr/>
                    <a:lstStyle/>
                    <a:p>
                      <a:r>
                        <a:rPr lang="en-US" altLang="zh-CN" dirty="0"/>
                        <a:t>--</a:t>
                      </a:r>
                      <a:endParaRPr lang="zh-CN" altLang="en-US" dirty="0"/>
                    </a:p>
                  </a:txBody>
                  <a:tcPr>
                    <a:solidFill>
                      <a:schemeClr val="bg2">
                        <a:lumMod val="20000"/>
                        <a:lumOff val="80000"/>
                      </a:schemeClr>
                    </a:solidFill>
                  </a:tcPr>
                </a:tc>
                <a:tc>
                  <a:txBody>
                    <a:bodyPr/>
                    <a:lstStyle/>
                    <a:p>
                      <a:r>
                        <a:rPr lang="zh-CN" altLang="en-US" dirty="0"/>
                        <a:t>自减运算符，对自身执行减</a:t>
                      </a:r>
                      <a:r>
                        <a:rPr lang="en-US" altLang="zh-CN" dirty="0"/>
                        <a:t>1</a:t>
                      </a:r>
                      <a:r>
                        <a:rPr lang="zh-CN" altLang="en-US" dirty="0"/>
                        <a:t>操作</a:t>
                      </a:r>
                    </a:p>
                  </a:txBody>
                  <a:tcPr>
                    <a:solidFill>
                      <a:schemeClr val="bg2">
                        <a:lumMod val="20000"/>
                        <a:lumOff val="80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465036463"/>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
            <a:extLst>
              <a:ext uri="{FF2B5EF4-FFF2-40B4-BE49-F238E27FC236}">
                <a16:creationId xmlns:a16="http://schemas.microsoft.com/office/drawing/2014/main" xmlns="" id="{BE90CF90-F12D-47CC-A36A-4E47BC1D9922}"/>
              </a:ext>
            </a:extLst>
          </p:cNvPr>
          <p:cNvSpPr txBox="1">
            <a:spLocks noChangeArrowheads="1"/>
          </p:cNvSpPr>
          <p:nvPr/>
        </p:nvSpPr>
        <p:spPr bwMode="auto">
          <a:xfrm>
            <a:off x="460375" y="980728"/>
            <a:ext cx="8229600" cy="4525963"/>
          </a:xfrm>
          <a:prstGeom prst="rect">
            <a:avLst/>
          </a:prstGeom>
          <a:noFill/>
          <a:ln>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流程控制用来控制程序中各语句执行顺序</a:t>
            </a:r>
          </a:p>
          <a:p>
            <a:r>
              <a:rPr lang="en-US" altLang="zh-CN" sz="2400" dirty="0">
                <a:latin typeface="黑体" panose="02010609060101010101" pitchFamily="49" charset="-122"/>
                <a:ea typeface="黑体" panose="02010609060101010101" pitchFamily="49" charset="-122"/>
              </a:rPr>
              <a:t>Java</a:t>
            </a:r>
            <a:r>
              <a:rPr lang="zh-CN" altLang="en-US" sz="2400" dirty="0">
                <a:latin typeface="黑体" panose="02010609060101010101" pitchFamily="49" charset="-122"/>
                <a:ea typeface="黑体" panose="02010609060101010101" pitchFamily="49" charset="-122"/>
              </a:rPr>
              <a:t>中流程控制方式采用三种基本流程结构</a:t>
            </a:r>
          </a:p>
          <a:p>
            <a:pPr lvl="1"/>
            <a:r>
              <a:rPr lang="zh-CN" altLang="en-US" sz="2400" dirty="0">
                <a:latin typeface="黑体" panose="02010609060101010101" pitchFamily="49" charset="-122"/>
                <a:ea typeface="黑体" panose="02010609060101010101" pitchFamily="49" charset="-122"/>
              </a:rPr>
              <a:t>顺序结构</a:t>
            </a:r>
          </a:p>
          <a:p>
            <a:pPr lvl="1"/>
            <a:r>
              <a:rPr lang="zh-CN" altLang="en-US" sz="2400" dirty="0">
                <a:latin typeface="黑体" panose="02010609060101010101" pitchFamily="49" charset="-122"/>
                <a:ea typeface="黑体" panose="02010609060101010101" pitchFamily="49" charset="-122"/>
              </a:rPr>
              <a:t>选择结构</a:t>
            </a:r>
          </a:p>
          <a:p>
            <a:pPr lvl="1"/>
            <a:r>
              <a:rPr lang="zh-CN" altLang="en-US" sz="2400" dirty="0">
                <a:latin typeface="黑体" panose="02010609060101010101" pitchFamily="49" charset="-122"/>
                <a:ea typeface="黑体" panose="02010609060101010101" pitchFamily="49" charset="-122"/>
              </a:rPr>
              <a:t>循环结构</a:t>
            </a:r>
          </a:p>
        </p:txBody>
      </p:sp>
    </p:spTree>
    <p:extLst>
      <p:ext uri="{BB962C8B-B14F-4D97-AF65-F5344CB8AC3E}">
        <p14:creationId xmlns:p14="http://schemas.microsoft.com/office/powerpoint/2010/main" xmlns="" val="170535346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0882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软件</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1800" dirty="0">
                <a:latin typeface="黑体" panose="02010609060101010101" pitchFamily="49" charset="-122"/>
                <a:ea typeface="黑体" panose="02010609060101010101" pitchFamily="49" charset="-122"/>
              </a:rPr>
              <a:t>软件是一系列按照特定顺序组织的计算机数据和指令的集合。</a:t>
            </a:r>
            <a:endParaRPr lang="en-US" altLang="zh-CN" sz="1800" dirty="0">
              <a:latin typeface="黑体" panose="02010609060101010101" pitchFamily="49" charset="-122"/>
              <a:ea typeface="黑体" panose="02010609060101010101" pitchFamily="49" charset="-122"/>
            </a:endParaRPr>
          </a:p>
          <a:p>
            <a:pPr>
              <a:spcBef>
                <a:spcPts val="675"/>
              </a:spcBef>
            </a:pPr>
            <a:r>
              <a:rPr lang="zh-CN" altLang="en-US" sz="1800" dirty="0">
                <a:latin typeface="黑体" panose="02010609060101010101" pitchFamily="49" charset="-122"/>
                <a:ea typeface="黑体" panose="02010609060101010101" pitchFamily="49" charset="-122"/>
              </a:rPr>
              <a:t>一般来讲软件被划分为系统软件、应用软件和介于这两者之间的中间件。</a:t>
            </a:r>
            <a:endParaRPr lang="en-US" altLang="zh-CN" sz="1800" dirty="0">
              <a:latin typeface="黑体" panose="02010609060101010101" pitchFamily="49" charset="-122"/>
              <a:ea typeface="黑体" panose="02010609060101010101" pitchFamily="49" charset="-122"/>
            </a:endParaRPr>
          </a:p>
          <a:p>
            <a:pPr>
              <a:spcBef>
                <a:spcPts val="675"/>
              </a:spcBef>
            </a:pPr>
            <a:r>
              <a:rPr lang="zh-CN" altLang="en-US" sz="1800" dirty="0">
                <a:latin typeface="黑体" panose="02010609060101010101" pitchFamily="49" charset="-122"/>
                <a:ea typeface="黑体" panose="02010609060101010101" pitchFamily="49" charset="-122"/>
              </a:rPr>
              <a:t>软件并不只是包括可以在计算机上运行的电脑程序，与这些电脑程序相关的文档一般也被认为是软件的一部分。简单的说软件就是程序加文档的集合体。</a:t>
            </a:r>
            <a:endParaRPr lang="en-US" altLang="zh-CN" sz="1800" dirty="0">
              <a:latin typeface="黑体" panose="02010609060101010101" pitchFamily="49" charset="-122"/>
              <a:ea typeface="黑体" panose="02010609060101010101" pitchFamily="49" charset="-122"/>
            </a:endParaRPr>
          </a:p>
          <a:p>
            <a:pPr>
              <a:spcBef>
                <a:spcPts val="675"/>
              </a:spcBef>
            </a:pPr>
            <a:endParaRPr lang="en-US" altLang="zh-CN" sz="1800"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软件的特点</a:t>
            </a:r>
            <a:endParaRPr lang="en-US" altLang="zh-CN" sz="24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无形的，没有物理形态，只能通过运行状况来了解功能、特性、和质量；</a:t>
            </a:r>
          </a:p>
          <a:p>
            <a:r>
              <a:rPr lang="zh-CN" altLang="en-US" sz="1800" dirty="0">
                <a:latin typeface="黑体" panose="02010609060101010101" pitchFamily="49" charset="-122"/>
                <a:ea typeface="黑体" panose="02010609060101010101" pitchFamily="49" charset="-122"/>
              </a:rPr>
              <a:t>软件渗透了大量的脑力劳动，人的逻辑思维、智能活动和技术水平是软件产品的关键；</a:t>
            </a:r>
          </a:p>
          <a:p>
            <a:r>
              <a:rPr lang="zh-CN" altLang="en-US" sz="1800" dirty="0">
                <a:latin typeface="黑体" panose="02010609060101010101" pitchFamily="49" charset="-122"/>
                <a:ea typeface="黑体" panose="02010609060101010101" pitchFamily="49" charset="-122"/>
              </a:rPr>
              <a:t>软件不会像硬件一样老化磨损，但存在缺陷维护和技术更新；</a:t>
            </a:r>
          </a:p>
          <a:p>
            <a:r>
              <a:rPr lang="zh-CN" altLang="en-US" sz="1800" dirty="0">
                <a:latin typeface="黑体" panose="02010609060101010101" pitchFamily="49" charset="-122"/>
                <a:ea typeface="黑体" panose="02010609060101010101" pitchFamily="49" charset="-122"/>
              </a:rPr>
              <a:t>软件的开发和运行必须依赖于特定的计算机系统环境，对于硬件有依赖性，为了减少依赖，开发中提出了软件的可移植性；</a:t>
            </a:r>
          </a:p>
          <a:p>
            <a:r>
              <a:rPr lang="zh-CN" altLang="en-US" sz="1800" dirty="0">
                <a:latin typeface="黑体" panose="02010609060101010101" pitchFamily="49" charset="-122"/>
                <a:ea typeface="黑体" panose="02010609060101010101" pitchFamily="49" charset="-122"/>
              </a:rPr>
              <a:t>软件具有可复用性，软件开发出来很容易被复制，从而形成多个副本。</a:t>
            </a:r>
          </a:p>
          <a:p>
            <a:pPr>
              <a:spcBef>
                <a:spcPts val="675"/>
              </a:spcBef>
            </a:pPr>
            <a:endParaRPr lang="zh-CN" altLang="en-US" sz="1800" dirty="0">
              <a:latin typeface="黑体" panose="02010609060101010101" pitchFamily="49" charset="-122"/>
              <a:ea typeface="黑体" panose="02010609060101010101" pitchFamily="49" charset="-122"/>
            </a:endParaRP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3">
            <a:extLst>
              <a:ext uri="{FF2B5EF4-FFF2-40B4-BE49-F238E27FC236}">
                <a16:creationId xmlns:a16="http://schemas.microsoft.com/office/drawing/2014/main" xmlns="" id="{FC80780D-BDCB-4893-9B7B-E2070608C15C}"/>
              </a:ext>
            </a:extLst>
          </p:cNvPr>
          <p:cNvSpPr txBox="1">
            <a:spLocks noChangeArrowheads="1"/>
          </p:cNvSpPr>
          <p:nvPr/>
        </p:nvSpPr>
        <p:spPr bwMode="auto">
          <a:xfrm>
            <a:off x="452724" y="1268760"/>
            <a:ext cx="8229600" cy="4525963"/>
          </a:xfrm>
          <a:prstGeom prst="rect">
            <a:avLst/>
          </a:prstGeom>
          <a:noFill/>
          <a:ln>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中提供了两种常见分支结构</a:t>
            </a:r>
          </a:p>
          <a:p>
            <a:pPr lvl="1"/>
            <a:r>
              <a:rPr lang="en-US" altLang="zh-CN" sz="1800" dirty="0">
                <a:latin typeface="黑体" panose="02010609060101010101" pitchFamily="49" charset="-122"/>
                <a:ea typeface="黑体" panose="02010609060101010101" pitchFamily="49" charset="-122"/>
              </a:rPr>
              <a:t>if</a:t>
            </a:r>
            <a:r>
              <a:rPr lang="zh-CN" altLang="en-US" sz="1800" dirty="0">
                <a:latin typeface="黑体" panose="02010609060101010101" pitchFamily="49" charset="-122"/>
                <a:ea typeface="黑体" panose="02010609060101010101" pitchFamily="49" charset="-122"/>
              </a:rPr>
              <a:t>语句</a:t>
            </a:r>
          </a:p>
          <a:p>
            <a:pPr lvl="1"/>
            <a:r>
              <a:rPr lang="en-US" altLang="zh-CN" sz="1800" dirty="0">
                <a:latin typeface="黑体" panose="02010609060101010101" pitchFamily="49" charset="-122"/>
                <a:ea typeface="黑体" panose="02010609060101010101" pitchFamily="49" charset="-122"/>
              </a:rPr>
              <a:t>switch</a:t>
            </a:r>
            <a:r>
              <a:rPr lang="zh-CN" altLang="en-US" sz="1800" dirty="0">
                <a:latin typeface="黑体" panose="02010609060101010101" pitchFamily="49" charset="-122"/>
                <a:ea typeface="黑体" panose="02010609060101010101" pitchFamily="49" charset="-122"/>
              </a:rPr>
              <a:t>语句</a:t>
            </a:r>
          </a:p>
          <a:p>
            <a:r>
              <a:rPr lang="en-US" altLang="zh-CN" sz="1800" dirty="0">
                <a:latin typeface="黑体" panose="02010609060101010101" pitchFamily="49" charset="-122"/>
                <a:ea typeface="黑体" panose="02010609060101010101" pitchFamily="49" charset="-122"/>
              </a:rPr>
              <a:t>if</a:t>
            </a:r>
            <a:r>
              <a:rPr lang="zh-CN" altLang="en-US" sz="1800" dirty="0">
                <a:latin typeface="黑体" panose="02010609060101010101" pitchFamily="49" charset="-122"/>
                <a:ea typeface="黑体" panose="02010609060101010101" pitchFamily="49" charset="-122"/>
              </a:rPr>
              <a:t>条件语句</a:t>
            </a:r>
          </a:p>
          <a:p>
            <a:pPr lvl="1"/>
            <a:r>
              <a:rPr lang="zh-CN" altLang="en-US" sz="1800" dirty="0">
                <a:latin typeface="黑体" panose="02010609060101010101" pitchFamily="49" charset="-122"/>
                <a:ea typeface="黑体" panose="02010609060101010101" pitchFamily="49" charset="-122"/>
              </a:rPr>
              <a:t>单分支</a:t>
            </a:r>
          </a:p>
          <a:p>
            <a:pPr lvl="1"/>
            <a:r>
              <a:rPr lang="zh-CN" altLang="en-US" sz="1800" dirty="0">
                <a:latin typeface="黑体" panose="02010609060101010101" pitchFamily="49" charset="-122"/>
                <a:ea typeface="黑体" panose="02010609060101010101" pitchFamily="49" charset="-122"/>
              </a:rPr>
              <a:t>双分支</a:t>
            </a:r>
          </a:p>
          <a:p>
            <a:pPr lvl="1"/>
            <a:r>
              <a:rPr lang="zh-CN" altLang="en-US" sz="1800" dirty="0">
                <a:latin typeface="黑体" panose="02010609060101010101" pitchFamily="49" charset="-122"/>
                <a:ea typeface="黑体" panose="02010609060101010101" pitchFamily="49" charset="-122"/>
              </a:rPr>
              <a:t>多分支 </a:t>
            </a:r>
          </a:p>
        </p:txBody>
      </p:sp>
      <p:sp>
        <p:nvSpPr>
          <p:cNvPr id="12" name="Diamond 3">
            <a:extLst>
              <a:ext uri="{FF2B5EF4-FFF2-40B4-BE49-F238E27FC236}">
                <a16:creationId xmlns:a16="http://schemas.microsoft.com/office/drawing/2014/main" xmlns="" id="{BAD9A04E-2D7E-4B12-BB68-B30DB188EB6E}"/>
              </a:ext>
            </a:extLst>
          </p:cNvPr>
          <p:cNvSpPr/>
          <p:nvPr/>
        </p:nvSpPr>
        <p:spPr>
          <a:xfrm>
            <a:off x="4457620" y="2014056"/>
            <a:ext cx="2278872" cy="941118"/>
          </a:xfrm>
          <a:prstGeom prst="diamond">
            <a:avLst/>
          </a:prstGeom>
          <a:scene3d>
            <a:camera prst="perspectiveRelaxedModerately"/>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itchFamily="34" charset="-122"/>
                <a:ea typeface="微软雅黑" pitchFamily="34" charset="-122"/>
              </a:rPr>
              <a:t>检测判断条件</a:t>
            </a:r>
          </a:p>
        </p:txBody>
      </p:sp>
      <p:sp>
        <p:nvSpPr>
          <p:cNvPr id="13" name="Rounded Rectangle 4">
            <a:extLst>
              <a:ext uri="{FF2B5EF4-FFF2-40B4-BE49-F238E27FC236}">
                <a16:creationId xmlns:a16="http://schemas.microsoft.com/office/drawing/2014/main" xmlns="" id="{7DA7590D-32E0-4BE3-9347-C7D8471018AE}"/>
              </a:ext>
            </a:extLst>
          </p:cNvPr>
          <p:cNvSpPr/>
          <p:nvPr/>
        </p:nvSpPr>
        <p:spPr>
          <a:xfrm>
            <a:off x="3564645" y="3371378"/>
            <a:ext cx="1493054" cy="571504"/>
          </a:xfrm>
          <a:prstGeom prst="roundRect">
            <a:avLst/>
          </a:prstGeom>
          <a:scene3d>
            <a:camera prst="perspectiveRelaxedModerately"/>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itchFamily="34" charset="-122"/>
                <a:ea typeface="微软雅黑" pitchFamily="34" charset="-122"/>
              </a:rPr>
              <a:t>代码</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15" name="Rounded Rectangle 5">
            <a:extLst>
              <a:ext uri="{FF2B5EF4-FFF2-40B4-BE49-F238E27FC236}">
                <a16:creationId xmlns:a16="http://schemas.microsoft.com/office/drawing/2014/main" xmlns="" id="{4CDE6D86-7572-41E9-892D-913554CF87E1}"/>
              </a:ext>
            </a:extLst>
          </p:cNvPr>
          <p:cNvSpPr/>
          <p:nvPr/>
        </p:nvSpPr>
        <p:spPr>
          <a:xfrm>
            <a:off x="6064975" y="3371378"/>
            <a:ext cx="1493054" cy="571504"/>
          </a:xfrm>
          <a:prstGeom prst="roundRect">
            <a:avLst/>
          </a:prstGeom>
          <a:scene3d>
            <a:camera prst="perspectiveRelaxedModerately"/>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itchFamily="34" charset="-122"/>
                <a:ea typeface="微软雅黑" pitchFamily="34" charset="-122"/>
              </a:rPr>
              <a:t>代码</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16" name="Rounded Rectangle 6">
            <a:extLst>
              <a:ext uri="{FF2B5EF4-FFF2-40B4-BE49-F238E27FC236}">
                <a16:creationId xmlns:a16="http://schemas.microsoft.com/office/drawing/2014/main" xmlns="" id="{5A5364C4-B5F2-4DB1-BAD9-E150DCB0FCBE}"/>
              </a:ext>
            </a:extLst>
          </p:cNvPr>
          <p:cNvSpPr/>
          <p:nvPr/>
        </p:nvSpPr>
        <p:spPr>
          <a:xfrm>
            <a:off x="4850529" y="4871576"/>
            <a:ext cx="1493054" cy="571504"/>
          </a:xfrm>
          <a:prstGeom prst="roundRect">
            <a:avLst/>
          </a:prstGeom>
          <a:scene3d>
            <a:camera prst="perspectiveRelaxedModerately"/>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itchFamily="34" charset="-122"/>
                <a:ea typeface="微软雅黑" pitchFamily="34" charset="-122"/>
              </a:rPr>
              <a:t>分支结束</a:t>
            </a:r>
          </a:p>
        </p:txBody>
      </p:sp>
      <p:cxnSp>
        <p:nvCxnSpPr>
          <p:cNvPr id="17" name="Shape 8">
            <a:extLst>
              <a:ext uri="{FF2B5EF4-FFF2-40B4-BE49-F238E27FC236}">
                <a16:creationId xmlns:a16="http://schemas.microsoft.com/office/drawing/2014/main" xmlns="" id="{DE337818-83E7-4BD9-AEC7-3C3C89D3C5BF}"/>
              </a:ext>
            </a:extLst>
          </p:cNvPr>
          <p:cNvCxnSpPr>
            <a:stCxn id="12" idx="3"/>
            <a:endCxn id="15" idx="0"/>
          </p:cNvCxnSpPr>
          <p:nvPr/>
        </p:nvCxnSpPr>
        <p:spPr>
          <a:xfrm>
            <a:off x="6732742" y="2484615"/>
            <a:ext cx="82511" cy="886763"/>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8" name="Shape 10">
            <a:extLst>
              <a:ext uri="{FF2B5EF4-FFF2-40B4-BE49-F238E27FC236}">
                <a16:creationId xmlns:a16="http://schemas.microsoft.com/office/drawing/2014/main" xmlns="" id="{6BF1DA9D-E819-4D7D-9718-36DD0AB9F63B}"/>
              </a:ext>
            </a:extLst>
          </p:cNvPr>
          <p:cNvCxnSpPr>
            <a:stCxn id="12" idx="1"/>
            <a:endCxn id="13" idx="0"/>
          </p:cNvCxnSpPr>
          <p:nvPr/>
        </p:nvCxnSpPr>
        <p:spPr>
          <a:xfrm rot="10800000" flipV="1">
            <a:off x="4303850" y="2484614"/>
            <a:ext cx="161093" cy="886763"/>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9" name="Elbow Connector 13">
            <a:extLst>
              <a:ext uri="{FF2B5EF4-FFF2-40B4-BE49-F238E27FC236}">
                <a16:creationId xmlns:a16="http://schemas.microsoft.com/office/drawing/2014/main" xmlns="" id="{985FCF95-2B62-4CF0-BAA8-0DE43CBF9893}"/>
              </a:ext>
            </a:extLst>
          </p:cNvPr>
          <p:cNvCxnSpPr>
            <a:stCxn id="13" idx="2"/>
            <a:endCxn id="16" idx="0"/>
          </p:cNvCxnSpPr>
          <p:nvPr/>
        </p:nvCxnSpPr>
        <p:spPr>
          <a:xfrm rot="16200000" flipH="1">
            <a:off x="4443333" y="3764287"/>
            <a:ext cx="1021563" cy="128588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 name="Elbow Connector 15">
            <a:extLst>
              <a:ext uri="{FF2B5EF4-FFF2-40B4-BE49-F238E27FC236}">
                <a16:creationId xmlns:a16="http://schemas.microsoft.com/office/drawing/2014/main" xmlns="" id="{F9ADC655-6E67-45C5-A5F6-7541D9CE3D70}"/>
              </a:ext>
            </a:extLst>
          </p:cNvPr>
          <p:cNvCxnSpPr>
            <a:stCxn id="15" idx="2"/>
            <a:endCxn id="16" idx="0"/>
          </p:cNvCxnSpPr>
          <p:nvPr/>
        </p:nvCxnSpPr>
        <p:spPr>
          <a:xfrm rot="5400000">
            <a:off x="5693498" y="3800006"/>
            <a:ext cx="1021563" cy="121444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TextBox 11">
            <a:extLst>
              <a:ext uri="{FF2B5EF4-FFF2-40B4-BE49-F238E27FC236}">
                <a16:creationId xmlns:a16="http://schemas.microsoft.com/office/drawing/2014/main" xmlns="" id="{521D62A0-5227-422A-9249-D8EC3E950986}"/>
              </a:ext>
            </a:extLst>
          </p:cNvPr>
          <p:cNvSpPr txBox="1"/>
          <p:nvPr/>
        </p:nvSpPr>
        <p:spPr>
          <a:xfrm>
            <a:off x="3775965" y="2799874"/>
            <a:ext cx="598113"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成立</a:t>
            </a:r>
          </a:p>
        </p:txBody>
      </p:sp>
      <p:sp>
        <p:nvSpPr>
          <p:cNvPr id="22" name="TextBox 12">
            <a:extLst>
              <a:ext uri="{FF2B5EF4-FFF2-40B4-BE49-F238E27FC236}">
                <a16:creationId xmlns:a16="http://schemas.microsoft.com/office/drawing/2014/main" xmlns="" id="{9F53A2D7-39F5-4E11-99CD-F1859D2933E6}"/>
              </a:ext>
            </a:extLst>
          </p:cNvPr>
          <p:cNvSpPr txBox="1"/>
          <p:nvPr/>
        </p:nvSpPr>
        <p:spPr>
          <a:xfrm>
            <a:off x="6739619" y="2821899"/>
            <a:ext cx="795603"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不成立</a:t>
            </a:r>
          </a:p>
        </p:txBody>
      </p:sp>
    </p:spTree>
    <p:extLst>
      <p:ext uri="{BB962C8B-B14F-4D97-AF65-F5344CB8AC3E}">
        <p14:creationId xmlns:p14="http://schemas.microsoft.com/office/powerpoint/2010/main" xmlns="" val="1433219663"/>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3">
            <a:extLst>
              <a:ext uri="{FF2B5EF4-FFF2-40B4-BE49-F238E27FC236}">
                <a16:creationId xmlns:a16="http://schemas.microsoft.com/office/drawing/2014/main" xmlns="" id="{81B760C6-D8FF-48DD-9655-AB4D1C0629F7}"/>
              </a:ext>
            </a:extLst>
          </p:cNvPr>
          <p:cNvSpPr txBox="1">
            <a:spLocks noChangeArrowheads="1"/>
          </p:cNvSpPr>
          <p:nvPr/>
        </p:nvSpPr>
        <p:spPr>
          <a:xfrm>
            <a:off x="600869" y="1052736"/>
            <a:ext cx="7931150" cy="25495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latin typeface="黑体" panose="02010609060101010101" pitchFamily="49" charset="-122"/>
                <a:ea typeface="黑体" panose="02010609060101010101" pitchFamily="49" charset="-122"/>
              </a:rPr>
              <a:t>比较运算符</a:t>
            </a:r>
          </a:p>
          <a:p>
            <a:pPr lvl="1"/>
            <a:r>
              <a:rPr lang="zh-CN" altLang="en-US" sz="1800" dirty="0">
                <a:latin typeface="黑体" panose="02010609060101010101" pitchFamily="49" charset="-122"/>
                <a:ea typeface="黑体" panose="02010609060101010101" pitchFamily="49" charset="-122"/>
              </a:rPr>
              <a:t>比较运算符用于判断两个变量或常量的大小</a:t>
            </a:r>
          </a:p>
          <a:p>
            <a:pPr lvl="1"/>
            <a:r>
              <a:rPr lang="zh-CN" altLang="en-US" sz="1800" dirty="0">
                <a:latin typeface="黑体" panose="02010609060101010101" pitchFamily="49" charset="-122"/>
                <a:ea typeface="黑体" panose="02010609060101010101" pitchFamily="49" charset="-122"/>
              </a:rPr>
              <a:t>比较运算符的结果是一个</a:t>
            </a:r>
            <a:r>
              <a:rPr lang="en-US" altLang="zh-CN" sz="1800" dirty="0" err="1">
                <a:latin typeface="黑体" panose="02010609060101010101" pitchFamily="49" charset="-122"/>
                <a:ea typeface="黑体" panose="02010609060101010101" pitchFamily="49" charset="-122"/>
              </a:rPr>
              <a:t>boolean</a:t>
            </a:r>
            <a:r>
              <a:rPr lang="zh-CN" altLang="en-US" sz="1800" dirty="0">
                <a:latin typeface="黑体" panose="02010609060101010101" pitchFamily="49" charset="-122"/>
                <a:ea typeface="黑体" panose="02010609060101010101" pitchFamily="49" charset="-122"/>
              </a:rPr>
              <a:t>值</a:t>
            </a:r>
          </a:p>
          <a:p>
            <a:pPr lvl="1"/>
            <a:r>
              <a:rPr lang="en-US" altLang="zh-CN" sz="1800" dirty="0">
                <a:latin typeface="黑体" panose="02010609060101010101" pitchFamily="49" charset="-122"/>
                <a:ea typeface="黑体" panose="02010609060101010101" pitchFamily="49" charset="-122"/>
              </a:rPr>
              <a:t>Java</a:t>
            </a:r>
            <a:r>
              <a:rPr lang="zh-CN" altLang="en-US" sz="1800" dirty="0">
                <a:latin typeface="黑体" panose="02010609060101010101" pitchFamily="49" charset="-122"/>
                <a:ea typeface="黑体" panose="02010609060101010101" pitchFamily="49" charset="-122"/>
              </a:rPr>
              <a:t>支持的比较运算符有</a:t>
            </a:r>
          </a:p>
        </p:txBody>
      </p:sp>
      <p:graphicFrame>
        <p:nvGraphicFramePr>
          <p:cNvPr id="24" name="Group 30">
            <a:extLst>
              <a:ext uri="{FF2B5EF4-FFF2-40B4-BE49-F238E27FC236}">
                <a16:creationId xmlns:a16="http://schemas.microsoft.com/office/drawing/2014/main" xmlns="" id="{916C17D9-D73F-44B5-9C55-E73C7FA7B5A5}"/>
              </a:ext>
            </a:extLst>
          </p:cNvPr>
          <p:cNvGraphicFramePr>
            <a:graphicFrameLocks/>
          </p:cNvGraphicFramePr>
          <p:nvPr>
            <p:extLst>
              <p:ext uri="{D42A27DB-BD31-4B8C-83A1-F6EECF244321}">
                <p14:modId xmlns:p14="http://schemas.microsoft.com/office/powerpoint/2010/main" xmlns="" val="2887743391"/>
              </p:ext>
            </p:extLst>
          </p:nvPr>
        </p:nvGraphicFramePr>
        <p:xfrm>
          <a:off x="744538" y="2852936"/>
          <a:ext cx="7643812" cy="1745933"/>
        </p:xfrm>
        <a:graphic>
          <a:graphicData uri="http://schemas.openxmlformats.org/drawingml/2006/table">
            <a:tbl>
              <a:tblPr/>
              <a:tblGrid>
                <a:gridCol w="2027237">
                  <a:extLst>
                    <a:ext uri="{9D8B030D-6E8A-4147-A177-3AD203B41FA5}">
                      <a16:colId xmlns:a16="http://schemas.microsoft.com/office/drawing/2014/main" xmlns="" val="20000"/>
                    </a:ext>
                  </a:extLst>
                </a:gridCol>
                <a:gridCol w="5616575">
                  <a:extLst>
                    <a:ext uri="{9D8B030D-6E8A-4147-A177-3AD203B41FA5}">
                      <a16:colId xmlns:a16="http://schemas.microsoft.com/office/drawing/2014/main" xmlns="" val="20001"/>
                    </a:ext>
                  </a:extLst>
                </a:gridCol>
              </a:tblGrid>
              <a:tr h="292100">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rPr>
                        <a:t>运算符</a:t>
                      </a: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en-US" sz="1600" b="1" i="0" u="none" strike="noStrike" cap="none" normalizeH="0" baseline="0" dirty="0">
                          <a:ln>
                            <a:noFill/>
                          </a:ln>
                          <a:solidFill>
                            <a:schemeClr val="tx1"/>
                          </a:solidFill>
                          <a:effectLst/>
                          <a:latin typeface="微软雅黑" pitchFamily="34" charset="-122"/>
                          <a:ea typeface="微软雅黑" pitchFamily="34" charset="-122"/>
                        </a:rPr>
                        <a:t>说明</a:t>
                      </a: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22263">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&gt;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大于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201613">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&gt;=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大于等于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219075">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&lt;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小于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219075">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 &lt;=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小于等于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219075">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等于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219075">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不等于</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924631503"/>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3">
            <a:extLst>
              <a:ext uri="{FF2B5EF4-FFF2-40B4-BE49-F238E27FC236}">
                <a16:creationId xmlns:a16="http://schemas.microsoft.com/office/drawing/2014/main" xmlns="" id="{7409EA09-003B-44F7-B749-CEFB481AA221}"/>
              </a:ext>
            </a:extLst>
          </p:cNvPr>
          <p:cNvSpPr txBox="1">
            <a:spLocks noChangeArrowheads="1"/>
          </p:cNvSpPr>
          <p:nvPr/>
        </p:nvSpPr>
        <p:spPr>
          <a:xfrm>
            <a:off x="460375" y="1026899"/>
            <a:ext cx="8002588" cy="15414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latin typeface="黑体" panose="02010609060101010101" pitchFamily="49" charset="-122"/>
                <a:ea typeface="黑体" panose="02010609060101010101" pitchFamily="49" charset="-122"/>
              </a:rPr>
              <a:t>逻辑运算符</a:t>
            </a:r>
          </a:p>
          <a:p>
            <a:pPr lvl="1"/>
            <a:r>
              <a:rPr lang="zh-CN" altLang="en-US" sz="1800" dirty="0">
                <a:latin typeface="黑体" panose="02010609060101010101" pitchFamily="49" charset="-122"/>
                <a:ea typeface="黑体" panose="02010609060101010101" pitchFamily="49" charset="-122"/>
              </a:rPr>
              <a:t>逻辑运算符用于操作两个布尔型的变量或常量</a:t>
            </a:r>
          </a:p>
          <a:p>
            <a:pPr lvl="1"/>
            <a:r>
              <a:rPr lang="zh-CN" altLang="en-US" sz="1800" dirty="0">
                <a:latin typeface="黑体" panose="02010609060101010101" pitchFamily="49" charset="-122"/>
                <a:ea typeface="黑体" panose="02010609060101010101" pitchFamily="49" charset="-122"/>
              </a:rPr>
              <a:t>逻辑运算符主要有如下</a:t>
            </a:r>
          </a:p>
        </p:txBody>
      </p:sp>
      <p:graphicFrame>
        <p:nvGraphicFramePr>
          <p:cNvPr id="12" name="Group 30">
            <a:extLst>
              <a:ext uri="{FF2B5EF4-FFF2-40B4-BE49-F238E27FC236}">
                <a16:creationId xmlns:a16="http://schemas.microsoft.com/office/drawing/2014/main" xmlns="" id="{8B049F89-A8C4-466E-A6C2-F51BAF793D78}"/>
              </a:ext>
            </a:extLst>
          </p:cNvPr>
          <p:cNvGraphicFramePr>
            <a:graphicFrameLocks/>
          </p:cNvGraphicFramePr>
          <p:nvPr>
            <p:extLst>
              <p:ext uri="{D42A27DB-BD31-4B8C-83A1-F6EECF244321}">
                <p14:modId xmlns:p14="http://schemas.microsoft.com/office/powerpoint/2010/main" xmlns="" val="3471730927"/>
              </p:ext>
            </p:extLst>
          </p:nvPr>
        </p:nvGraphicFramePr>
        <p:xfrm>
          <a:off x="711994" y="2568362"/>
          <a:ext cx="7499350" cy="1925829"/>
        </p:xfrm>
        <a:graphic>
          <a:graphicData uri="http://schemas.openxmlformats.org/drawingml/2006/table">
            <a:tbl>
              <a:tblPr/>
              <a:tblGrid>
                <a:gridCol w="1989138">
                  <a:extLst>
                    <a:ext uri="{9D8B030D-6E8A-4147-A177-3AD203B41FA5}">
                      <a16:colId xmlns:a16="http://schemas.microsoft.com/office/drawing/2014/main" xmlns="" val="20000"/>
                    </a:ext>
                  </a:extLst>
                </a:gridCol>
                <a:gridCol w="5510212">
                  <a:extLst>
                    <a:ext uri="{9D8B030D-6E8A-4147-A177-3AD203B41FA5}">
                      <a16:colId xmlns:a16="http://schemas.microsoft.com/office/drawing/2014/main" xmlns="" val="20001"/>
                    </a:ext>
                  </a:extLst>
                </a:gridCol>
              </a:tblGrid>
              <a:tr h="376238">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rPr>
                        <a:t>运算符</a:t>
                      </a: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rPr>
                        <a:t>说明</a:t>
                      </a: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3700">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&amp;&amp;</a:t>
                      </a:r>
                      <a:endParaRPr kumimoji="0" lang="zh-CN" altLang="zh-CN" sz="1400" b="0" i="0" u="none" strike="noStrike" cap="none" normalizeH="0" baseline="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与，必须前后两个操作都是</a:t>
                      </a: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才是</a:t>
                      </a: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a:ln>
                            <a:noFill/>
                          </a:ln>
                          <a:solidFill>
                            <a:srgbClr val="000000"/>
                          </a:solidFill>
                          <a:effectLst/>
                          <a:latin typeface="微软雅黑" pitchFamily="34" charset="-122"/>
                          <a:ea typeface="微软雅黑" pitchFamily="34" charset="-122"/>
                        </a:rPr>
                        <a:t>否则</a:t>
                      </a:r>
                      <a:r>
                        <a:rPr kumimoji="0" lang="en-US" altLang="zh-CN" sz="1400" b="0" i="0" u="none" strike="noStrike" cap="none" normalizeH="0" baseline="0">
                          <a:ln>
                            <a:noFill/>
                          </a:ln>
                          <a:solidFill>
                            <a:srgbClr val="000000"/>
                          </a:solidFill>
                          <a:effectLst/>
                          <a:latin typeface="微软雅黑" pitchFamily="34" charset="-122"/>
                          <a:ea typeface="微软雅黑" pitchFamily="34" charset="-122"/>
                        </a:rPr>
                        <a:t>flase</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342900">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a:t>
                      </a:r>
                      <a:endParaRPr kumimoji="0" lang="zh-CN" altLang="zh-CN" sz="14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或，只要两个操作中有一个</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就为</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否则为</a:t>
                      </a:r>
                      <a:r>
                        <a:rPr kumimoji="0" lang="en-US" altLang="zh-CN" sz="1400" b="0" i="0" u="none" strike="noStrike" cap="none" normalizeH="0" baseline="0" dirty="0" err="1">
                          <a:ln>
                            <a:noFill/>
                          </a:ln>
                          <a:solidFill>
                            <a:srgbClr val="000000"/>
                          </a:solidFill>
                          <a:effectLst/>
                          <a:latin typeface="微软雅黑" pitchFamily="34" charset="-122"/>
                          <a:ea typeface="微软雅黑" pitchFamily="34" charset="-122"/>
                        </a:rPr>
                        <a:t>flase</a:t>
                      </a:r>
                      <a:endParaRPr kumimoji="0" lang="en-US" altLang="zh-CN" sz="14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341313">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a:t>
                      </a:r>
                      <a:endParaRPr kumimoji="0" lang="zh-CN" altLang="zh-CN" sz="1400" b="0" i="0" u="none" strike="noStrike" cap="none" normalizeH="0" baseline="0" dirty="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非</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只需要一个操作数，操作数为</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返回</a:t>
                      </a:r>
                      <a:r>
                        <a:rPr kumimoji="0" lang="en-US" altLang="zh-CN" sz="1400" b="0" i="0" u="none" strike="noStrike" cap="none" normalizeH="0" baseline="0" dirty="0" err="1">
                          <a:ln>
                            <a:noFill/>
                          </a:ln>
                          <a:solidFill>
                            <a:srgbClr val="000000"/>
                          </a:solidFill>
                          <a:effectLst/>
                          <a:latin typeface="微软雅黑" pitchFamily="34" charset="-122"/>
                          <a:ea typeface="微软雅黑" pitchFamily="34" charset="-122"/>
                        </a:rPr>
                        <a:t>flase</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反之亦然</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342900">
                <a:tc>
                  <a:txBody>
                    <a:bodyPr/>
                    <a:lstStyle/>
                    <a:p>
                      <a:pPr marL="0" marR="0" lvl="0" indent="0" algn="ctr" defTabSz="914400" rtl="0" eaLnBrk="1" fontAlgn="base" latinLnBrk="0" hangingPunct="1">
                        <a:lnSpc>
                          <a:spcPct val="115000"/>
                        </a:lnSpc>
                        <a:spcBef>
                          <a:spcPct val="0"/>
                        </a:spcBef>
                        <a:spcAft>
                          <a:spcPct val="0"/>
                        </a:spcAft>
                        <a:buClr>
                          <a:srgbClr val="FF6600"/>
                        </a:buClr>
                        <a:buSzTx/>
                        <a:buFontTx/>
                        <a:buNone/>
                        <a:tabLst/>
                      </a:pPr>
                      <a:r>
                        <a:rPr kumimoji="0" lang="zh-CN" altLang="zh-CN" sz="2000" b="0" i="0" u="none" strike="noStrike" cap="none" normalizeH="0" baseline="0" dirty="0">
                          <a:ln>
                            <a:noFill/>
                          </a:ln>
                          <a:solidFill>
                            <a:schemeClr val="tx1"/>
                          </a:solidFill>
                          <a:effectLst/>
                          <a:latin typeface="Verdana" pitchFamily="34" charset="0"/>
                          <a:ea typeface="黑体" pitchFamily="2" charset="-122"/>
                        </a:rPr>
                        <a:t>^</a:t>
                      </a:r>
                    </a:p>
                  </a:txBody>
                  <a:tcPr marL="68580" marR="6858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
                          <a:srgbClr val="FF6600"/>
                        </a:buClr>
                        <a:buSzTx/>
                        <a:buFontTx/>
                        <a:buNone/>
                        <a:tabLst/>
                      </a:pP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异或</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当两个操作数不同时才返回</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true,</a:t>
                      </a:r>
                      <a:r>
                        <a:rPr kumimoji="0" lang="zh-CN" altLang="en-US" sz="1400" b="0" i="0" u="none" strike="noStrike" cap="none" normalizeH="0" baseline="0" dirty="0">
                          <a:ln>
                            <a:noFill/>
                          </a:ln>
                          <a:solidFill>
                            <a:srgbClr val="000000"/>
                          </a:solidFill>
                          <a:effectLst/>
                          <a:latin typeface="微软雅黑" pitchFamily="34" charset="-122"/>
                          <a:ea typeface="微软雅黑" pitchFamily="34" charset="-122"/>
                        </a:rPr>
                        <a:t>如果两个操作数相同则返回</a:t>
                      </a:r>
                      <a:r>
                        <a:rPr kumimoji="0" lang="en-US" altLang="zh-CN" sz="1400" b="0" i="0" u="none" strike="noStrike" cap="none" normalizeH="0" baseline="0" dirty="0">
                          <a:ln>
                            <a:noFill/>
                          </a:ln>
                          <a:solidFill>
                            <a:srgbClr val="000000"/>
                          </a:solidFill>
                          <a:effectLst/>
                          <a:latin typeface="微软雅黑" pitchFamily="34" charset="-122"/>
                          <a:ea typeface="微软雅黑" pitchFamily="34" charset="-122"/>
                        </a:rPr>
                        <a:t>false</a:t>
                      </a:r>
                    </a:p>
                  </a:txBody>
                  <a:tcPr marL="68580" marR="68580" marT="0" marB="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141556595"/>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3">
            <a:extLst>
              <a:ext uri="{FF2B5EF4-FFF2-40B4-BE49-F238E27FC236}">
                <a16:creationId xmlns:a16="http://schemas.microsoft.com/office/drawing/2014/main" xmlns="" id="{FA21D214-5F6D-4161-8B16-D2376826AE0B}"/>
              </a:ext>
            </a:extLst>
          </p:cNvPr>
          <p:cNvSpPr>
            <a:spLocks noChangeArrowheads="1"/>
          </p:cNvSpPr>
          <p:nvPr/>
        </p:nvSpPr>
        <p:spPr bwMode="auto">
          <a:xfrm>
            <a:off x="285097" y="1572295"/>
            <a:ext cx="7088188" cy="2540000"/>
          </a:xfrm>
          <a:prstGeom prst="roundRect">
            <a:avLst>
              <a:gd name="adj" fmla="val 16667"/>
            </a:avLst>
          </a:prstGeom>
          <a:solidFill>
            <a:schemeClr val="accent1"/>
          </a:solidFill>
          <a:ln w="12700">
            <a:solidFill>
              <a:srgbClr val="008080"/>
            </a:solidFill>
            <a:round/>
            <a:headEnd/>
            <a:tailEnd/>
          </a:ln>
        </p:spPr>
        <p:txBody>
          <a:bodyPr>
            <a:spAutoFit/>
          </a:bodyPr>
          <a:lstStyle/>
          <a:p>
            <a:pPr marL="223838" indent="-223838"/>
            <a:r>
              <a:rPr lang="en-US" altLang="zh-CN">
                <a:ea typeface="黑体" pitchFamily="2" charset="-122"/>
                <a:sym typeface="黑体" pitchFamily="2" charset="-122"/>
              </a:rPr>
              <a:t>System.out.println("</a:t>
            </a:r>
            <a:r>
              <a:rPr lang="zh-CN" altLang="en-US">
                <a:ea typeface="黑体" pitchFamily="2" charset="-122"/>
                <a:sym typeface="黑体" pitchFamily="2" charset="-122"/>
              </a:rPr>
              <a:t>第</a:t>
            </a:r>
            <a:r>
              <a:rPr lang="en-US" altLang="zh-CN">
                <a:ea typeface="黑体" pitchFamily="2" charset="-122"/>
                <a:sym typeface="黑体" pitchFamily="2" charset="-122"/>
              </a:rPr>
              <a:t>1</a:t>
            </a:r>
            <a:r>
              <a:rPr lang="zh-CN" altLang="en-US">
                <a:ea typeface="黑体" pitchFamily="2" charset="-122"/>
                <a:sym typeface="黑体" pitchFamily="2" charset="-122"/>
              </a:rPr>
              <a:t>遍写：好好学习，天天向上！</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System.out.println(“</a:t>
            </a:r>
            <a:r>
              <a:rPr lang="zh-CN" altLang="en-US">
                <a:ea typeface="黑体" pitchFamily="2" charset="-122"/>
                <a:sym typeface="黑体" pitchFamily="2" charset="-122"/>
              </a:rPr>
              <a:t>第</a:t>
            </a:r>
            <a:r>
              <a:rPr lang="en-US" altLang="zh-CN">
                <a:ea typeface="黑体" pitchFamily="2" charset="-122"/>
                <a:sym typeface="黑体" pitchFamily="2" charset="-122"/>
              </a:rPr>
              <a:t>2</a:t>
            </a:r>
            <a:r>
              <a:rPr lang="zh-CN" altLang="en-US">
                <a:ea typeface="黑体" pitchFamily="2" charset="-122"/>
                <a:sym typeface="黑体" pitchFamily="2" charset="-122"/>
              </a:rPr>
              <a:t>遍写：好好学习，天天向上！</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System.out.println("</a:t>
            </a:r>
            <a:r>
              <a:rPr lang="zh-CN" altLang="en-US">
                <a:ea typeface="黑体" pitchFamily="2" charset="-122"/>
                <a:sym typeface="黑体" pitchFamily="2" charset="-122"/>
              </a:rPr>
              <a:t>第</a:t>
            </a:r>
            <a:r>
              <a:rPr lang="en-US" altLang="zh-CN">
                <a:ea typeface="黑体" pitchFamily="2" charset="-122"/>
                <a:sym typeface="黑体" pitchFamily="2" charset="-122"/>
              </a:rPr>
              <a:t>3</a:t>
            </a:r>
            <a:r>
              <a:rPr lang="zh-CN" altLang="en-US">
                <a:ea typeface="黑体" pitchFamily="2" charset="-122"/>
                <a:sym typeface="黑体" pitchFamily="2" charset="-122"/>
              </a:rPr>
              <a:t>遍写：好好学习，天天向上！</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System.out.println(“</a:t>
            </a:r>
            <a:r>
              <a:rPr lang="zh-CN" altLang="en-US">
                <a:ea typeface="黑体" pitchFamily="2" charset="-122"/>
                <a:sym typeface="黑体" pitchFamily="2" charset="-122"/>
              </a:rPr>
              <a:t>第</a:t>
            </a:r>
            <a:r>
              <a:rPr lang="en-US" altLang="zh-CN">
                <a:ea typeface="黑体" pitchFamily="2" charset="-122"/>
                <a:sym typeface="黑体" pitchFamily="2" charset="-122"/>
              </a:rPr>
              <a:t>4</a:t>
            </a:r>
            <a:r>
              <a:rPr lang="zh-CN" altLang="en-US">
                <a:ea typeface="黑体" pitchFamily="2" charset="-122"/>
                <a:sym typeface="黑体" pitchFamily="2" charset="-122"/>
              </a:rPr>
              <a:t>遍写：好好学习，天天向上！</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t>System.out.println</a:t>
            </a:r>
            <a:r>
              <a:rPr lang="en-US" altLang="zh-CN">
                <a:ea typeface="黑体" pitchFamily="2" charset="-122"/>
                <a:sym typeface="黑体" pitchFamily="2" charset="-122"/>
              </a:rPr>
              <a:t>(“</a:t>
            </a:r>
            <a:r>
              <a:rPr lang="zh-CN" altLang="en-US">
                <a:ea typeface="黑体" pitchFamily="2" charset="-122"/>
                <a:sym typeface="黑体" pitchFamily="2" charset="-122"/>
              </a:rPr>
              <a:t>第</a:t>
            </a:r>
            <a:r>
              <a:rPr lang="en-US" altLang="zh-CN">
                <a:ea typeface="黑体" pitchFamily="2" charset="-122"/>
                <a:sym typeface="黑体" pitchFamily="2" charset="-122"/>
              </a:rPr>
              <a:t>9999</a:t>
            </a:r>
            <a:r>
              <a:rPr lang="zh-CN" altLang="en-US">
                <a:ea typeface="黑体" pitchFamily="2" charset="-122"/>
                <a:sym typeface="黑体" pitchFamily="2" charset="-122"/>
              </a:rPr>
              <a:t>遍写：好好学习，天天向上！</a:t>
            </a:r>
            <a:r>
              <a:rPr lang="en-US" altLang="zh-CN"/>
              <a:t>");</a:t>
            </a:r>
            <a:endParaRPr lang="zh-CN" altLang="en-US"/>
          </a:p>
          <a:p>
            <a:pPr marL="223838" indent="-223838"/>
            <a:r>
              <a:rPr lang="en-US" altLang="zh-CN">
                <a:ea typeface="黑体" pitchFamily="2" charset="-122"/>
                <a:sym typeface="黑体" pitchFamily="2" charset="-122"/>
              </a:rPr>
              <a:t>System.out.println(“</a:t>
            </a:r>
            <a:r>
              <a:rPr lang="zh-CN" altLang="en-US">
                <a:ea typeface="黑体" pitchFamily="2" charset="-122"/>
                <a:sym typeface="黑体" pitchFamily="2" charset="-122"/>
              </a:rPr>
              <a:t>第</a:t>
            </a:r>
            <a:r>
              <a:rPr lang="en-US" altLang="zh-CN">
                <a:ea typeface="黑体" pitchFamily="2" charset="-122"/>
                <a:sym typeface="黑体" pitchFamily="2" charset="-122"/>
              </a:rPr>
              <a:t>10000</a:t>
            </a:r>
            <a:r>
              <a:rPr lang="zh-CN" altLang="en-US">
                <a:ea typeface="黑体" pitchFamily="2" charset="-122"/>
                <a:sym typeface="黑体" pitchFamily="2" charset="-122"/>
              </a:rPr>
              <a:t>遍写：好好学习，天天向上！</a:t>
            </a:r>
            <a:r>
              <a:rPr lang="en-US" altLang="zh-CN">
                <a:ea typeface="黑体" pitchFamily="2" charset="-122"/>
                <a:sym typeface="黑体" pitchFamily="2" charset="-122"/>
              </a:rPr>
              <a:t>");</a:t>
            </a:r>
            <a:endParaRPr lang="zh-CN" altLang="en-US">
              <a:ea typeface="黑体" pitchFamily="2" charset="-122"/>
            </a:endParaRPr>
          </a:p>
        </p:txBody>
      </p:sp>
      <p:sp>
        <p:nvSpPr>
          <p:cNvPr id="14" name="AutoShape 4">
            <a:extLst>
              <a:ext uri="{FF2B5EF4-FFF2-40B4-BE49-F238E27FC236}">
                <a16:creationId xmlns:a16="http://schemas.microsoft.com/office/drawing/2014/main" xmlns="" id="{C69892AE-C494-4A70-91B5-F93A81B3FBC6}"/>
              </a:ext>
            </a:extLst>
          </p:cNvPr>
          <p:cNvSpPr>
            <a:spLocks noChangeArrowheads="1"/>
          </p:cNvSpPr>
          <p:nvPr/>
        </p:nvSpPr>
        <p:spPr bwMode="auto">
          <a:xfrm>
            <a:off x="4145897" y="1556420"/>
            <a:ext cx="4760913" cy="2540000"/>
          </a:xfrm>
          <a:prstGeom prst="roundRect">
            <a:avLst>
              <a:gd name="adj" fmla="val 16667"/>
            </a:avLst>
          </a:prstGeom>
          <a:solidFill>
            <a:schemeClr val="accent1"/>
          </a:solidFill>
          <a:ln w="12700">
            <a:solidFill>
              <a:srgbClr val="008080"/>
            </a:solidFill>
            <a:round/>
            <a:headEnd/>
            <a:tailEnd/>
          </a:ln>
        </p:spPr>
        <p:txBody>
          <a:bodyPr>
            <a:spAutoFit/>
          </a:bodyPr>
          <a:lstStyle/>
          <a:p>
            <a:pPr marL="223838" indent="-223838"/>
            <a:r>
              <a:rPr lang="en-US" altLang="zh-CN">
                <a:ea typeface="黑体" pitchFamily="2" charset="-122"/>
                <a:sym typeface="黑体" pitchFamily="2" charset="-122"/>
              </a:rPr>
              <a:t>int i = 1;</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while (  i  &lt;= 100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System.out.println(“</a:t>
            </a:r>
            <a:r>
              <a:rPr lang="zh-CN" altLang="en-US">
                <a:ea typeface="黑体" pitchFamily="2" charset="-122"/>
                <a:sym typeface="黑体" pitchFamily="2" charset="-122"/>
              </a:rPr>
              <a:t>第</a:t>
            </a:r>
            <a:r>
              <a:rPr lang="en-US">
                <a:ea typeface="黑体" pitchFamily="2" charset="-122"/>
                <a:sym typeface="黑体" pitchFamily="2" charset="-122"/>
              </a:rPr>
              <a:t>” </a:t>
            </a:r>
            <a:r>
              <a:rPr lang="en-US" altLang="zh-CN">
                <a:ea typeface="黑体" pitchFamily="2" charset="-122"/>
                <a:sym typeface="黑体" pitchFamily="2" charset="-122"/>
              </a:rPr>
              <a:t>+i+ “</a:t>
            </a:r>
            <a:r>
              <a:rPr lang="zh-CN" altLang="en-US">
                <a:ea typeface="黑体" pitchFamily="2" charset="-122"/>
                <a:sym typeface="黑体" pitchFamily="2" charset="-122"/>
              </a:rPr>
              <a:t>遍写：</a:t>
            </a:r>
          </a:p>
          <a:p>
            <a:pPr marL="223838" indent="-223838"/>
            <a:r>
              <a:rPr lang="zh-CN" altLang="en-US">
                <a:ea typeface="黑体" pitchFamily="2" charset="-122"/>
                <a:sym typeface="黑体" pitchFamily="2" charset="-122"/>
              </a:rPr>
              <a:t>                 好好学习，天天向上！</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i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endParaRPr lang="zh-CN" altLang="en-US">
              <a:ea typeface="黑体" pitchFamily="2" charset="-122"/>
              <a:sym typeface="黑体" pitchFamily="2" charset="-122"/>
            </a:endParaRPr>
          </a:p>
        </p:txBody>
      </p:sp>
      <p:sp>
        <p:nvSpPr>
          <p:cNvPr id="15" name="AutoShape 5">
            <a:extLst>
              <a:ext uri="{FF2B5EF4-FFF2-40B4-BE49-F238E27FC236}">
                <a16:creationId xmlns:a16="http://schemas.microsoft.com/office/drawing/2014/main" xmlns="" id="{0F8884E4-A5C0-4A25-88A0-751B12B912D6}"/>
              </a:ext>
            </a:extLst>
          </p:cNvPr>
          <p:cNvSpPr>
            <a:spLocks noChangeArrowheads="1"/>
          </p:cNvSpPr>
          <p:nvPr/>
        </p:nvSpPr>
        <p:spPr bwMode="auto">
          <a:xfrm>
            <a:off x="5155547" y="1989807"/>
            <a:ext cx="1225550" cy="392113"/>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p:spPr>
        <p:txBody>
          <a:bodyPr wrap="none" anchor="ctr"/>
          <a:lstStyle/>
          <a:p>
            <a:pPr algn="ctr"/>
            <a:r>
              <a:rPr lang="en-US" altLang="zh-CN">
                <a:ea typeface="黑体" pitchFamily="2" charset="-122"/>
                <a:sym typeface="黑体" pitchFamily="2" charset="-122"/>
              </a:rPr>
              <a:t>i&lt;=10000</a:t>
            </a:r>
            <a:endParaRPr lang="zh-CN" altLang="en-US">
              <a:ea typeface="黑体" pitchFamily="2" charset="-122"/>
            </a:endParaRPr>
          </a:p>
        </p:txBody>
      </p:sp>
      <p:pic>
        <p:nvPicPr>
          <p:cNvPr id="16" name="Picture 17">
            <a:extLst>
              <a:ext uri="{FF2B5EF4-FFF2-40B4-BE49-F238E27FC236}">
                <a16:creationId xmlns:a16="http://schemas.microsoft.com/office/drawing/2014/main" xmlns="" id="{AF78CF5E-CE31-48C3-A10A-C4F8BB1E2F53}"/>
              </a:ext>
            </a:extLst>
          </p:cNvPr>
          <p:cNvPicPr>
            <a:picLocks noChangeAspect="1" noChangeArrowheads="1"/>
          </p:cNvPicPr>
          <p:nvPr/>
        </p:nvPicPr>
        <p:blipFill>
          <a:blip r:embed="rId2" cstate="print"/>
          <a:srcRect/>
          <a:stretch>
            <a:fillRect/>
          </a:stretch>
        </p:blipFill>
        <p:spPr bwMode="auto">
          <a:xfrm>
            <a:off x="329547" y="2997870"/>
            <a:ext cx="4033838" cy="2690812"/>
          </a:xfrm>
          <a:prstGeom prst="rect">
            <a:avLst/>
          </a:prstGeom>
          <a:noFill/>
          <a:ln w="9525">
            <a:noFill/>
            <a:miter lim="800000"/>
            <a:headEnd/>
            <a:tailEnd/>
          </a:ln>
        </p:spPr>
      </p:pic>
      <p:sp>
        <p:nvSpPr>
          <p:cNvPr id="17" name="Rectangle 18">
            <a:extLst>
              <a:ext uri="{FF2B5EF4-FFF2-40B4-BE49-F238E27FC236}">
                <a16:creationId xmlns:a16="http://schemas.microsoft.com/office/drawing/2014/main" xmlns="" id="{20C8800B-C8CF-4C76-9649-81C798D20F1A}"/>
              </a:ext>
            </a:extLst>
          </p:cNvPr>
          <p:cNvSpPr>
            <a:spLocks noChangeArrowheads="1"/>
          </p:cNvSpPr>
          <p:nvPr/>
        </p:nvSpPr>
        <p:spPr bwMode="auto">
          <a:xfrm>
            <a:off x="402572" y="908720"/>
            <a:ext cx="4032250" cy="792162"/>
          </a:xfrm>
          <a:prstGeom prst="rect">
            <a:avLst/>
          </a:prstGeom>
          <a:noFill/>
          <a:ln w="9525">
            <a:noFill/>
            <a:miter lim="800000"/>
            <a:headEnd/>
            <a:tailEnd/>
          </a:ln>
        </p:spPr>
        <p:txBody>
          <a:bodyPr/>
          <a:lstStyle/>
          <a:p>
            <a:pPr marL="342900" indent="-342900">
              <a:spcBef>
                <a:spcPct val="20000"/>
              </a:spcBef>
              <a:buClr>
                <a:srgbClr val="FF6600"/>
              </a:buClr>
              <a:buFont typeface="Wingdings" pitchFamily="2" charset="2"/>
              <a:buChar char="Ø"/>
            </a:pPr>
            <a:r>
              <a:rPr lang="zh-CN" altLang="en-US" sz="2400" dirty="0">
                <a:ea typeface="黑体" pitchFamily="2" charset="-122"/>
                <a:sym typeface="黑体" pitchFamily="2" charset="-122"/>
              </a:rPr>
              <a:t>没有使用循环结构</a:t>
            </a:r>
            <a:endParaRPr lang="zh-CN" altLang="en-US" sz="2400" dirty="0">
              <a:ea typeface="黑体" pitchFamily="2" charset="-122"/>
            </a:endParaRPr>
          </a:p>
        </p:txBody>
      </p:sp>
      <p:sp>
        <p:nvSpPr>
          <p:cNvPr id="18" name="Rectangle 19">
            <a:extLst>
              <a:ext uri="{FF2B5EF4-FFF2-40B4-BE49-F238E27FC236}">
                <a16:creationId xmlns:a16="http://schemas.microsoft.com/office/drawing/2014/main" xmlns="" id="{6102F7C7-ED4B-40DC-82DE-06D7E257BF9F}"/>
              </a:ext>
            </a:extLst>
          </p:cNvPr>
          <p:cNvSpPr>
            <a:spLocks noChangeArrowheads="1"/>
          </p:cNvSpPr>
          <p:nvPr/>
        </p:nvSpPr>
        <p:spPr bwMode="auto">
          <a:xfrm>
            <a:off x="4722160" y="981745"/>
            <a:ext cx="4032250" cy="792162"/>
          </a:xfrm>
          <a:prstGeom prst="rect">
            <a:avLst/>
          </a:prstGeom>
          <a:noFill/>
          <a:ln w="9525">
            <a:noFill/>
            <a:miter lim="800000"/>
            <a:headEnd/>
            <a:tailEnd/>
          </a:ln>
        </p:spPr>
        <p:txBody>
          <a:bodyPr/>
          <a:lstStyle/>
          <a:p>
            <a:pPr marL="342900" indent="-342900">
              <a:spcBef>
                <a:spcPct val="20000"/>
              </a:spcBef>
              <a:buClr>
                <a:srgbClr val="FF6600"/>
              </a:buClr>
              <a:buFont typeface="Wingdings" pitchFamily="2" charset="2"/>
              <a:buChar char="Ø"/>
            </a:pPr>
            <a:r>
              <a:rPr lang="zh-CN" altLang="en-US" sz="2800">
                <a:ea typeface="黑体" pitchFamily="2" charset="-122"/>
                <a:sym typeface="黑体" pitchFamily="2" charset="-122"/>
              </a:rPr>
              <a:t>使用</a:t>
            </a:r>
            <a:r>
              <a:rPr lang="en-US" altLang="zh-CN" sz="2800">
                <a:ea typeface="黑体" pitchFamily="2" charset="-122"/>
                <a:sym typeface="黑体" pitchFamily="2" charset="-122"/>
              </a:rPr>
              <a:t>while</a:t>
            </a:r>
            <a:r>
              <a:rPr lang="zh-CN" altLang="en-US" sz="2800">
                <a:ea typeface="黑体" pitchFamily="2" charset="-122"/>
                <a:sym typeface="黑体" pitchFamily="2" charset="-122"/>
              </a:rPr>
              <a:t>循环</a:t>
            </a:r>
            <a:endParaRPr lang="zh-CN" altLang="en-US">
              <a:ea typeface="黑体" pitchFamily="2" charset="-122"/>
            </a:endParaRPr>
          </a:p>
        </p:txBody>
      </p:sp>
    </p:spTree>
    <p:extLst>
      <p:ext uri="{BB962C8B-B14F-4D97-AF65-F5344CB8AC3E}">
        <p14:creationId xmlns:p14="http://schemas.microsoft.com/office/powerpoint/2010/main" xmlns="" val="35821294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p:cBhvr>
                                        <p:cTn id="7" dur="500"/>
                                        <p:tgtEl>
                                          <p:spTgt spid="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P spid="15" grpId="0" bldLvl="0" animBg="1" autoUpdateAnimBg="0"/>
      <p:bldP spid="18"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a:extLst>
              <a:ext uri="{FF2B5EF4-FFF2-40B4-BE49-F238E27FC236}">
                <a16:creationId xmlns:a16="http://schemas.microsoft.com/office/drawing/2014/main" xmlns="" id="{1EE76FE8-D87C-41BB-94B4-D919CCFBE18E}"/>
              </a:ext>
            </a:extLst>
          </p:cNvPr>
          <p:cNvSpPr>
            <a:spLocks noChangeArrowheads="1"/>
          </p:cNvSpPr>
          <p:nvPr/>
        </p:nvSpPr>
        <p:spPr bwMode="auto">
          <a:xfrm>
            <a:off x="571500" y="2500313"/>
            <a:ext cx="3417888" cy="1930400"/>
          </a:xfrm>
          <a:prstGeom prst="roundRect">
            <a:avLst>
              <a:gd name="adj" fmla="val 16667"/>
            </a:avLst>
          </a:prstGeom>
          <a:solidFill>
            <a:schemeClr val="accent1"/>
          </a:solidFill>
          <a:ln w="12700">
            <a:solidFill>
              <a:srgbClr val="008080"/>
            </a:solidFill>
            <a:round/>
            <a:headEnd/>
            <a:tailEnd/>
          </a:ln>
        </p:spPr>
        <p:txBody>
          <a:bodyPr>
            <a:spAutoFit/>
          </a:bodyPr>
          <a:lstStyle/>
          <a:p>
            <a:pPr marL="223838" indent="-223838"/>
            <a:r>
              <a:rPr lang="en-US" altLang="zh-CN">
                <a:ea typeface="黑体" pitchFamily="2" charset="-122"/>
                <a:sym typeface="黑体" pitchFamily="2" charset="-122"/>
              </a:rPr>
              <a:t>while ( </a:t>
            </a:r>
            <a:r>
              <a:rPr lang="zh-CN" altLang="en-US">
                <a:ea typeface="黑体" pitchFamily="2" charset="-122"/>
                <a:sym typeface="黑体" pitchFamily="2" charset="-122"/>
              </a:rPr>
              <a:t>循环条件 </a:t>
            </a:r>
            <a:r>
              <a:rPr lang="en-US" altLang="zh-CN">
                <a:ea typeface="黑体" pitchFamily="2" charset="-122"/>
                <a:sym typeface="黑体" pitchFamily="2" charset="-122"/>
              </a:rPr>
              <a:t>)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a:t>
            </a:r>
            <a:r>
              <a:rPr lang="zh-CN" altLang="en-US">
                <a:ea typeface="黑体" pitchFamily="2" charset="-122"/>
                <a:sym typeface="黑体" pitchFamily="2" charset="-122"/>
              </a:rPr>
              <a:t>循环操作</a:t>
            </a:r>
          </a:p>
          <a:p>
            <a:pPr marL="223838" indent="-223838"/>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endParaRPr lang="zh-CN" altLang="en-US">
              <a:ea typeface="黑体" pitchFamily="2" charset="-122"/>
              <a:sym typeface="黑体" pitchFamily="2" charset="-122"/>
            </a:endParaRPr>
          </a:p>
        </p:txBody>
      </p:sp>
      <p:sp>
        <p:nvSpPr>
          <p:cNvPr id="20" name="AutoShape 5">
            <a:extLst>
              <a:ext uri="{FF2B5EF4-FFF2-40B4-BE49-F238E27FC236}">
                <a16:creationId xmlns:a16="http://schemas.microsoft.com/office/drawing/2014/main" xmlns="" id="{6CE73F92-53E2-403E-8E11-C5289B2C4595}"/>
              </a:ext>
            </a:extLst>
          </p:cNvPr>
          <p:cNvSpPr>
            <a:spLocks noChangeArrowheads="1"/>
          </p:cNvSpPr>
          <p:nvPr/>
        </p:nvSpPr>
        <p:spPr bwMode="auto">
          <a:xfrm>
            <a:off x="1643063" y="1571625"/>
            <a:ext cx="2735262" cy="714375"/>
          </a:xfrm>
          <a:prstGeom prst="wedgeRoundRectCallout">
            <a:avLst>
              <a:gd name="adj1" fmla="val -43681"/>
              <a:gd name="adj2" fmla="val 99838"/>
              <a:gd name="adj3" fmla="val 16667"/>
            </a:avLst>
          </a:prstGeom>
          <a:gradFill rotWithShape="1">
            <a:gsLst>
              <a:gs pos="0">
                <a:srgbClr val="FFFF99"/>
              </a:gs>
              <a:gs pos="100000">
                <a:srgbClr val="FFFFFF"/>
              </a:gs>
            </a:gsLst>
            <a:lin ang="5400000" scaled="1"/>
          </a:gradFill>
          <a:ln w="9525">
            <a:solidFill>
              <a:srgbClr val="FF9900"/>
            </a:solidFill>
            <a:miter lim="800000"/>
            <a:headEnd/>
            <a:tailEnd/>
          </a:ln>
        </p:spPr>
        <p:txBody>
          <a:bodyPr>
            <a:spAutoFit/>
          </a:bodyPr>
          <a:lstStyle/>
          <a:p>
            <a:pPr algn="ctr"/>
            <a:r>
              <a:rPr lang="zh-CN" altLang="en-US">
                <a:ea typeface="黑体" pitchFamily="2" charset="-122"/>
                <a:sym typeface="黑体" pitchFamily="2" charset="-122"/>
              </a:rPr>
              <a:t>符合条件，循环继续执行；否则，循环退出</a:t>
            </a:r>
            <a:endParaRPr lang="zh-CN" altLang="en-US">
              <a:ea typeface="黑体" pitchFamily="2" charset="-122"/>
            </a:endParaRPr>
          </a:p>
        </p:txBody>
      </p:sp>
      <p:sp>
        <p:nvSpPr>
          <p:cNvPr id="21" name="AutoShape 6">
            <a:extLst>
              <a:ext uri="{FF2B5EF4-FFF2-40B4-BE49-F238E27FC236}">
                <a16:creationId xmlns:a16="http://schemas.microsoft.com/office/drawing/2014/main" xmlns="" id="{89599D84-BC08-4AD9-AF8F-2A550998A377}"/>
              </a:ext>
            </a:extLst>
          </p:cNvPr>
          <p:cNvSpPr>
            <a:spLocks noChangeArrowheads="1"/>
          </p:cNvSpPr>
          <p:nvPr/>
        </p:nvSpPr>
        <p:spPr bwMode="auto">
          <a:xfrm>
            <a:off x="1500188" y="3857625"/>
            <a:ext cx="1728787" cy="714375"/>
          </a:xfrm>
          <a:prstGeom prst="wedgeRoundRectCallout">
            <a:avLst>
              <a:gd name="adj1" fmla="val -35125"/>
              <a:gd name="adj2" fmla="val -90963"/>
              <a:gd name="adj3" fmla="val 16667"/>
            </a:avLst>
          </a:prstGeom>
          <a:gradFill rotWithShape="1">
            <a:gsLst>
              <a:gs pos="0">
                <a:srgbClr val="FFFF99"/>
              </a:gs>
              <a:gs pos="100000">
                <a:srgbClr val="FFFFFF"/>
              </a:gs>
            </a:gsLst>
            <a:lin ang="5400000" scaled="1"/>
          </a:gradFill>
          <a:ln w="9525">
            <a:solidFill>
              <a:srgbClr val="FF9900"/>
            </a:solidFill>
            <a:miter lim="800000"/>
            <a:headEnd/>
            <a:tailEnd/>
          </a:ln>
        </p:spPr>
        <p:txBody>
          <a:bodyPr>
            <a:spAutoFit/>
          </a:bodyPr>
          <a:lstStyle/>
          <a:p>
            <a:pPr algn="ctr"/>
            <a:r>
              <a:rPr lang="zh-CN" altLang="en-US">
                <a:ea typeface="黑体" pitchFamily="2" charset="-122"/>
                <a:sym typeface="黑体" pitchFamily="2" charset="-122"/>
              </a:rPr>
              <a:t>循环中被重复执行的操作</a:t>
            </a:r>
            <a:endParaRPr lang="zh-CN" altLang="en-US">
              <a:ea typeface="黑体" pitchFamily="2" charset="-122"/>
            </a:endParaRPr>
          </a:p>
        </p:txBody>
      </p:sp>
      <p:sp>
        <p:nvSpPr>
          <p:cNvPr id="22" name="AutoShape 7">
            <a:extLst>
              <a:ext uri="{FF2B5EF4-FFF2-40B4-BE49-F238E27FC236}">
                <a16:creationId xmlns:a16="http://schemas.microsoft.com/office/drawing/2014/main" xmlns="" id="{FE235D1E-74E8-4995-9899-B6F488CEE319}"/>
              </a:ext>
            </a:extLst>
          </p:cNvPr>
          <p:cNvSpPr>
            <a:spLocks noChangeArrowheads="1"/>
          </p:cNvSpPr>
          <p:nvPr/>
        </p:nvSpPr>
        <p:spPr bwMode="auto">
          <a:xfrm>
            <a:off x="4500563" y="2643188"/>
            <a:ext cx="4367212" cy="1627187"/>
          </a:xfrm>
          <a:prstGeom prst="roundRect">
            <a:avLst>
              <a:gd name="adj" fmla="val 16667"/>
            </a:avLst>
          </a:prstGeom>
          <a:solidFill>
            <a:schemeClr val="accent1"/>
          </a:solidFill>
          <a:ln w="12700">
            <a:solidFill>
              <a:srgbClr val="008080"/>
            </a:solidFill>
            <a:round/>
            <a:headEnd/>
            <a:tailEnd/>
          </a:ln>
        </p:spPr>
        <p:txBody>
          <a:bodyPr>
            <a:spAutoFit/>
          </a:bodyPr>
          <a:lstStyle/>
          <a:p>
            <a:pPr marL="223838" indent="-223838"/>
            <a:r>
              <a:rPr lang="en-US" altLang="zh-CN">
                <a:ea typeface="黑体" pitchFamily="2" charset="-122"/>
                <a:sym typeface="黑体" pitchFamily="2" charset="-122"/>
              </a:rPr>
              <a:t>int i = 1;</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while (  i  &lt;= 100  ) {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System.out.println(</a:t>
            </a:r>
            <a:r>
              <a:rPr lang="en-US" altLang="zh-CN"/>
              <a:t>"</a:t>
            </a:r>
            <a:r>
              <a:rPr lang="zh-CN" altLang="en-US">
                <a:ea typeface="黑体" pitchFamily="2" charset="-122"/>
                <a:sym typeface="黑体" pitchFamily="2" charset="-122"/>
              </a:rPr>
              <a:t>好好学习!</a:t>
            </a:r>
            <a:r>
              <a:rPr lang="en-US" altLang="zh-CN">
                <a:ea typeface="黑体" pitchFamily="2" charset="-122"/>
                <a:sym typeface="黑体" pitchFamily="2" charset="-122"/>
              </a:rPr>
              <a:t>");</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	    i ++;</a:t>
            </a:r>
            <a:endParaRPr lang="zh-CN" altLang="en-US">
              <a:ea typeface="黑体" pitchFamily="2" charset="-122"/>
              <a:sym typeface="黑体" pitchFamily="2" charset="-122"/>
            </a:endParaRPr>
          </a:p>
          <a:p>
            <a:pPr marL="223838" indent="-223838"/>
            <a:r>
              <a:rPr lang="en-US" altLang="zh-CN">
                <a:ea typeface="黑体" pitchFamily="2" charset="-122"/>
                <a:sym typeface="黑体" pitchFamily="2" charset="-122"/>
              </a:rPr>
              <a:t>}</a:t>
            </a:r>
            <a:endParaRPr lang="zh-CN" altLang="en-US">
              <a:ea typeface="黑体" pitchFamily="2" charset="-122"/>
            </a:endParaRPr>
          </a:p>
        </p:txBody>
      </p:sp>
      <p:sp>
        <p:nvSpPr>
          <p:cNvPr id="23" name="Rectangle 8">
            <a:extLst>
              <a:ext uri="{FF2B5EF4-FFF2-40B4-BE49-F238E27FC236}">
                <a16:creationId xmlns:a16="http://schemas.microsoft.com/office/drawing/2014/main" xmlns="" id="{51454EC9-0736-4688-9BD9-4F9F99412D57}"/>
              </a:ext>
            </a:extLst>
          </p:cNvPr>
          <p:cNvSpPr>
            <a:spLocks noChangeArrowheads="1"/>
          </p:cNvSpPr>
          <p:nvPr/>
        </p:nvSpPr>
        <p:spPr bwMode="auto">
          <a:xfrm>
            <a:off x="5357813" y="3000375"/>
            <a:ext cx="1079500" cy="309563"/>
          </a:xfrm>
          <a:prstGeom prst="rect">
            <a:avLst/>
          </a:prstGeom>
          <a:noFill/>
          <a:ln w="25400">
            <a:solidFill>
              <a:srgbClr val="FF0000"/>
            </a:solidFill>
            <a:miter lim="800000"/>
            <a:headEnd/>
            <a:tailEnd/>
          </a:ln>
        </p:spPr>
        <p:txBody>
          <a:bodyPr wrap="none" anchor="ctr"/>
          <a:lstStyle/>
          <a:p>
            <a:pPr algn="ctr"/>
            <a:endParaRPr lang="zh-CN" altLang="zh-CN">
              <a:ea typeface="黑体" pitchFamily="2" charset="-122"/>
              <a:sym typeface="黑体" pitchFamily="2" charset="-122"/>
            </a:endParaRPr>
          </a:p>
        </p:txBody>
      </p:sp>
      <p:sp>
        <p:nvSpPr>
          <p:cNvPr id="24" name="Rectangle 9">
            <a:extLst>
              <a:ext uri="{FF2B5EF4-FFF2-40B4-BE49-F238E27FC236}">
                <a16:creationId xmlns:a16="http://schemas.microsoft.com/office/drawing/2014/main" xmlns="" id="{127A1E6A-F9B0-4ECA-84C6-107AAEDDD9E3}"/>
              </a:ext>
            </a:extLst>
          </p:cNvPr>
          <p:cNvSpPr>
            <a:spLocks noChangeArrowheads="1"/>
          </p:cNvSpPr>
          <p:nvPr/>
        </p:nvSpPr>
        <p:spPr bwMode="auto">
          <a:xfrm>
            <a:off x="5072063" y="3357563"/>
            <a:ext cx="3598862" cy="512762"/>
          </a:xfrm>
          <a:prstGeom prst="rect">
            <a:avLst/>
          </a:prstGeom>
          <a:noFill/>
          <a:ln w="25400">
            <a:solidFill>
              <a:srgbClr val="FF0000"/>
            </a:solidFill>
            <a:miter lim="800000"/>
            <a:headEnd/>
            <a:tailEnd/>
          </a:ln>
        </p:spPr>
        <p:txBody>
          <a:bodyPr wrap="none" anchor="ctr"/>
          <a:lstStyle/>
          <a:p>
            <a:pPr algn="ctr"/>
            <a:endParaRPr lang="zh-CN" altLang="zh-CN">
              <a:ea typeface="黑体" pitchFamily="2" charset="-122"/>
              <a:sym typeface="黑体" pitchFamily="2" charset="-122"/>
            </a:endParaRPr>
          </a:p>
        </p:txBody>
      </p:sp>
      <p:pic>
        <p:nvPicPr>
          <p:cNvPr id="25" name="Picture 28">
            <a:extLst>
              <a:ext uri="{FF2B5EF4-FFF2-40B4-BE49-F238E27FC236}">
                <a16:creationId xmlns:a16="http://schemas.microsoft.com/office/drawing/2014/main" xmlns="" id="{3BCB5EA0-9A0E-46E1-A109-5B388F6FC066}"/>
              </a:ext>
            </a:extLst>
          </p:cNvPr>
          <p:cNvPicPr>
            <a:picLocks noChangeAspect="1" noChangeArrowheads="1"/>
          </p:cNvPicPr>
          <p:nvPr/>
        </p:nvPicPr>
        <p:blipFill>
          <a:blip r:embed="rId2" cstate="print"/>
          <a:srcRect/>
          <a:stretch>
            <a:fillRect/>
          </a:stretch>
        </p:blipFill>
        <p:spPr bwMode="auto">
          <a:xfrm>
            <a:off x="468313" y="981075"/>
            <a:ext cx="917575" cy="688975"/>
          </a:xfrm>
          <a:prstGeom prst="rect">
            <a:avLst/>
          </a:prstGeom>
          <a:noFill/>
          <a:ln w="9525">
            <a:noFill/>
            <a:miter lim="800000"/>
            <a:headEnd/>
            <a:tailEnd/>
          </a:ln>
        </p:spPr>
      </p:pic>
    </p:spTree>
    <p:extLst>
      <p:ext uri="{BB962C8B-B14F-4D97-AF65-F5344CB8AC3E}">
        <p14:creationId xmlns:p14="http://schemas.microsoft.com/office/powerpoint/2010/main" xmlns="" val="33662367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p:cBhvr>
                                        <p:cTn id="7" dur="500"/>
                                        <p:tgtEl>
                                          <p:spTgt spid="2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1+#ppt_w/2"/>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p:cBhvr>
                                        <p:cTn id="21" dur="500"/>
                                        <p:tgtEl>
                                          <p:spTgt spid="19"/>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p:cBhvr>
                                        <p:cTn id="25" dur="500"/>
                                        <p:tgtEl>
                                          <p:spTgt spid="2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bldLvl="0" animBg="1" autoUpdateAnimBg="0"/>
      <p:bldP spid="21" grpId="0" bldLvl="0" animBg="1" autoUpdateAnimBg="0"/>
      <p:bldP spid="23" grpId="0" bldLvl="0" animBg="1" autoUpdateAnimBg="0"/>
      <p:bldP spid="24"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3">
            <a:extLst>
              <a:ext uri="{FF2B5EF4-FFF2-40B4-BE49-F238E27FC236}">
                <a16:creationId xmlns:a16="http://schemas.microsoft.com/office/drawing/2014/main" xmlns="" id="{4D6348B1-9F1B-4E2D-9EF4-0E98EBC39FD7}"/>
              </a:ext>
            </a:extLst>
          </p:cNvPr>
          <p:cNvSpPr>
            <a:spLocks noChangeShapeType="1"/>
          </p:cNvSpPr>
          <p:nvPr/>
        </p:nvSpPr>
        <p:spPr bwMode="auto">
          <a:xfrm>
            <a:off x="1331912" y="3503712"/>
            <a:ext cx="3025775" cy="1587"/>
          </a:xfrm>
          <a:prstGeom prst="line">
            <a:avLst/>
          </a:prstGeom>
          <a:noFill/>
          <a:ln w="9525">
            <a:noFill/>
            <a:round/>
            <a:headEnd/>
            <a:tailEnd/>
          </a:ln>
        </p:spPr>
        <p:txBody>
          <a:bodyPr/>
          <a:lstStyle/>
          <a:p>
            <a:endParaRPr lang="zh-CN" altLang="en-US"/>
          </a:p>
        </p:txBody>
      </p:sp>
      <p:sp>
        <p:nvSpPr>
          <p:cNvPr id="15" name="AutoShape 4">
            <a:extLst>
              <a:ext uri="{FF2B5EF4-FFF2-40B4-BE49-F238E27FC236}">
                <a16:creationId xmlns:a16="http://schemas.microsoft.com/office/drawing/2014/main" xmlns="" id="{F918BF89-C1B2-4554-94D7-2F947ADDDFA8}"/>
              </a:ext>
            </a:extLst>
          </p:cNvPr>
          <p:cNvSpPr>
            <a:spLocks noChangeArrowheads="1"/>
          </p:cNvSpPr>
          <p:nvPr/>
        </p:nvSpPr>
        <p:spPr bwMode="auto">
          <a:xfrm>
            <a:off x="5005387" y="3000474"/>
            <a:ext cx="1871663" cy="609600"/>
          </a:xfrm>
          <a:prstGeom prst="wedgeRectCallout">
            <a:avLst>
              <a:gd name="adj1" fmla="val -50764"/>
              <a:gd name="adj2" fmla="val 116667"/>
            </a:avLst>
          </a:prstGeom>
          <a:noFill/>
          <a:ln w="9525">
            <a:noFill/>
            <a:miter lim="800000"/>
            <a:headEnd/>
            <a:tailEnd/>
          </a:ln>
        </p:spPr>
        <p:txBody>
          <a:bodyPr/>
          <a:lstStyle/>
          <a:p>
            <a:pPr algn="ctr"/>
            <a:endParaRPr lang="zh-CN" altLang="zh-CN">
              <a:ea typeface="黑体" pitchFamily="2" charset="-122"/>
              <a:sym typeface="黑体" pitchFamily="2" charset="-122"/>
            </a:endParaRPr>
          </a:p>
        </p:txBody>
      </p:sp>
      <p:sp>
        <p:nvSpPr>
          <p:cNvPr id="16" name="Text Box 5">
            <a:extLst>
              <a:ext uri="{FF2B5EF4-FFF2-40B4-BE49-F238E27FC236}">
                <a16:creationId xmlns:a16="http://schemas.microsoft.com/office/drawing/2014/main" xmlns="" id="{832CC1C9-32D1-478C-A81B-362610155887}"/>
              </a:ext>
            </a:extLst>
          </p:cNvPr>
          <p:cNvSpPr>
            <a:spLocks noChangeArrowheads="1"/>
          </p:cNvSpPr>
          <p:nvPr/>
        </p:nvSpPr>
        <p:spPr bwMode="auto">
          <a:xfrm>
            <a:off x="901700" y="2348012"/>
            <a:ext cx="7775575" cy="1531937"/>
          </a:xfrm>
          <a:prstGeom prst="rect">
            <a:avLst/>
          </a:prstGeom>
          <a:noFill/>
          <a:ln w="9525">
            <a:noFill/>
            <a:miter lim="800000"/>
            <a:headEnd/>
            <a:tailEnd/>
          </a:ln>
        </p:spPr>
        <p:txBody>
          <a:bodyPr>
            <a:spAutoFit/>
          </a:bodyPr>
          <a:lstStyle/>
          <a:p>
            <a:pPr>
              <a:lnSpc>
                <a:spcPct val="110000"/>
              </a:lnSpc>
              <a:spcBef>
                <a:spcPct val="30000"/>
              </a:spcBef>
            </a:pPr>
            <a:r>
              <a:rPr lang="en-US" altLang="zh-CN" sz="2400" dirty="0">
                <a:ea typeface="黑体" pitchFamily="2" charset="-122"/>
                <a:sym typeface="黑体" pitchFamily="2" charset="-122"/>
              </a:rPr>
              <a:t>for</a:t>
            </a:r>
            <a:r>
              <a:rPr lang="en-US" altLang="zh-CN" sz="2000" dirty="0">
                <a:ea typeface="黑体" pitchFamily="2" charset="-122"/>
                <a:sym typeface="黑体" pitchFamily="2" charset="-122"/>
              </a:rPr>
              <a:t>(                          </a:t>
            </a:r>
            <a:r>
              <a:rPr lang="en-US" altLang="zh-CN" sz="2400" dirty="0">
                <a:ea typeface="黑体" pitchFamily="2" charset="-122"/>
                <a:sym typeface="黑体" pitchFamily="2" charset="-122"/>
              </a:rPr>
              <a:t>;                        ;                        </a:t>
            </a:r>
            <a:r>
              <a:rPr lang="en-US" altLang="zh-CN" sz="2000" dirty="0">
                <a:ea typeface="黑体" pitchFamily="2" charset="-122"/>
                <a:sym typeface="黑体" pitchFamily="2" charset="-122"/>
              </a:rPr>
              <a:t>){</a:t>
            </a:r>
            <a:endParaRPr lang="zh-CN" altLang="en-US" sz="2000" dirty="0">
              <a:ea typeface="黑体" pitchFamily="2" charset="-122"/>
              <a:sym typeface="黑体" pitchFamily="2" charset="-122"/>
            </a:endParaRPr>
          </a:p>
          <a:p>
            <a:pPr>
              <a:lnSpc>
                <a:spcPct val="110000"/>
              </a:lnSpc>
              <a:spcBef>
                <a:spcPct val="30000"/>
              </a:spcBef>
            </a:pPr>
            <a:r>
              <a:rPr lang="en-US" altLang="zh-CN" sz="2400" dirty="0">
                <a:ea typeface="黑体" pitchFamily="2" charset="-122"/>
                <a:sym typeface="黑体" pitchFamily="2" charset="-122"/>
              </a:rPr>
              <a:t>                           ;</a:t>
            </a:r>
            <a:endParaRPr lang="zh-CN" altLang="en-US" sz="2400" dirty="0">
              <a:ea typeface="黑体" pitchFamily="2" charset="-122"/>
              <a:sym typeface="黑体" pitchFamily="2" charset="-122"/>
            </a:endParaRPr>
          </a:p>
          <a:p>
            <a:pPr>
              <a:lnSpc>
                <a:spcPct val="110000"/>
              </a:lnSpc>
              <a:spcBef>
                <a:spcPct val="30000"/>
              </a:spcBef>
            </a:pPr>
            <a:r>
              <a:rPr lang="en-US" altLang="zh-CN" sz="2400" dirty="0">
                <a:ea typeface="黑体" pitchFamily="2" charset="-122"/>
                <a:sym typeface="黑体" pitchFamily="2" charset="-122"/>
              </a:rPr>
              <a:t>} </a:t>
            </a:r>
            <a:endParaRPr lang="zh-CN" altLang="en-US" dirty="0">
              <a:ea typeface="黑体" pitchFamily="2" charset="-122"/>
            </a:endParaRPr>
          </a:p>
        </p:txBody>
      </p:sp>
      <p:sp>
        <p:nvSpPr>
          <p:cNvPr id="17" name="AutoShape 6">
            <a:extLst>
              <a:ext uri="{FF2B5EF4-FFF2-40B4-BE49-F238E27FC236}">
                <a16:creationId xmlns:a16="http://schemas.microsoft.com/office/drawing/2014/main" xmlns="" id="{E94495C9-1217-4E90-A65F-300AB334FEC3}"/>
              </a:ext>
            </a:extLst>
          </p:cNvPr>
          <p:cNvSpPr>
            <a:spLocks noChangeArrowheads="1"/>
          </p:cNvSpPr>
          <p:nvPr/>
        </p:nvSpPr>
        <p:spPr bwMode="auto">
          <a:xfrm>
            <a:off x="4319587" y="1989237"/>
            <a:ext cx="1301750" cy="366712"/>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p:spPr>
        <p:txBody>
          <a:bodyPr wrap="none" anchor="ctr"/>
          <a:lstStyle/>
          <a:p>
            <a:pPr algn="ctr"/>
            <a:r>
              <a:rPr lang="zh-CN" altLang="en-US">
                <a:ea typeface="黑体" pitchFamily="2" charset="-122"/>
                <a:sym typeface="黑体" pitchFamily="2" charset="-122"/>
              </a:rPr>
              <a:t>        条件为</a:t>
            </a:r>
            <a:r>
              <a:rPr lang="en-US" altLang="zh-CN">
                <a:ea typeface="黑体" pitchFamily="2" charset="-122"/>
                <a:sym typeface="黑体" pitchFamily="2" charset="-122"/>
              </a:rPr>
              <a:t>true        </a:t>
            </a:r>
            <a:endParaRPr lang="zh-CN" altLang="en-US">
              <a:ea typeface="黑体" pitchFamily="2" charset="-122"/>
            </a:endParaRPr>
          </a:p>
        </p:txBody>
      </p:sp>
      <p:sp>
        <p:nvSpPr>
          <p:cNvPr id="18" name="AutoShape 7">
            <a:extLst>
              <a:ext uri="{FF2B5EF4-FFF2-40B4-BE49-F238E27FC236}">
                <a16:creationId xmlns:a16="http://schemas.microsoft.com/office/drawing/2014/main" xmlns="" id="{85540B4C-10A9-4DD4-999B-7F205AEB1E2D}"/>
              </a:ext>
            </a:extLst>
          </p:cNvPr>
          <p:cNvSpPr>
            <a:spLocks noChangeArrowheads="1"/>
          </p:cNvSpPr>
          <p:nvPr/>
        </p:nvSpPr>
        <p:spPr bwMode="auto">
          <a:xfrm>
            <a:off x="3421062" y="2997299"/>
            <a:ext cx="1806575" cy="366713"/>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p:spPr>
        <p:txBody>
          <a:bodyPr wrap="none" anchor="ctr"/>
          <a:lstStyle/>
          <a:p>
            <a:pPr algn="ctr"/>
            <a:r>
              <a:rPr lang="zh-CN" altLang="en-US">
                <a:ea typeface="黑体" pitchFamily="2" charset="-122"/>
                <a:sym typeface="黑体" pitchFamily="2" charset="-122"/>
              </a:rPr>
              <a:t>        循环体被执行       </a:t>
            </a:r>
            <a:endParaRPr lang="zh-CN" altLang="en-US">
              <a:ea typeface="黑体" pitchFamily="2" charset="-122"/>
            </a:endParaRPr>
          </a:p>
        </p:txBody>
      </p:sp>
      <p:sp>
        <p:nvSpPr>
          <p:cNvPr id="26" name="AutoShape 8">
            <a:extLst>
              <a:ext uri="{FF2B5EF4-FFF2-40B4-BE49-F238E27FC236}">
                <a16:creationId xmlns:a16="http://schemas.microsoft.com/office/drawing/2014/main" xmlns="" id="{302DA63A-7485-45F4-8D05-DDE54A862A45}"/>
              </a:ext>
            </a:extLst>
          </p:cNvPr>
          <p:cNvSpPr>
            <a:spLocks noChangeArrowheads="1"/>
          </p:cNvSpPr>
          <p:nvPr/>
        </p:nvSpPr>
        <p:spPr bwMode="auto">
          <a:xfrm>
            <a:off x="912812" y="3875187"/>
            <a:ext cx="7031038" cy="1320800"/>
          </a:xfrm>
          <a:prstGeom prst="roundRect">
            <a:avLst>
              <a:gd name="adj" fmla="val 16667"/>
            </a:avLst>
          </a:prstGeom>
          <a:solidFill>
            <a:schemeClr val="accent1"/>
          </a:solidFill>
          <a:ln w="9525">
            <a:solidFill>
              <a:srgbClr val="008080"/>
            </a:solidFill>
            <a:round/>
            <a:headEnd/>
            <a:tailEnd/>
          </a:ln>
        </p:spPr>
        <p:txBody>
          <a:bodyPr>
            <a:spAutoFit/>
          </a:bodyPr>
          <a:lstStyle/>
          <a:p>
            <a:pPr>
              <a:spcBef>
                <a:spcPct val="50000"/>
              </a:spcBef>
            </a:pPr>
            <a:r>
              <a:rPr lang="en-US" altLang="zh-CN">
                <a:ea typeface="黑体" pitchFamily="2" charset="-122"/>
                <a:sym typeface="黑体" pitchFamily="2" charset="-122"/>
              </a:rPr>
              <a:t>for (   int i = 0 ;    i  &lt; 100 ;     i++  ) {</a:t>
            </a:r>
            <a:endParaRPr lang="zh-CN" altLang="en-US">
              <a:ea typeface="黑体" pitchFamily="2" charset="-122"/>
              <a:sym typeface="黑体" pitchFamily="2" charset="-122"/>
            </a:endParaRPr>
          </a:p>
          <a:p>
            <a:pPr>
              <a:spcBef>
                <a:spcPct val="50000"/>
              </a:spcBef>
            </a:pPr>
            <a:r>
              <a:rPr lang="en-US" altLang="zh-CN">
                <a:ea typeface="黑体" pitchFamily="2" charset="-122"/>
                <a:sym typeface="黑体" pitchFamily="2" charset="-122"/>
              </a:rPr>
              <a:t>         System.out.println(</a:t>
            </a:r>
            <a:r>
              <a:rPr lang="zh-CN" altLang="en-US">
                <a:ea typeface="黑体" pitchFamily="2" charset="-122"/>
                <a:sym typeface="Times New Roman" pitchFamily="18" charset="0"/>
              </a:rPr>
              <a:t>"</a:t>
            </a:r>
            <a:r>
              <a:rPr lang="zh-CN" altLang="en-US">
                <a:ea typeface="黑体" pitchFamily="2" charset="-122"/>
                <a:sym typeface="黑体" pitchFamily="2" charset="-122"/>
              </a:rPr>
              <a:t>好好学习！"</a:t>
            </a:r>
            <a:r>
              <a:rPr lang="en-US" altLang="zh-CN">
                <a:ea typeface="黑体" pitchFamily="2" charset="-122"/>
                <a:sym typeface="黑体" pitchFamily="2" charset="-122"/>
              </a:rPr>
              <a:t>);</a:t>
            </a:r>
            <a:endParaRPr lang="zh-CN" altLang="en-US">
              <a:ea typeface="黑体" pitchFamily="2" charset="-122"/>
              <a:sym typeface="黑体" pitchFamily="2" charset="-122"/>
            </a:endParaRPr>
          </a:p>
          <a:p>
            <a:pPr>
              <a:spcBef>
                <a:spcPct val="50000"/>
              </a:spcBef>
            </a:pPr>
            <a:r>
              <a:rPr lang="en-US" altLang="zh-CN">
                <a:ea typeface="黑体" pitchFamily="2" charset="-122"/>
                <a:sym typeface="黑体" pitchFamily="2" charset="-122"/>
              </a:rPr>
              <a:t>}    </a:t>
            </a:r>
            <a:endParaRPr lang="zh-CN" altLang="en-US">
              <a:ea typeface="黑体" pitchFamily="2" charset="-122"/>
            </a:endParaRPr>
          </a:p>
        </p:txBody>
      </p:sp>
      <p:sp>
        <p:nvSpPr>
          <p:cNvPr id="27" name="AutoShape 9">
            <a:extLst>
              <a:ext uri="{FF2B5EF4-FFF2-40B4-BE49-F238E27FC236}">
                <a16:creationId xmlns:a16="http://schemas.microsoft.com/office/drawing/2014/main" xmlns="" id="{69D57FC2-0DB5-428A-9DDE-C5E6598699AD}"/>
              </a:ext>
            </a:extLst>
          </p:cNvPr>
          <p:cNvSpPr>
            <a:spLocks noChangeArrowheads="1"/>
          </p:cNvSpPr>
          <p:nvPr/>
        </p:nvSpPr>
        <p:spPr bwMode="auto">
          <a:xfrm>
            <a:off x="1028700" y="5372422"/>
            <a:ext cx="6654800"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p:spPr>
        <p:txBody>
          <a:bodyPr>
            <a:spAutoFit/>
          </a:bodyPr>
          <a:lstStyle/>
          <a:p>
            <a:r>
              <a:rPr lang="zh-CN" altLang="en-US">
                <a:ea typeface="黑体" pitchFamily="2" charset="-122"/>
                <a:sym typeface="黑体" pitchFamily="2" charset="-122"/>
              </a:rPr>
              <a:t> 代码规范：格式对齐、代码的缩进</a:t>
            </a:r>
            <a:endParaRPr lang="zh-CN" altLang="en-US">
              <a:ea typeface="黑体" pitchFamily="2" charset="-122"/>
            </a:endParaRPr>
          </a:p>
        </p:txBody>
      </p:sp>
      <p:sp>
        <p:nvSpPr>
          <p:cNvPr id="28" name="Text Box 10">
            <a:extLst>
              <a:ext uri="{FF2B5EF4-FFF2-40B4-BE49-F238E27FC236}">
                <a16:creationId xmlns:a16="http://schemas.microsoft.com/office/drawing/2014/main" xmlns="" id="{CAF2CB33-C0B6-4453-83DC-F1E543B2668E}"/>
              </a:ext>
            </a:extLst>
          </p:cNvPr>
          <p:cNvSpPr>
            <a:spLocks noChangeArrowheads="1"/>
          </p:cNvSpPr>
          <p:nvPr/>
        </p:nvSpPr>
        <p:spPr bwMode="auto">
          <a:xfrm>
            <a:off x="1122362" y="2417862"/>
            <a:ext cx="2451100" cy="457200"/>
          </a:xfrm>
          <a:prstGeom prst="rect">
            <a:avLst/>
          </a:prstGeom>
          <a:noFill/>
          <a:ln w="9525">
            <a:noFill/>
            <a:miter lim="800000"/>
            <a:headEnd/>
            <a:tailEnd/>
          </a:ln>
        </p:spPr>
        <p:txBody>
          <a:bodyPr wrap="none">
            <a:spAutoFit/>
          </a:bodyPr>
          <a:lstStyle/>
          <a:p>
            <a:pPr algn="ctr"/>
            <a:r>
              <a:rPr lang="zh-CN" altLang="en-US" sz="2400">
                <a:ea typeface="黑体" pitchFamily="2" charset="-122"/>
                <a:sym typeface="黑体" pitchFamily="2" charset="-122"/>
              </a:rPr>
              <a:t>       表达式</a:t>
            </a:r>
            <a:r>
              <a:rPr lang="en-US" altLang="zh-CN" sz="2400">
                <a:ea typeface="黑体" pitchFamily="2" charset="-122"/>
                <a:sym typeface="黑体" pitchFamily="2" charset="-122"/>
              </a:rPr>
              <a:t>1       </a:t>
            </a:r>
            <a:endParaRPr lang="zh-CN" altLang="en-US">
              <a:ea typeface="黑体" pitchFamily="2" charset="-122"/>
            </a:endParaRPr>
          </a:p>
        </p:txBody>
      </p:sp>
      <p:sp>
        <p:nvSpPr>
          <p:cNvPr id="29" name="Text Box 11">
            <a:extLst>
              <a:ext uri="{FF2B5EF4-FFF2-40B4-BE49-F238E27FC236}">
                <a16:creationId xmlns:a16="http://schemas.microsoft.com/office/drawing/2014/main" xmlns="" id="{FF4BA124-7B48-423E-B04F-C727A53E38C4}"/>
              </a:ext>
            </a:extLst>
          </p:cNvPr>
          <p:cNvSpPr>
            <a:spLocks noChangeArrowheads="1"/>
          </p:cNvSpPr>
          <p:nvPr/>
        </p:nvSpPr>
        <p:spPr bwMode="auto">
          <a:xfrm>
            <a:off x="3011487" y="2424212"/>
            <a:ext cx="2451100" cy="457200"/>
          </a:xfrm>
          <a:prstGeom prst="rect">
            <a:avLst/>
          </a:prstGeom>
          <a:noFill/>
          <a:ln w="9525">
            <a:noFill/>
            <a:miter lim="800000"/>
            <a:headEnd/>
            <a:tailEnd/>
          </a:ln>
        </p:spPr>
        <p:txBody>
          <a:bodyPr wrap="none">
            <a:spAutoFit/>
          </a:bodyPr>
          <a:lstStyle/>
          <a:p>
            <a:pPr algn="ctr"/>
            <a:r>
              <a:rPr lang="zh-CN" altLang="en-US" sz="2400">
                <a:ea typeface="黑体" pitchFamily="2" charset="-122"/>
                <a:sym typeface="黑体" pitchFamily="2" charset="-122"/>
              </a:rPr>
              <a:t>       表达式</a:t>
            </a:r>
            <a:r>
              <a:rPr lang="en-US" altLang="zh-CN" sz="2400">
                <a:ea typeface="黑体" pitchFamily="2" charset="-122"/>
                <a:sym typeface="黑体" pitchFamily="2" charset="-122"/>
              </a:rPr>
              <a:t>2       </a:t>
            </a:r>
            <a:endParaRPr lang="zh-CN" altLang="en-US">
              <a:ea typeface="黑体" pitchFamily="2" charset="-122"/>
            </a:endParaRPr>
          </a:p>
        </p:txBody>
      </p:sp>
      <p:sp>
        <p:nvSpPr>
          <p:cNvPr id="30" name="Text Box 12">
            <a:extLst>
              <a:ext uri="{FF2B5EF4-FFF2-40B4-BE49-F238E27FC236}">
                <a16:creationId xmlns:a16="http://schemas.microsoft.com/office/drawing/2014/main" xmlns="" id="{544A5A15-0378-409A-BF95-D14510FBCEBF}"/>
              </a:ext>
            </a:extLst>
          </p:cNvPr>
          <p:cNvSpPr>
            <a:spLocks noChangeArrowheads="1"/>
          </p:cNvSpPr>
          <p:nvPr/>
        </p:nvSpPr>
        <p:spPr bwMode="auto">
          <a:xfrm>
            <a:off x="5270500" y="2417862"/>
            <a:ext cx="2198687" cy="457200"/>
          </a:xfrm>
          <a:prstGeom prst="rect">
            <a:avLst/>
          </a:prstGeom>
          <a:noFill/>
          <a:ln w="9525">
            <a:noFill/>
            <a:miter lim="800000"/>
            <a:headEnd/>
            <a:tailEnd/>
          </a:ln>
        </p:spPr>
        <p:txBody>
          <a:bodyPr wrap="none">
            <a:spAutoFit/>
          </a:bodyPr>
          <a:lstStyle/>
          <a:p>
            <a:pPr algn="ctr"/>
            <a:r>
              <a:rPr lang="zh-CN" altLang="en-US" sz="2400">
                <a:ea typeface="黑体" pitchFamily="2" charset="-122"/>
                <a:sym typeface="黑体" pitchFamily="2" charset="-122"/>
              </a:rPr>
              <a:t>       表达式</a:t>
            </a:r>
            <a:r>
              <a:rPr lang="en-US" altLang="zh-CN" sz="2400">
                <a:ea typeface="黑体" pitchFamily="2" charset="-122"/>
                <a:sym typeface="黑体" pitchFamily="2" charset="-122"/>
              </a:rPr>
              <a:t>3    </a:t>
            </a:r>
            <a:endParaRPr lang="zh-CN" altLang="en-US">
              <a:ea typeface="黑体" pitchFamily="2" charset="-122"/>
            </a:endParaRPr>
          </a:p>
        </p:txBody>
      </p:sp>
      <p:sp>
        <p:nvSpPr>
          <p:cNvPr id="31" name="Rectangle 13">
            <a:extLst>
              <a:ext uri="{FF2B5EF4-FFF2-40B4-BE49-F238E27FC236}">
                <a16:creationId xmlns:a16="http://schemas.microsoft.com/office/drawing/2014/main" xmlns="" id="{B47AAF7D-D6C2-485C-8E49-5819893DE7F7}"/>
              </a:ext>
            </a:extLst>
          </p:cNvPr>
          <p:cNvSpPr>
            <a:spLocks noChangeArrowheads="1"/>
          </p:cNvSpPr>
          <p:nvPr/>
        </p:nvSpPr>
        <p:spPr bwMode="auto">
          <a:xfrm>
            <a:off x="1620837" y="3935512"/>
            <a:ext cx="184150" cy="369887"/>
          </a:xfrm>
          <a:prstGeom prst="rect">
            <a:avLst/>
          </a:prstGeom>
          <a:noFill/>
          <a:ln w="28575">
            <a:solidFill>
              <a:srgbClr val="FF0000"/>
            </a:solidFill>
            <a:miter lim="800000"/>
            <a:headEnd/>
            <a:tailEnd/>
          </a:ln>
        </p:spPr>
        <p:txBody>
          <a:bodyPr wrap="none" anchor="ctr">
            <a:spAutoFit/>
          </a:bodyPr>
          <a:lstStyle/>
          <a:p>
            <a:endParaRPr lang="zh-CN" altLang="zh-CN">
              <a:ea typeface="黑体" pitchFamily="2" charset="-122"/>
              <a:sym typeface="黑体" pitchFamily="2" charset="-122"/>
            </a:endParaRPr>
          </a:p>
        </p:txBody>
      </p:sp>
      <p:sp>
        <p:nvSpPr>
          <p:cNvPr id="32" name="Rectangle 14">
            <a:extLst>
              <a:ext uri="{FF2B5EF4-FFF2-40B4-BE49-F238E27FC236}">
                <a16:creationId xmlns:a16="http://schemas.microsoft.com/office/drawing/2014/main" xmlns="" id="{BB09E5A3-896D-43C2-9A0B-435D34C8DBDE}"/>
              </a:ext>
            </a:extLst>
          </p:cNvPr>
          <p:cNvSpPr>
            <a:spLocks noChangeArrowheads="1"/>
          </p:cNvSpPr>
          <p:nvPr/>
        </p:nvSpPr>
        <p:spPr bwMode="auto">
          <a:xfrm>
            <a:off x="2773362" y="3935512"/>
            <a:ext cx="935038" cy="369887"/>
          </a:xfrm>
          <a:prstGeom prst="rect">
            <a:avLst/>
          </a:prstGeom>
          <a:noFill/>
          <a:ln w="28575">
            <a:solidFill>
              <a:srgbClr val="FF0000"/>
            </a:solidFill>
            <a:miter lim="800000"/>
            <a:headEnd/>
            <a:tailEnd/>
          </a:ln>
        </p:spPr>
        <p:txBody>
          <a:bodyPr anchor="ctr">
            <a:spAutoFit/>
          </a:bodyPr>
          <a:lstStyle/>
          <a:p>
            <a:endParaRPr lang="zh-CN" altLang="zh-CN">
              <a:ea typeface="黑体" pitchFamily="2" charset="-122"/>
              <a:sym typeface="黑体" pitchFamily="2" charset="-122"/>
            </a:endParaRPr>
          </a:p>
        </p:txBody>
      </p:sp>
      <p:sp>
        <p:nvSpPr>
          <p:cNvPr id="33" name="Rectangle 15">
            <a:extLst>
              <a:ext uri="{FF2B5EF4-FFF2-40B4-BE49-F238E27FC236}">
                <a16:creationId xmlns:a16="http://schemas.microsoft.com/office/drawing/2014/main" xmlns="" id="{6679ABF5-E767-40F5-8D1D-6B639A4300C7}"/>
              </a:ext>
            </a:extLst>
          </p:cNvPr>
          <p:cNvSpPr>
            <a:spLocks noChangeArrowheads="1"/>
          </p:cNvSpPr>
          <p:nvPr/>
        </p:nvSpPr>
        <p:spPr bwMode="auto">
          <a:xfrm>
            <a:off x="3922712" y="3935512"/>
            <a:ext cx="577850" cy="369887"/>
          </a:xfrm>
          <a:prstGeom prst="rect">
            <a:avLst/>
          </a:prstGeom>
          <a:noFill/>
          <a:ln w="28575">
            <a:solidFill>
              <a:srgbClr val="FF0000"/>
            </a:solidFill>
            <a:miter lim="800000"/>
            <a:headEnd/>
            <a:tailEnd/>
          </a:ln>
        </p:spPr>
        <p:txBody>
          <a:bodyPr anchor="ctr">
            <a:spAutoFit/>
          </a:bodyPr>
          <a:lstStyle/>
          <a:p>
            <a:endParaRPr lang="zh-CN" altLang="zh-CN">
              <a:ea typeface="黑体" pitchFamily="2" charset="-122"/>
              <a:sym typeface="黑体" pitchFamily="2" charset="-122"/>
            </a:endParaRPr>
          </a:p>
        </p:txBody>
      </p:sp>
      <p:sp>
        <p:nvSpPr>
          <p:cNvPr id="34" name="Rectangle 16">
            <a:extLst>
              <a:ext uri="{FF2B5EF4-FFF2-40B4-BE49-F238E27FC236}">
                <a16:creationId xmlns:a16="http://schemas.microsoft.com/office/drawing/2014/main" xmlns="" id="{B3AA9643-5B70-42EF-AF3A-B7294209287B}"/>
              </a:ext>
            </a:extLst>
          </p:cNvPr>
          <p:cNvSpPr>
            <a:spLocks noChangeArrowheads="1"/>
          </p:cNvSpPr>
          <p:nvPr/>
        </p:nvSpPr>
        <p:spPr bwMode="auto">
          <a:xfrm>
            <a:off x="1549400" y="4368899"/>
            <a:ext cx="3816350" cy="369888"/>
          </a:xfrm>
          <a:prstGeom prst="rect">
            <a:avLst/>
          </a:prstGeom>
          <a:noFill/>
          <a:ln w="28575">
            <a:solidFill>
              <a:srgbClr val="FF0000"/>
            </a:solidFill>
            <a:miter lim="800000"/>
            <a:headEnd/>
            <a:tailEnd/>
          </a:ln>
        </p:spPr>
        <p:txBody>
          <a:bodyPr anchor="ctr">
            <a:spAutoFit/>
          </a:bodyPr>
          <a:lstStyle/>
          <a:p>
            <a:endParaRPr lang="zh-CN" altLang="zh-CN">
              <a:ea typeface="黑体" pitchFamily="2" charset="-122"/>
              <a:sym typeface="黑体" pitchFamily="2" charset="-122"/>
            </a:endParaRPr>
          </a:p>
        </p:txBody>
      </p:sp>
      <p:sp>
        <p:nvSpPr>
          <p:cNvPr id="35" name="Text Box 17">
            <a:extLst>
              <a:ext uri="{FF2B5EF4-FFF2-40B4-BE49-F238E27FC236}">
                <a16:creationId xmlns:a16="http://schemas.microsoft.com/office/drawing/2014/main" xmlns="" id="{E303BA9F-1261-4CDF-AC83-E4B214B2B6B7}"/>
              </a:ext>
            </a:extLst>
          </p:cNvPr>
          <p:cNvSpPr>
            <a:spLocks noChangeArrowheads="1"/>
          </p:cNvSpPr>
          <p:nvPr/>
        </p:nvSpPr>
        <p:spPr bwMode="auto">
          <a:xfrm>
            <a:off x="300037" y="2900462"/>
            <a:ext cx="3719513" cy="457200"/>
          </a:xfrm>
          <a:prstGeom prst="rect">
            <a:avLst/>
          </a:prstGeom>
          <a:noFill/>
          <a:ln w="9525">
            <a:noFill/>
            <a:miter lim="800000"/>
            <a:headEnd/>
            <a:tailEnd/>
          </a:ln>
        </p:spPr>
        <p:txBody>
          <a:bodyPr wrap="none">
            <a:spAutoFit/>
          </a:bodyPr>
          <a:lstStyle/>
          <a:p>
            <a:pPr algn="ctr"/>
            <a:r>
              <a:rPr lang="zh-CN" altLang="en-US" sz="2400" dirty="0">
                <a:latin typeface="黑体" pitchFamily="2" charset="-122"/>
                <a:ea typeface="黑体" pitchFamily="2" charset="-122"/>
                <a:sym typeface="黑体" pitchFamily="2" charset="-122"/>
              </a:rPr>
              <a:t>         循环操作      </a:t>
            </a:r>
            <a:endParaRPr lang="zh-CN" altLang="en-US" dirty="0">
              <a:ea typeface="黑体" pitchFamily="2" charset="-122"/>
            </a:endParaRPr>
          </a:p>
        </p:txBody>
      </p:sp>
      <p:sp>
        <p:nvSpPr>
          <p:cNvPr id="36" name="AutoShape 18">
            <a:extLst>
              <a:ext uri="{FF2B5EF4-FFF2-40B4-BE49-F238E27FC236}">
                <a16:creationId xmlns:a16="http://schemas.microsoft.com/office/drawing/2014/main" xmlns="" id="{D6989B0D-0F8F-4D55-AFC7-C95CE8589AEC}"/>
              </a:ext>
            </a:extLst>
          </p:cNvPr>
          <p:cNvSpPr>
            <a:spLocks noChangeArrowheads="1"/>
          </p:cNvSpPr>
          <p:nvPr/>
        </p:nvSpPr>
        <p:spPr bwMode="auto">
          <a:xfrm>
            <a:off x="1535112" y="2351187"/>
            <a:ext cx="1597025" cy="407987"/>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p:spPr>
        <p:txBody>
          <a:bodyPr>
            <a:spAutoFit/>
          </a:bodyPr>
          <a:lstStyle/>
          <a:p>
            <a:r>
              <a:rPr lang="zh-CN" altLang="en-US">
                <a:ea typeface="黑体" pitchFamily="2" charset="-122"/>
                <a:sym typeface="黑体" pitchFamily="2" charset="-122"/>
              </a:rPr>
              <a:t>参数初始化</a:t>
            </a:r>
            <a:endParaRPr lang="zh-CN" altLang="en-US">
              <a:ea typeface="黑体" pitchFamily="2" charset="-122"/>
            </a:endParaRPr>
          </a:p>
        </p:txBody>
      </p:sp>
      <p:sp>
        <p:nvSpPr>
          <p:cNvPr id="37" name="AutoShape 19">
            <a:extLst>
              <a:ext uri="{FF2B5EF4-FFF2-40B4-BE49-F238E27FC236}">
                <a16:creationId xmlns:a16="http://schemas.microsoft.com/office/drawing/2014/main" xmlns="" id="{D2B112BB-3CEB-4C83-9774-B1DEE325B1EC}"/>
              </a:ext>
            </a:extLst>
          </p:cNvPr>
          <p:cNvSpPr>
            <a:spLocks noChangeArrowheads="1"/>
          </p:cNvSpPr>
          <p:nvPr/>
        </p:nvSpPr>
        <p:spPr bwMode="auto">
          <a:xfrm>
            <a:off x="3563937" y="2378174"/>
            <a:ext cx="143986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p:spPr>
        <p:txBody>
          <a:bodyPr>
            <a:spAutoFit/>
          </a:bodyPr>
          <a:lstStyle/>
          <a:p>
            <a:r>
              <a:rPr lang="zh-CN" altLang="en-US">
                <a:ea typeface="黑体" pitchFamily="2" charset="-122"/>
                <a:sym typeface="黑体" pitchFamily="2" charset="-122"/>
              </a:rPr>
              <a:t>条件判断</a:t>
            </a:r>
            <a:endParaRPr lang="zh-CN" altLang="en-US">
              <a:ea typeface="黑体" pitchFamily="2" charset="-122"/>
            </a:endParaRPr>
          </a:p>
        </p:txBody>
      </p:sp>
      <p:sp>
        <p:nvSpPr>
          <p:cNvPr id="38" name="AutoShape 20">
            <a:extLst>
              <a:ext uri="{FF2B5EF4-FFF2-40B4-BE49-F238E27FC236}">
                <a16:creationId xmlns:a16="http://schemas.microsoft.com/office/drawing/2014/main" xmlns="" id="{A3FC50DD-56D1-4E0B-BFCF-EFD63D560AE1}"/>
              </a:ext>
            </a:extLst>
          </p:cNvPr>
          <p:cNvSpPr>
            <a:spLocks noChangeArrowheads="1"/>
          </p:cNvSpPr>
          <p:nvPr/>
        </p:nvSpPr>
        <p:spPr bwMode="auto">
          <a:xfrm>
            <a:off x="5562600" y="2378174"/>
            <a:ext cx="1890712"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p:spPr>
        <p:txBody>
          <a:bodyPr>
            <a:spAutoFit/>
          </a:bodyPr>
          <a:lstStyle/>
          <a:p>
            <a:r>
              <a:rPr lang="zh-CN" altLang="en-US">
                <a:ea typeface="黑体" pitchFamily="2" charset="-122"/>
                <a:sym typeface="黑体" pitchFamily="2" charset="-122"/>
              </a:rPr>
              <a:t>更新循环变量</a:t>
            </a:r>
            <a:endParaRPr lang="zh-CN" altLang="en-US">
              <a:ea typeface="黑体" pitchFamily="2" charset="-122"/>
            </a:endParaRPr>
          </a:p>
        </p:txBody>
      </p:sp>
      <p:sp>
        <p:nvSpPr>
          <p:cNvPr id="39" name="Oval 21">
            <a:extLst>
              <a:ext uri="{FF2B5EF4-FFF2-40B4-BE49-F238E27FC236}">
                <a16:creationId xmlns:a16="http://schemas.microsoft.com/office/drawing/2014/main" xmlns="" id="{ECC16550-E61D-4A44-A0EC-4E79F3AF8921}"/>
              </a:ext>
            </a:extLst>
          </p:cNvPr>
          <p:cNvSpPr>
            <a:spLocks noChangeArrowheads="1"/>
          </p:cNvSpPr>
          <p:nvPr/>
        </p:nvSpPr>
        <p:spPr bwMode="auto">
          <a:xfrm>
            <a:off x="1908175" y="1989237"/>
            <a:ext cx="503237" cy="431800"/>
          </a:xfrm>
          <a:prstGeom prst="ellipse">
            <a:avLst/>
          </a:prstGeom>
          <a:solidFill>
            <a:srgbClr val="00CCFF"/>
          </a:solidFill>
          <a:ln w="9525">
            <a:noFill/>
            <a:round/>
            <a:headEnd/>
            <a:tailEnd/>
          </a:ln>
        </p:spPr>
        <p:txBody>
          <a:bodyPr wrap="none" anchor="ctr"/>
          <a:lstStyle/>
          <a:p>
            <a:pPr algn="ctr"/>
            <a:r>
              <a:rPr lang="en-US" altLang="zh-CN" sz="2400">
                <a:ea typeface="黑体" pitchFamily="2" charset="-122"/>
                <a:sym typeface="黑体" pitchFamily="2" charset="-122"/>
              </a:rPr>
              <a:t>1</a:t>
            </a:r>
            <a:endParaRPr lang="zh-CN" altLang="en-US">
              <a:ea typeface="黑体" pitchFamily="2" charset="-122"/>
            </a:endParaRPr>
          </a:p>
        </p:txBody>
      </p:sp>
      <p:sp>
        <p:nvSpPr>
          <p:cNvPr id="40" name="Oval 22">
            <a:extLst>
              <a:ext uri="{FF2B5EF4-FFF2-40B4-BE49-F238E27FC236}">
                <a16:creationId xmlns:a16="http://schemas.microsoft.com/office/drawing/2014/main" xmlns="" id="{0F7111F0-BBA5-45CD-84A2-147BCCBE4F66}"/>
              </a:ext>
            </a:extLst>
          </p:cNvPr>
          <p:cNvSpPr>
            <a:spLocks noChangeArrowheads="1"/>
          </p:cNvSpPr>
          <p:nvPr/>
        </p:nvSpPr>
        <p:spPr bwMode="auto">
          <a:xfrm>
            <a:off x="3494087" y="1989237"/>
            <a:ext cx="503238" cy="431800"/>
          </a:xfrm>
          <a:prstGeom prst="ellipse">
            <a:avLst/>
          </a:prstGeom>
          <a:solidFill>
            <a:srgbClr val="00CCFF"/>
          </a:solidFill>
          <a:ln w="9525">
            <a:noFill/>
            <a:round/>
            <a:headEnd/>
            <a:tailEnd/>
          </a:ln>
        </p:spPr>
        <p:txBody>
          <a:bodyPr wrap="none" anchor="ctr"/>
          <a:lstStyle/>
          <a:p>
            <a:pPr algn="ctr"/>
            <a:r>
              <a:rPr lang="en-US" altLang="zh-CN" sz="2400">
                <a:ea typeface="黑体" pitchFamily="2" charset="-122"/>
                <a:sym typeface="黑体" pitchFamily="2" charset="-122"/>
              </a:rPr>
              <a:t>2</a:t>
            </a:r>
            <a:endParaRPr lang="zh-CN" altLang="en-US">
              <a:ea typeface="黑体" pitchFamily="2" charset="-122"/>
            </a:endParaRPr>
          </a:p>
        </p:txBody>
      </p:sp>
      <p:sp>
        <p:nvSpPr>
          <p:cNvPr id="41" name="Oval 23">
            <a:extLst>
              <a:ext uri="{FF2B5EF4-FFF2-40B4-BE49-F238E27FC236}">
                <a16:creationId xmlns:a16="http://schemas.microsoft.com/office/drawing/2014/main" xmlns="" id="{8612B2A1-4DAA-4390-B8F5-26811EAC87B1}"/>
              </a:ext>
            </a:extLst>
          </p:cNvPr>
          <p:cNvSpPr>
            <a:spLocks noChangeArrowheads="1"/>
          </p:cNvSpPr>
          <p:nvPr/>
        </p:nvSpPr>
        <p:spPr bwMode="auto">
          <a:xfrm>
            <a:off x="6084887" y="1989237"/>
            <a:ext cx="503238" cy="431800"/>
          </a:xfrm>
          <a:prstGeom prst="ellipse">
            <a:avLst/>
          </a:prstGeom>
          <a:solidFill>
            <a:srgbClr val="00CCFF"/>
          </a:solidFill>
          <a:ln w="9525">
            <a:noFill/>
            <a:round/>
            <a:headEnd/>
            <a:tailEnd/>
          </a:ln>
        </p:spPr>
        <p:txBody>
          <a:bodyPr wrap="none" anchor="ctr"/>
          <a:lstStyle/>
          <a:p>
            <a:pPr algn="ctr"/>
            <a:r>
              <a:rPr lang="en-US" altLang="zh-CN" sz="2400">
                <a:ea typeface="黑体" pitchFamily="2" charset="-122"/>
                <a:sym typeface="黑体" pitchFamily="2" charset="-122"/>
              </a:rPr>
              <a:t>4</a:t>
            </a:r>
            <a:endParaRPr lang="zh-CN" altLang="en-US">
              <a:ea typeface="黑体" pitchFamily="2" charset="-122"/>
            </a:endParaRPr>
          </a:p>
        </p:txBody>
      </p:sp>
      <p:sp>
        <p:nvSpPr>
          <p:cNvPr id="42" name="Oval 24">
            <a:extLst>
              <a:ext uri="{FF2B5EF4-FFF2-40B4-BE49-F238E27FC236}">
                <a16:creationId xmlns:a16="http://schemas.microsoft.com/office/drawing/2014/main" xmlns="" id="{6CBC87C5-C07F-4932-A508-ECB9589157AC}"/>
              </a:ext>
            </a:extLst>
          </p:cNvPr>
          <p:cNvSpPr>
            <a:spLocks noChangeArrowheads="1"/>
          </p:cNvSpPr>
          <p:nvPr/>
        </p:nvSpPr>
        <p:spPr bwMode="auto">
          <a:xfrm>
            <a:off x="901700" y="2925862"/>
            <a:ext cx="503237" cy="431800"/>
          </a:xfrm>
          <a:prstGeom prst="ellipse">
            <a:avLst/>
          </a:prstGeom>
          <a:solidFill>
            <a:srgbClr val="00CCFF"/>
          </a:solidFill>
          <a:ln w="9525">
            <a:noFill/>
            <a:round/>
            <a:headEnd/>
            <a:tailEnd/>
          </a:ln>
        </p:spPr>
        <p:txBody>
          <a:bodyPr wrap="none" anchor="ctr"/>
          <a:lstStyle/>
          <a:p>
            <a:pPr algn="ctr"/>
            <a:r>
              <a:rPr lang="en-US" altLang="zh-CN" sz="2400">
                <a:ea typeface="黑体" pitchFamily="2" charset="-122"/>
                <a:sym typeface="黑体" pitchFamily="2" charset="-122"/>
              </a:rPr>
              <a:t>3</a:t>
            </a:r>
            <a:endParaRPr lang="zh-CN" altLang="en-US">
              <a:ea typeface="黑体" pitchFamily="2" charset="-122"/>
            </a:endParaRPr>
          </a:p>
        </p:txBody>
      </p:sp>
      <p:sp>
        <p:nvSpPr>
          <p:cNvPr id="43" name="AutoShape 25">
            <a:extLst>
              <a:ext uri="{FF2B5EF4-FFF2-40B4-BE49-F238E27FC236}">
                <a16:creationId xmlns:a16="http://schemas.microsoft.com/office/drawing/2014/main" xmlns="" id="{679A5732-8AB8-49E6-A3DB-76593261CC4F}"/>
              </a:ext>
            </a:extLst>
          </p:cNvPr>
          <p:cNvSpPr>
            <a:spLocks noChangeArrowheads="1"/>
          </p:cNvSpPr>
          <p:nvPr/>
        </p:nvSpPr>
        <p:spPr bwMode="auto">
          <a:xfrm rot="1180174">
            <a:off x="5443537" y="2301974"/>
            <a:ext cx="282575" cy="1150938"/>
          </a:xfrm>
          <a:prstGeom prst="curvedLeftArrow">
            <a:avLst>
              <a:gd name="adj1" fmla="val 27380"/>
              <a:gd name="adj2" fmla="val 108841"/>
              <a:gd name="adj3" fmla="val 33329"/>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endParaRPr lang="zh-CN" altLang="zh-CN">
              <a:ea typeface="黑体" pitchFamily="2" charset="-122"/>
              <a:sym typeface="黑体" pitchFamily="2" charset="-122"/>
            </a:endParaRPr>
          </a:p>
        </p:txBody>
      </p:sp>
      <p:pic>
        <p:nvPicPr>
          <p:cNvPr id="44" name="Picture 26">
            <a:extLst>
              <a:ext uri="{FF2B5EF4-FFF2-40B4-BE49-F238E27FC236}">
                <a16:creationId xmlns:a16="http://schemas.microsoft.com/office/drawing/2014/main" xmlns="" id="{0B15BBCC-D744-4F10-901C-F80BA164E675}"/>
              </a:ext>
            </a:extLst>
          </p:cNvPr>
          <p:cNvPicPr>
            <a:picLocks noChangeAspect="1" noChangeArrowheads="1"/>
          </p:cNvPicPr>
          <p:nvPr/>
        </p:nvPicPr>
        <p:blipFill>
          <a:blip r:embed="rId2" cstate="print"/>
          <a:srcRect/>
          <a:stretch>
            <a:fillRect/>
          </a:stretch>
        </p:blipFill>
        <p:spPr bwMode="auto">
          <a:xfrm>
            <a:off x="252412" y="1555849"/>
            <a:ext cx="917575" cy="688975"/>
          </a:xfrm>
          <a:prstGeom prst="rect">
            <a:avLst/>
          </a:prstGeom>
          <a:noFill/>
          <a:ln w="9525">
            <a:noFill/>
            <a:miter lim="800000"/>
            <a:headEnd/>
            <a:tailEnd/>
          </a:ln>
        </p:spPr>
      </p:pic>
      <p:sp>
        <p:nvSpPr>
          <p:cNvPr id="45" name="Rectangle 27">
            <a:extLst>
              <a:ext uri="{FF2B5EF4-FFF2-40B4-BE49-F238E27FC236}">
                <a16:creationId xmlns:a16="http://schemas.microsoft.com/office/drawing/2014/main" xmlns="" id="{462DB687-4442-4E1A-9FF4-B24B74E77B08}"/>
              </a:ext>
            </a:extLst>
          </p:cNvPr>
          <p:cNvSpPr>
            <a:spLocks noChangeArrowheads="1"/>
          </p:cNvSpPr>
          <p:nvPr/>
        </p:nvSpPr>
        <p:spPr bwMode="auto">
          <a:xfrm>
            <a:off x="612775" y="836712"/>
            <a:ext cx="7772400" cy="576262"/>
          </a:xfrm>
          <a:prstGeom prst="rect">
            <a:avLst/>
          </a:prstGeom>
          <a:noFill/>
          <a:ln w="9525">
            <a:noFill/>
            <a:miter lim="800000"/>
            <a:headEnd/>
            <a:tailEnd/>
          </a:ln>
        </p:spPr>
        <p:txBody>
          <a:bodyPr/>
          <a:lstStyle/>
          <a:p>
            <a:pPr marL="342900" indent="-342900">
              <a:spcBef>
                <a:spcPct val="20000"/>
              </a:spcBef>
              <a:buClr>
                <a:srgbClr val="FF6600"/>
              </a:buClr>
              <a:buSzPct val="110000"/>
              <a:buFont typeface="Wingdings" pitchFamily="2" charset="2"/>
              <a:buChar char="Ø"/>
            </a:pPr>
            <a:r>
              <a:rPr lang="en-US" altLang="zh-CN" sz="2400" dirty="0">
                <a:latin typeface="黑体" pitchFamily="2" charset="-122"/>
                <a:ea typeface="黑体" pitchFamily="2" charset="-122"/>
                <a:sym typeface="黑体" pitchFamily="2" charset="-122"/>
              </a:rPr>
              <a:t>for</a:t>
            </a:r>
            <a:r>
              <a:rPr lang="zh-CN" altLang="en-US" sz="2400" dirty="0">
                <a:latin typeface="黑体" pitchFamily="2" charset="-122"/>
                <a:ea typeface="黑体" pitchFamily="2" charset="-122"/>
                <a:sym typeface="黑体" pitchFamily="2" charset="-122"/>
              </a:rPr>
              <a:t>循环的语法和执行顺序</a:t>
            </a:r>
            <a:endParaRPr lang="zh-CN" altLang="en-US" sz="2400" dirty="0">
              <a:ea typeface="黑体" pitchFamily="2" charset="-122"/>
            </a:endParaRPr>
          </a:p>
        </p:txBody>
      </p:sp>
    </p:spTree>
    <p:extLst>
      <p:ext uri="{BB962C8B-B14F-4D97-AF65-F5344CB8AC3E}">
        <p14:creationId xmlns:p14="http://schemas.microsoft.com/office/powerpoint/2010/main" xmlns="" val="414920226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1" nodeType="clickEffect">
                                  <p:stCondLst>
                                    <p:cond delay="0"/>
                                  </p:stCondLst>
                                  <p:childTnLst>
                                    <p:animEffect>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p:cBhvr>
                                        <p:cTn id="11" dur="500"/>
                                        <p:tgtEl>
                                          <p:spTgt spid="36"/>
                                        </p:tgtEl>
                                      </p:cBhvr>
                                    </p:animEffect>
                                  </p:childTnLst>
                                </p:cTn>
                              </p:par>
                            </p:childTnLst>
                          </p:cTn>
                        </p:par>
                        <p:par>
                          <p:cTn id="12" fill="hold">
                            <p:stCondLst>
                              <p:cond delay="1000"/>
                            </p:stCondLst>
                            <p:childTnLst>
                              <p:par>
                                <p:cTn id="13" presetID="5" presetClass="exit" presetSubtype="10" fill="hold" grpId="0" nodeType="afterEffect">
                                  <p:stCondLst>
                                    <p:cond delay="0"/>
                                  </p:stCondLst>
                                  <p:childTnLst>
                                    <p:animEffect>
                                      <p:cBhvr>
                                        <p:cTn id="14" dur="500"/>
                                        <p:tgtEl>
                                          <p:spTgt spid="29"/>
                                        </p:tgtEl>
                                      </p:cBhvr>
                                    </p:animEffect>
                                    <p:set>
                                      <p:cBhvr>
                                        <p:cTn id="15" dur="1" fill="hold">
                                          <p:stCondLst>
                                            <p:cond delay="499"/>
                                          </p:stCondLst>
                                        </p:cTn>
                                        <p:tgtEl>
                                          <p:spTgt spid="29"/>
                                        </p:tgtEl>
                                        <p:attrNameLst>
                                          <p:attrName>style.visibility</p:attrName>
                                        </p:attrNameLst>
                                      </p:cBhvr>
                                      <p:to>
                                        <p:strVal val="hidden"/>
                                      </p:to>
                                    </p:se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p:cBhvr>
                                        <p:cTn id="19" dur="500"/>
                                        <p:tgtEl>
                                          <p:spTgt spid="37"/>
                                        </p:tgtEl>
                                      </p:cBhvr>
                                    </p:animEffect>
                                  </p:childTnLst>
                                </p:cTn>
                              </p:par>
                            </p:childTnLst>
                          </p:cTn>
                        </p:par>
                        <p:par>
                          <p:cTn id="20" fill="hold">
                            <p:stCondLst>
                              <p:cond delay="2000"/>
                            </p:stCondLst>
                            <p:childTnLst>
                              <p:par>
                                <p:cTn id="21" presetID="5" presetClass="exit" presetSubtype="10" fill="hold" grpId="0" nodeType="afterEffect">
                                  <p:stCondLst>
                                    <p:cond delay="0"/>
                                  </p:stCondLst>
                                  <p:childTnLst>
                                    <p:animEffect>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p:cBhvr>
                                        <p:cTn id="27" dur="500"/>
                                        <p:tgtEl>
                                          <p:spTgt spid="38"/>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p:cBhvr>
                                        <p:cTn id="36" dur="500"/>
                                        <p:tgtEl>
                                          <p:spTgt spid="39"/>
                                        </p:tgtEl>
                                      </p:cBhvr>
                                    </p:animEffect>
                                  </p:childTnLst>
                                </p:cTn>
                              </p:par>
                            </p:childTnLst>
                          </p:cTn>
                        </p:par>
                        <p:par>
                          <p:cTn id="37" fill="hold">
                            <p:stCondLst>
                              <p:cond delay="500"/>
                            </p:stCondLst>
                            <p:childTnLst>
                              <p:par>
                                <p:cTn id="38" presetID="3" presetClass="emph" presetSubtype="2" fill="hold" grpId="0" nodeType="afterEffect">
                                  <p:stCondLst>
                                    <p:cond delay="0"/>
                                  </p:stCondLst>
                                  <p:childTnLst>
                                    <p:animClr clrSpc="rgb" dir="cw">
                                      <p:cBhvr override="childStyle">
                                        <p:cTn id="39" dur="2000" fill="hold"/>
                                        <p:tgtEl>
                                          <p:spTgt spid="28"/>
                                        </p:tgtEl>
                                        <p:attrNameLst>
                                          <p:attrName>style.color</p:attrName>
                                        </p:attrNameLst>
                                      </p:cBhvr>
                                      <p:to>
                                        <a:srgbClr val="FF0000"/>
                                      </p:to>
                                    </p:animClr>
                                  </p:childTnLst>
                                </p:cTn>
                              </p:par>
                              <p:par>
                                <p:cTn id="40" presetID="5"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p:cBhvr>
                                        <p:cTn id="47" dur="500"/>
                                        <p:tgtEl>
                                          <p:spTgt spid="40"/>
                                        </p:tgtEl>
                                      </p:cBhvr>
                                    </p:animEffect>
                                  </p:childTnLst>
                                </p:cTn>
                              </p:par>
                            </p:childTnLst>
                          </p:cTn>
                        </p:par>
                        <p:par>
                          <p:cTn id="48" fill="hold">
                            <p:stCondLst>
                              <p:cond delay="500"/>
                            </p:stCondLst>
                            <p:childTnLst>
                              <p:par>
                                <p:cTn id="49" presetID="3" presetClass="exit" presetSubtype="10" fill="hold" grpId="1" nodeType="afterEffect">
                                  <p:stCondLst>
                                    <p:cond delay="0"/>
                                  </p:stCondLst>
                                  <p:childTnLst>
                                    <p:animEffect>
                                      <p:cBhvr>
                                        <p:cTn id="50" dur="500"/>
                                        <p:tgtEl>
                                          <p:spTgt spid="31"/>
                                        </p:tgtEl>
                                      </p:cBhvr>
                                    </p:animEffect>
                                    <p:set>
                                      <p:cBhvr>
                                        <p:cTn id="51" dur="1" fill="hold">
                                          <p:stCondLst>
                                            <p:cond delay="499"/>
                                          </p:stCondLst>
                                        </p:cTn>
                                        <p:tgtEl>
                                          <p:spTgt spid="31"/>
                                        </p:tgtEl>
                                        <p:attrNameLst>
                                          <p:attrName>style.visibility</p:attrName>
                                        </p:attrNameLst>
                                      </p:cBhvr>
                                      <p:to>
                                        <p:strVal val="hidden"/>
                                      </p:to>
                                    </p:set>
                                  </p:childTnLst>
                                </p:cTn>
                              </p:par>
                              <p:par>
                                <p:cTn id="52" presetID="5"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p:cBhvr>
                                        <p:cTn id="54" dur="500"/>
                                        <p:tgtEl>
                                          <p:spTgt spid="32"/>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p:cBhvr>
                                        <p:cTn id="58" dur="500"/>
                                        <p:tgtEl>
                                          <p:spTgt spid="17"/>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p:cBhvr>
                                        <p:cTn id="62" dur="1000"/>
                                        <p:tgtEl>
                                          <p:spTgt spid="43"/>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p:cBhvr>
                                        <p:cTn id="71" dur="500"/>
                                        <p:tgtEl>
                                          <p:spTgt spid="42"/>
                                        </p:tgtEl>
                                      </p:cBhvr>
                                    </p:animEffect>
                                  </p:childTnLst>
                                </p:cTn>
                              </p:par>
                              <p:par>
                                <p:cTn id="72" presetID="3" presetClass="exit" presetSubtype="10" fill="hold" grpId="1" nodeType="withEffect">
                                  <p:stCondLst>
                                    <p:cond delay="0"/>
                                  </p:stCondLst>
                                  <p:childTnLst>
                                    <p:animEffect>
                                      <p:cBhvr>
                                        <p:cTn id="73" dur="500"/>
                                        <p:tgtEl>
                                          <p:spTgt spid="32"/>
                                        </p:tgtEl>
                                      </p:cBhvr>
                                    </p:animEffect>
                                    <p:set>
                                      <p:cBhvr>
                                        <p:cTn id="74" dur="1" fill="hold">
                                          <p:stCondLst>
                                            <p:cond delay="499"/>
                                          </p:stCondLst>
                                        </p:cTn>
                                        <p:tgtEl>
                                          <p:spTgt spid="32"/>
                                        </p:tgtEl>
                                        <p:attrNameLst>
                                          <p:attrName>style.visibility</p:attrName>
                                        </p:attrNameLst>
                                      </p:cBhvr>
                                      <p:to>
                                        <p:strVal val="hidden"/>
                                      </p:to>
                                    </p:set>
                                  </p:childTnLst>
                                </p:cTn>
                              </p:par>
                              <p:par>
                                <p:cTn id="75" presetID="5" presetClass="entr" presetSubtype="1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p:cBhvr>
                                        <p:cTn id="82" dur="500"/>
                                        <p:tgtEl>
                                          <p:spTgt spid="41"/>
                                        </p:tgtEl>
                                      </p:cBhvr>
                                    </p:animEffect>
                                  </p:childTnLst>
                                </p:cTn>
                              </p:par>
                            </p:childTnLst>
                          </p:cTn>
                        </p:par>
                        <p:par>
                          <p:cTn id="83" fill="hold">
                            <p:stCondLst>
                              <p:cond delay="500"/>
                            </p:stCondLst>
                            <p:childTnLst>
                              <p:par>
                                <p:cTn id="84" presetID="5" presetClass="exit" presetSubtype="10" fill="hold" grpId="1" nodeType="afterEffect">
                                  <p:stCondLst>
                                    <p:cond delay="0"/>
                                  </p:stCondLst>
                                  <p:childTnLst>
                                    <p:animEffect>
                                      <p:cBhvr>
                                        <p:cTn id="85" dur="500"/>
                                        <p:tgtEl>
                                          <p:spTgt spid="34"/>
                                        </p:tgtEl>
                                      </p:cBhvr>
                                    </p:animEffect>
                                    <p:set>
                                      <p:cBhvr>
                                        <p:cTn id="86" dur="1" fill="hold">
                                          <p:stCondLst>
                                            <p:cond delay="499"/>
                                          </p:stCondLst>
                                        </p:cTn>
                                        <p:tgtEl>
                                          <p:spTgt spid="34"/>
                                        </p:tgtEl>
                                        <p:attrNameLst>
                                          <p:attrName>style.visibility</p:attrName>
                                        </p:attrNameLst>
                                      </p:cBhvr>
                                      <p:to>
                                        <p:strVal val="hidden"/>
                                      </p:to>
                                    </p:set>
                                  </p:childTnLst>
                                </p:cTn>
                              </p:par>
                              <p:par>
                                <p:cTn id="87" presetID="5" presetClass="entr" presetSubtype="1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autoUpdateAnimBg="0"/>
      <p:bldP spid="28" grpId="0" bldLvl="0" autoUpdateAnimBg="0"/>
      <p:bldP spid="28" grpId="1" bldLvl="0" autoUpdateAnimBg="0"/>
      <p:bldP spid="29" grpId="0" bldLvl="0" autoUpdateAnimBg="0"/>
      <p:bldP spid="30" grpId="0" bldLvl="0" autoUpdateAnimBg="0"/>
      <p:bldP spid="31" grpId="0" bldLvl="0" animBg="1" autoUpdateAnimBg="0"/>
      <p:bldP spid="31" grpId="1" bldLvl="0" animBg="1" autoUpdateAnimBg="0"/>
      <p:bldP spid="32" grpId="0" bldLvl="0" animBg="1" autoUpdateAnimBg="0"/>
      <p:bldP spid="32" grpId="1" bldLvl="0" animBg="1" autoUpdateAnimBg="0"/>
      <p:bldP spid="33" grpId="0" bldLvl="0" animBg="1" autoUpdateAnimBg="0"/>
      <p:bldP spid="34" grpId="0" bldLvl="0" animBg="1" autoUpdateAnimBg="0"/>
      <p:bldP spid="34" grpId="1"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3"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2">
            <a:extLst>
              <a:ext uri="{FF2B5EF4-FFF2-40B4-BE49-F238E27FC236}">
                <a16:creationId xmlns:a16="http://schemas.microsoft.com/office/drawing/2014/main" xmlns="" id="{4FEF8DC0-C85B-4F86-9E6A-61D178BDE260}"/>
              </a:ext>
            </a:extLst>
          </p:cNvPr>
          <p:cNvSpPr txBox="1">
            <a:spLocks noChangeArrowheads="1"/>
          </p:cNvSpPr>
          <p:nvPr/>
        </p:nvSpPr>
        <p:spPr>
          <a:xfrm>
            <a:off x="289225" y="1052736"/>
            <a:ext cx="8820150" cy="4525962"/>
          </a:xfrm>
          <a:prstGeom prst="rect">
            <a:avLst/>
          </a:prstGeom>
        </p:spPr>
        <p:txBody>
          <a:bodyPr/>
          <a:lstStyle/>
          <a:p>
            <a:pPr marL="342900" indent="-342900" eaLnBrk="0" hangingPunct="0">
              <a:spcBef>
                <a:spcPct val="20000"/>
              </a:spcBef>
              <a:buClr>
                <a:srgbClr val="FF6600"/>
              </a:buClr>
              <a:buFont typeface="Wingdings" pitchFamily="2" charset="2"/>
              <a:buChar char="Ø"/>
              <a:defRPr/>
            </a:pPr>
            <a:r>
              <a:rPr lang="en-US" altLang="zh-CN" sz="2400" kern="0" dirty="0">
                <a:latin typeface="+mn-lt"/>
                <a:ea typeface="+mn-ea"/>
              </a:rPr>
              <a:t>break</a:t>
            </a:r>
            <a:r>
              <a:rPr lang="zh-CN" altLang="en-US" sz="2400" kern="0" dirty="0">
                <a:latin typeface="+mn-lt"/>
                <a:ea typeface="+mn-ea"/>
              </a:rPr>
              <a:t>：改变程序控制流</a:t>
            </a:r>
          </a:p>
          <a:p>
            <a:pPr marL="742950" lvl="1" indent="-285750" eaLnBrk="0" hangingPunct="0">
              <a:spcBef>
                <a:spcPct val="20000"/>
              </a:spcBef>
              <a:buClr>
                <a:srgbClr val="0000CC"/>
              </a:buClr>
              <a:buFontTx/>
              <a:buBlip>
                <a:blip r:embed="rId2"/>
              </a:buBlip>
              <a:defRPr/>
            </a:pPr>
            <a:r>
              <a:rPr lang="zh-CN" altLang="en-US" sz="2400" kern="0" dirty="0">
                <a:latin typeface="+mn-lt"/>
                <a:ea typeface="宋体" pitchFamily="2" charset="-122"/>
              </a:rPr>
              <a:t>用于</a:t>
            </a:r>
            <a:r>
              <a:rPr lang="en-US" altLang="zh-CN" sz="2400" kern="0" dirty="0">
                <a:latin typeface="+mn-lt"/>
                <a:ea typeface="宋体" pitchFamily="2" charset="-122"/>
              </a:rPr>
              <a:t>do-while</a:t>
            </a:r>
            <a:r>
              <a:rPr lang="zh-CN" altLang="en-US" sz="2400" kern="0" dirty="0">
                <a:latin typeface="+mn-lt"/>
                <a:ea typeface="宋体" pitchFamily="2" charset="-122"/>
              </a:rPr>
              <a:t>、</a:t>
            </a:r>
            <a:r>
              <a:rPr lang="en-US" altLang="zh-CN" sz="2400" kern="0" dirty="0">
                <a:latin typeface="+mn-lt"/>
                <a:ea typeface="宋体" pitchFamily="2" charset="-122"/>
              </a:rPr>
              <a:t>while</a:t>
            </a:r>
            <a:r>
              <a:rPr lang="zh-CN" altLang="en-US" sz="2400" kern="0" dirty="0">
                <a:latin typeface="+mn-lt"/>
                <a:ea typeface="宋体" pitchFamily="2" charset="-122"/>
              </a:rPr>
              <a:t>、</a:t>
            </a:r>
            <a:r>
              <a:rPr lang="en-US" altLang="zh-CN" sz="2400" kern="0" dirty="0">
                <a:latin typeface="+mn-lt"/>
                <a:ea typeface="宋体" pitchFamily="2" charset="-122"/>
              </a:rPr>
              <a:t>for</a:t>
            </a:r>
            <a:r>
              <a:rPr lang="zh-CN" altLang="en-US" sz="2400" kern="0" dirty="0">
                <a:latin typeface="+mn-lt"/>
                <a:ea typeface="宋体" pitchFamily="2" charset="-122"/>
              </a:rPr>
              <a:t>中时，可跳出循环而执行循环后面的语句</a:t>
            </a:r>
          </a:p>
        </p:txBody>
      </p:sp>
      <p:sp>
        <p:nvSpPr>
          <p:cNvPr id="47" name="AutoShape 3">
            <a:extLst>
              <a:ext uri="{FF2B5EF4-FFF2-40B4-BE49-F238E27FC236}">
                <a16:creationId xmlns:a16="http://schemas.microsoft.com/office/drawing/2014/main" xmlns="" id="{CD05ADCF-5955-4867-87D9-3C110B51C2CE}"/>
              </a:ext>
            </a:extLst>
          </p:cNvPr>
          <p:cNvSpPr>
            <a:spLocks noChangeArrowheads="1"/>
          </p:cNvSpPr>
          <p:nvPr/>
        </p:nvSpPr>
        <p:spPr bwMode="auto">
          <a:xfrm>
            <a:off x="1102025" y="2337023"/>
            <a:ext cx="6675438" cy="2840038"/>
          </a:xfrm>
          <a:prstGeom prst="roundRect">
            <a:avLst>
              <a:gd name="adj" fmla="val 16667"/>
            </a:avLst>
          </a:prstGeom>
          <a:solidFill>
            <a:schemeClr val="accent1"/>
          </a:solidFill>
          <a:ln w="9525">
            <a:solidFill>
              <a:srgbClr val="008080"/>
            </a:solidFill>
            <a:round/>
            <a:headEnd/>
            <a:tailEnd/>
          </a:ln>
        </p:spPr>
        <p:txBody>
          <a:bodyPr anchor="ctr">
            <a:spAutoFit/>
          </a:bodyPr>
          <a:lstStyle/>
          <a:p>
            <a:r>
              <a:rPr lang="en-US" altLang="zh-CN">
                <a:ea typeface="黑体" pitchFamily="2" charset="-122"/>
                <a:sym typeface="黑体" pitchFamily="2" charset="-122"/>
              </a:rPr>
              <a:t>while(…) {</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     break;</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     ……</a:t>
            </a:r>
            <a:endParaRPr lang="zh-CN" altLang="en-US">
              <a:ea typeface="黑体" pitchFamily="2" charset="-122"/>
              <a:sym typeface="黑体" pitchFamily="2" charset="-122"/>
            </a:endParaRPr>
          </a:p>
          <a:p>
            <a:r>
              <a:rPr lang="en-US" altLang="zh-CN">
                <a:ea typeface="黑体" pitchFamily="2" charset="-122"/>
                <a:sym typeface="黑体" pitchFamily="2" charset="-122"/>
              </a:rPr>
              <a:t>}</a:t>
            </a:r>
            <a:endParaRPr lang="zh-CN" altLang="en-US">
              <a:ea typeface="黑体" pitchFamily="2" charset="-122"/>
            </a:endParaRPr>
          </a:p>
        </p:txBody>
      </p:sp>
      <p:grpSp>
        <p:nvGrpSpPr>
          <p:cNvPr id="48" name="Group 4">
            <a:extLst>
              <a:ext uri="{FF2B5EF4-FFF2-40B4-BE49-F238E27FC236}">
                <a16:creationId xmlns:a16="http://schemas.microsoft.com/office/drawing/2014/main" xmlns="" id="{95AFAC12-4E1B-4E50-A730-39A4C60318F7}"/>
              </a:ext>
            </a:extLst>
          </p:cNvPr>
          <p:cNvGrpSpPr>
            <a:grpSpLocks/>
          </p:cNvGrpSpPr>
          <p:nvPr/>
        </p:nvGrpSpPr>
        <p:grpSpPr bwMode="auto">
          <a:xfrm>
            <a:off x="1297288" y="3705448"/>
            <a:ext cx="2136775" cy="1873250"/>
            <a:chOff x="0" y="0"/>
            <a:chExt cx="1724" cy="1497"/>
          </a:xfrm>
        </p:grpSpPr>
        <p:grpSp>
          <p:nvGrpSpPr>
            <p:cNvPr id="49" name="Group 5">
              <a:extLst>
                <a:ext uri="{FF2B5EF4-FFF2-40B4-BE49-F238E27FC236}">
                  <a16:creationId xmlns:a16="http://schemas.microsoft.com/office/drawing/2014/main" xmlns="" id="{1C9334C3-732C-4A63-8475-8B34D37C810F}"/>
                </a:ext>
              </a:extLst>
            </p:cNvPr>
            <p:cNvGrpSpPr>
              <a:grpSpLocks/>
            </p:cNvGrpSpPr>
            <p:nvPr/>
          </p:nvGrpSpPr>
          <p:grpSpPr bwMode="auto">
            <a:xfrm>
              <a:off x="1038" y="0"/>
              <a:ext cx="684" cy="1225"/>
              <a:chOff x="0" y="0"/>
              <a:chExt cx="684" cy="1225"/>
            </a:xfrm>
          </p:grpSpPr>
          <p:sp>
            <p:nvSpPr>
              <p:cNvPr id="52" name="Line 6">
                <a:extLst>
                  <a:ext uri="{FF2B5EF4-FFF2-40B4-BE49-F238E27FC236}">
                    <a16:creationId xmlns:a16="http://schemas.microsoft.com/office/drawing/2014/main" xmlns="" id="{6330F9F6-886F-40BE-82A8-5DF022EAD880}"/>
                  </a:ext>
                </a:extLst>
              </p:cNvPr>
              <p:cNvSpPr>
                <a:spLocks noChangeShapeType="1"/>
              </p:cNvSpPr>
              <p:nvPr/>
            </p:nvSpPr>
            <p:spPr bwMode="auto">
              <a:xfrm>
                <a:off x="0" y="0"/>
                <a:ext cx="681" cy="1"/>
              </a:xfrm>
              <a:prstGeom prst="line">
                <a:avLst/>
              </a:prstGeom>
              <a:noFill/>
              <a:ln w="31750">
                <a:solidFill>
                  <a:srgbClr val="FF0000"/>
                </a:solidFill>
                <a:round/>
                <a:headEnd/>
                <a:tailEnd/>
              </a:ln>
            </p:spPr>
            <p:txBody>
              <a:bodyPr/>
              <a:lstStyle/>
              <a:p>
                <a:endParaRPr lang="zh-CN" altLang="en-US"/>
              </a:p>
            </p:txBody>
          </p:sp>
          <p:sp>
            <p:nvSpPr>
              <p:cNvPr id="53" name="Line 7">
                <a:extLst>
                  <a:ext uri="{FF2B5EF4-FFF2-40B4-BE49-F238E27FC236}">
                    <a16:creationId xmlns:a16="http://schemas.microsoft.com/office/drawing/2014/main" xmlns="" id="{5B2EF2B4-BF96-4AFA-9586-4E753F55F92F}"/>
                  </a:ext>
                </a:extLst>
              </p:cNvPr>
              <p:cNvSpPr>
                <a:spLocks noChangeShapeType="1"/>
              </p:cNvSpPr>
              <p:nvPr/>
            </p:nvSpPr>
            <p:spPr bwMode="auto">
              <a:xfrm>
                <a:off x="683" y="0"/>
                <a:ext cx="1" cy="1225"/>
              </a:xfrm>
              <a:prstGeom prst="line">
                <a:avLst/>
              </a:prstGeom>
              <a:noFill/>
              <a:ln w="31750">
                <a:solidFill>
                  <a:srgbClr val="FF0000"/>
                </a:solidFill>
                <a:round/>
                <a:headEnd/>
                <a:tailEnd/>
              </a:ln>
            </p:spPr>
            <p:txBody>
              <a:bodyPr/>
              <a:lstStyle/>
              <a:p>
                <a:endParaRPr lang="zh-CN" altLang="en-US"/>
              </a:p>
            </p:txBody>
          </p:sp>
        </p:grpSp>
        <p:sp>
          <p:nvSpPr>
            <p:cNvPr id="50" name="Line 8">
              <a:extLst>
                <a:ext uri="{FF2B5EF4-FFF2-40B4-BE49-F238E27FC236}">
                  <a16:creationId xmlns:a16="http://schemas.microsoft.com/office/drawing/2014/main" xmlns="" id="{2E6604EA-0BF9-4AA9-BBAF-D17A82C061EB}"/>
                </a:ext>
              </a:extLst>
            </p:cNvPr>
            <p:cNvSpPr>
              <a:spLocks noChangeShapeType="1"/>
            </p:cNvSpPr>
            <p:nvPr/>
          </p:nvSpPr>
          <p:spPr bwMode="auto">
            <a:xfrm flipH="1">
              <a:off x="0" y="1219"/>
              <a:ext cx="1724" cy="1"/>
            </a:xfrm>
            <a:prstGeom prst="line">
              <a:avLst/>
            </a:prstGeom>
            <a:noFill/>
            <a:ln w="31750">
              <a:solidFill>
                <a:srgbClr val="FF0000"/>
              </a:solidFill>
              <a:round/>
              <a:headEnd/>
              <a:tailEnd/>
            </a:ln>
          </p:spPr>
          <p:txBody>
            <a:bodyPr/>
            <a:lstStyle/>
            <a:p>
              <a:endParaRPr lang="zh-CN" altLang="en-US"/>
            </a:p>
          </p:txBody>
        </p:sp>
        <p:sp>
          <p:nvSpPr>
            <p:cNvPr id="51" name="Line 9">
              <a:extLst>
                <a:ext uri="{FF2B5EF4-FFF2-40B4-BE49-F238E27FC236}">
                  <a16:creationId xmlns:a16="http://schemas.microsoft.com/office/drawing/2014/main" xmlns="" id="{C19355EC-0A21-4525-B1E0-E76506F235F3}"/>
                </a:ext>
              </a:extLst>
            </p:cNvPr>
            <p:cNvSpPr>
              <a:spLocks noChangeShapeType="1"/>
            </p:cNvSpPr>
            <p:nvPr/>
          </p:nvSpPr>
          <p:spPr bwMode="auto">
            <a:xfrm>
              <a:off x="10" y="1225"/>
              <a:ext cx="1" cy="272"/>
            </a:xfrm>
            <a:prstGeom prst="line">
              <a:avLst/>
            </a:prstGeom>
            <a:noFill/>
            <a:ln w="31750">
              <a:solidFill>
                <a:srgbClr val="FF0000"/>
              </a:solidFill>
              <a:round/>
              <a:headEnd/>
              <a:tailEnd type="triangle" w="med" len="med"/>
            </a:ln>
          </p:spPr>
          <p:txBody>
            <a:bodyPr/>
            <a:lstStyle/>
            <a:p>
              <a:endParaRPr lang="zh-CN" altLang="en-US"/>
            </a:p>
          </p:txBody>
        </p:sp>
      </p:grpSp>
      <p:sp>
        <p:nvSpPr>
          <p:cNvPr id="54" name="Text Box 10">
            <a:extLst>
              <a:ext uri="{FF2B5EF4-FFF2-40B4-BE49-F238E27FC236}">
                <a16:creationId xmlns:a16="http://schemas.microsoft.com/office/drawing/2014/main" xmlns="" id="{4CF3A567-692B-4555-9B4A-647FCC4C7C37}"/>
              </a:ext>
            </a:extLst>
          </p:cNvPr>
          <p:cNvSpPr>
            <a:spLocks noChangeArrowheads="1"/>
          </p:cNvSpPr>
          <p:nvPr/>
        </p:nvSpPr>
        <p:spPr bwMode="auto">
          <a:xfrm>
            <a:off x="3559475" y="3705448"/>
            <a:ext cx="458788" cy="1800225"/>
          </a:xfrm>
          <a:prstGeom prst="rect">
            <a:avLst/>
          </a:prstGeom>
          <a:noFill/>
          <a:ln w="9525">
            <a:noFill/>
            <a:miter lim="800000"/>
            <a:headEnd/>
            <a:tailEnd/>
          </a:ln>
        </p:spPr>
        <p:txBody>
          <a:bodyPr>
            <a:spAutoFit/>
          </a:bodyPr>
          <a:lstStyle/>
          <a:p>
            <a:pPr>
              <a:spcBef>
                <a:spcPct val="50000"/>
              </a:spcBef>
            </a:pPr>
            <a:r>
              <a:rPr lang="zh-CN" altLang="en-US">
                <a:ea typeface="黑体" pitchFamily="2" charset="-122"/>
                <a:sym typeface="黑体" pitchFamily="2" charset="-122"/>
              </a:rPr>
              <a:t>跳出整个循环</a:t>
            </a:r>
            <a:endParaRPr lang="zh-CN" altLang="en-US">
              <a:ea typeface="黑体" pitchFamily="2" charset="-122"/>
            </a:endParaRPr>
          </a:p>
        </p:txBody>
      </p:sp>
      <p:sp>
        <p:nvSpPr>
          <p:cNvPr id="55" name="AutoShape 11">
            <a:extLst>
              <a:ext uri="{FF2B5EF4-FFF2-40B4-BE49-F238E27FC236}">
                <a16:creationId xmlns:a16="http://schemas.microsoft.com/office/drawing/2014/main" xmlns="" id="{B5A6883D-4798-420A-A182-11BBE1B0AF80}"/>
              </a:ext>
            </a:extLst>
          </p:cNvPr>
          <p:cNvSpPr>
            <a:spLocks noChangeArrowheads="1"/>
          </p:cNvSpPr>
          <p:nvPr/>
        </p:nvSpPr>
        <p:spPr bwMode="auto">
          <a:xfrm>
            <a:off x="4250038" y="2508473"/>
            <a:ext cx="2592387" cy="714375"/>
          </a:xfrm>
          <a:prstGeom prst="wedgeRoundRectCallout">
            <a:avLst>
              <a:gd name="adj1" fmla="val -57718"/>
              <a:gd name="adj2" fmla="val 105713"/>
              <a:gd name="adj3" fmla="val 16667"/>
            </a:avLst>
          </a:prstGeom>
          <a:gradFill rotWithShape="1">
            <a:gsLst>
              <a:gs pos="0">
                <a:srgbClr val="FFFF99"/>
              </a:gs>
              <a:gs pos="100000">
                <a:srgbClr val="FFFFFF"/>
              </a:gs>
            </a:gsLst>
            <a:lin ang="5400000" scaled="1"/>
          </a:gradFill>
          <a:ln w="9525">
            <a:solidFill>
              <a:srgbClr val="FF9900"/>
            </a:solidFill>
            <a:miter lim="800000"/>
            <a:headEnd/>
            <a:tailEnd/>
          </a:ln>
        </p:spPr>
        <p:txBody>
          <a:bodyPr>
            <a:spAutoFit/>
          </a:bodyPr>
          <a:lstStyle/>
          <a:p>
            <a:r>
              <a:rPr lang="en-US" altLang="zh-CN">
                <a:ea typeface="黑体" pitchFamily="2" charset="-122"/>
                <a:sym typeface="黑体" pitchFamily="2" charset="-122"/>
              </a:rPr>
              <a:t>break</a:t>
            </a:r>
            <a:r>
              <a:rPr lang="zh-CN" altLang="en-US">
                <a:ea typeface="黑体" pitchFamily="2" charset="-122"/>
                <a:sym typeface="黑体" pitchFamily="2" charset="-122"/>
              </a:rPr>
              <a:t>通常在循环中与条件语句一起使用</a:t>
            </a:r>
            <a:endParaRPr lang="zh-CN" altLang="en-US">
              <a:ea typeface="黑体" pitchFamily="2" charset="-122"/>
            </a:endParaRPr>
          </a:p>
        </p:txBody>
      </p:sp>
    </p:spTree>
    <p:extLst>
      <p:ext uri="{BB962C8B-B14F-4D97-AF65-F5344CB8AC3E}">
        <p14:creationId xmlns:p14="http://schemas.microsoft.com/office/powerpoint/2010/main" xmlns="" val="31367120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p:cBhvr>
                                        <p:cTn id="7" dur="500"/>
                                        <p:tgtEl>
                                          <p:spTgt spid="4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animEffect>
                                      <p:cBhvr>
                                        <p:cTn id="11" dur="500"/>
                                        <p:tgtEl>
                                          <p:spTgt spid="4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p:cBhvr>
                                        <p:cTn id="20" dur="500"/>
                                        <p:tgtEl>
                                          <p:spTgt spid="4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p:cBhvr>
                                        <p:cTn id="23" dur="500"/>
                                        <p:tgtEl>
                                          <p:spTgt spid="54"/>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autoUpdateAnimBg="0"/>
      <p:bldP spid="54" grpId="0" bldLvl="0" autoUpdateAnimBg="0"/>
      <p:bldP spid="55"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2">
            <a:extLst>
              <a:ext uri="{FF2B5EF4-FFF2-40B4-BE49-F238E27FC236}">
                <a16:creationId xmlns:a16="http://schemas.microsoft.com/office/drawing/2014/main" xmlns="" id="{93B62E25-1749-444C-91D8-A1D27F37543A}"/>
              </a:ext>
            </a:extLst>
          </p:cNvPr>
          <p:cNvSpPr txBox="1">
            <a:spLocks noChangeArrowheads="1"/>
          </p:cNvSpPr>
          <p:nvPr/>
        </p:nvSpPr>
        <p:spPr>
          <a:xfrm>
            <a:off x="307975" y="836712"/>
            <a:ext cx="8675687" cy="4525962"/>
          </a:xfrm>
          <a:prstGeom prst="rect">
            <a:avLst/>
          </a:prstGeom>
        </p:spPr>
        <p:txBody>
          <a:bodyPr/>
          <a:lstStyle/>
          <a:p>
            <a:pPr marL="342900" indent="-342900" eaLnBrk="0" hangingPunct="0">
              <a:spcBef>
                <a:spcPct val="20000"/>
              </a:spcBef>
              <a:buClr>
                <a:srgbClr val="FF6600"/>
              </a:buClr>
              <a:buFont typeface="Wingdings" pitchFamily="2" charset="2"/>
              <a:buChar char="Ø"/>
              <a:defRPr/>
            </a:pPr>
            <a:r>
              <a:rPr lang="en-US" altLang="zh-CN" kern="0" dirty="0">
                <a:latin typeface="黑体" panose="02010609060101010101" pitchFamily="49" charset="-122"/>
                <a:ea typeface="黑体" panose="02010609060101010101" pitchFamily="49" charset="-122"/>
              </a:rPr>
              <a:t>continue </a:t>
            </a:r>
            <a:r>
              <a:rPr lang="zh-CN" altLang="en-US" kern="0" dirty="0">
                <a:latin typeface="黑体" panose="02010609060101010101" pitchFamily="49" charset="-122"/>
                <a:ea typeface="黑体" panose="02010609060101010101" pitchFamily="49" charset="-122"/>
              </a:rPr>
              <a:t>：只能用在循环里</a:t>
            </a:r>
          </a:p>
          <a:p>
            <a:pPr marL="342900" indent="-342900" eaLnBrk="0" hangingPunct="0">
              <a:lnSpc>
                <a:spcPct val="120000"/>
              </a:lnSpc>
              <a:spcBef>
                <a:spcPct val="20000"/>
              </a:spcBef>
              <a:buClr>
                <a:srgbClr val="FF6600"/>
              </a:buClr>
              <a:buFont typeface="Wingdings" pitchFamily="2" charset="2"/>
              <a:buChar char="Ø"/>
              <a:defRPr/>
            </a:pPr>
            <a:r>
              <a:rPr lang="en-US" altLang="zh-CN" kern="0" dirty="0">
                <a:latin typeface="黑体" panose="02010609060101010101" pitchFamily="49" charset="-122"/>
                <a:ea typeface="黑体" panose="02010609060101010101" pitchFamily="49" charset="-122"/>
              </a:rPr>
              <a:t>continue </a:t>
            </a:r>
            <a:r>
              <a:rPr lang="zh-CN" altLang="en-US" kern="0" dirty="0">
                <a:latin typeface="黑体" panose="02010609060101010101" pitchFamily="49" charset="-122"/>
                <a:ea typeface="黑体" panose="02010609060101010101" pitchFamily="49" charset="-122"/>
              </a:rPr>
              <a:t>作用：跳过循环体中剩余的语句而执行下一次循环</a:t>
            </a:r>
          </a:p>
          <a:p>
            <a:pPr marL="342900" indent="-342900" eaLnBrk="0" hangingPunct="0">
              <a:spcBef>
                <a:spcPct val="20000"/>
              </a:spcBef>
              <a:buClr>
                <a:srgbClr val="FF6600"/>
              </a:buClr>
              <a:buFont typeface="Wingdings" pitchFamily="2" charset="2"/>
              <a:buChar char="Ø"/>
              <a:defRPr/>
            </a:pPr>
            <a:endParaRPr lang="zh-CN" altLang="en-US" sz="2400" kern="0" dirty="0">
              <a:latin typeface="+mn-lt"/>
              <a:ea typeface="+mn-ea"/>
            </a:endParaRPr>
          </a:p>
        </p:txBody>
      </p:sp>
      <p:sp>
        <p:nvSpPr>
          <p:cNvPr id="18" name="AutoShape 3">
            <a:extLst>
              <a:ext uri="{FF2B5EF4-FFF2-40B4-BE49-F238E27FC236}">
                <a16:creationId xmlns:a16="http://schemas.microsoft.com/office/drawing/2014/main" xmlns="" id="{BCBDE6F9-611E-4E9E-9370-25769CD291F5}"/>
              </a:ext>
            </a:extLst>
          </p:cNvPr>
          <p:cNvSpPr>
            <a:spLocks noChangeArrowheads="1"/>
          </p:cNvSpPr>
          <p:nvPr/>
        </p:nvSpPr>
        <p:spPr bwMode="auto">
          <a:xfrm>
            <a:off x="673100" y="2492474"/>
            <a:ext cx="3594100" cy="3170238"/>
          </a:xfrm>
          <a:prstGeom prst="roundRect">
            <a:avLst>
              <a:gd name="adj" fmla="val 8477"/>
            </a:avLst>
          </a:prstGeom>
          <a:solidFill>
            <a:schemeClr val="accent1"/>
          </a:solidFill>
          <a:ln w="9525">
            <a:solidFill>
              <a:srgbClr val="008080"/>
            </a:solidFill>
            <a:round/>
            <a:headEnd/>
            <a:tailEnd/>
          </a:ln>
        </p:spPr>
        <p:txBody>
          <a:bodyPr>
            <a:spAutoFit/>
          </a:bodyPr>
          <a:lstStyle/>
          <a:p>
            <a:pPr fontAlgn="b">
              <a:spcBef>
                <a:spcPct val="20000"/>
              </a:spcBef>
              <a:buClr>
                <a:schemeClr val="folHlink"/>
              </a:buClr>
              <a:buSzPct val="60000"/>
            </a:pPr>
            <a:r>
              <a:rPr lang="en-US" altLang="zh-CN">
                <a:ea typeface="黑体" pitchFamily="2" charset="-122"/>
                <a:sym typeface="Times New Roman" pitchFamily="18" charset="0"/>
              </a:rPr>
              <a:t>while(…) {</a:t>
            </a:r>
            <a:endParaRPr lang="zh-CN" altLang="en-US">
              <a:ea typeface="黑体" pitchFamily="2" charset="-122"/>
              <a:sym typeface="Times New Roman" pitchFamily="18" charset="0"/>
            </a:endParaRPr>
          </a:p>
          <a:p>
            <a:pPr fontAlgn="b">
              <a:spcBef>
                <a:spcPct val="20000"/>
              </a:spcBef>
              <a:buClr>
                <a:schemeClr val="folHlink"/>
              </a:buClr>
              <a:buSzPct val="60000"/>
            </a:pP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continue;</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a:t>
            </a:r>
            <a:endParaRPr lang="zh-CN" altLang="en-US">
              <a:ea typeface="黑体" pitchFamily="2" charset="-122"/>
            </a:endParaRPr>
          </a:p>
        </p:txBody>
      </p:sp>
      <p:grpSp>
        <p:nvGrpSpPr>
          <p:cNvPr id="19" name="Group 4">
            <a:extLst>
              <a:ext uri="{FF2B5EF4-FFF2-40B4-BE49-F238E27FC236}">
                <a16:creationId xmlns:a16="http://schemas.microsoft.com/office/drawing/2014/main" xmlns="" id="{EC17D413-12BC-44DD-9F15-C471399BE9F7}"/>
              </a:ext>
            </a:extLst>
          </p:cNvPr>
          <p:cNvGrpSpPr>
            <a:grpSpLocks/>
          </p:cNvGrpSpPr>
          <p:nvPr/>
        </p:nvGrpSpPr>
        <p:grpSpPr bwMode="auto">
          <a:xfrm>
            <a:off x="1589087" y="2492474"/>
            <a:ext cx="1166813" cy="2017713"/>
            <a:chOff x="0" y="0"/>
            <a:chExt cx="866" cy="1455"/>
          </a:xfrm>
        </p:grpSpPr>
        <p:sp>
          <p:nvSpPr>
            <p:cNvPr id="20" name="Line 5">
              <a:extLst>
                <a:ext uri="{FF2B5EF4-FFF2-40B4-BE49-F238E27FC236}">
                  <a16:creationId xmlns:a16="http://schemas.microsoft.com/office/drawing/2014/main" xmlns="" id="{8B824E34-D55E-4438-8730-CD4D70CD3EE4}"/>
                </a:ext>
              </a:extLst>
            </p:cNvPr>
            <p:cNvSpPr>
              <a:spLocks noChangeShapeType="1"/>
            </p:cNvSpPr>
            <p:nvPr/>
          </p:nvSpPr>
          <p:spPr bwMode="auto">
            <a:xfrm flipH="1">
              <a:off x="609" y="1455"/>
              <a:ext cx="257" cy="1"/>
            </a:xfrm>
            <a:prstGeom prst="line">
              <a:avLst/>
            </a:prstGeom>
            <a:noFill/>
            <a:ln w="31750">
              <a:solidFill>
                <a:srgbClr val="FF0000"/>
              </a:solidFill>
              <a:round/>
              <a:headEnd/>
              <a:tailEnd/>
            </a:ln>
          </p:spPr>
          <p:txBody>
            <a:bodyPr/>
            <a:lstStyle/>
            <a:p>
              <a:endParaRPr lang="zh-CN" altLang="en-US"/>
            </a:p>
          </p:txBody>
        </p:sp>
        <p:grpSp>
          <p:nvGrpSpPr>
            <p:cNvPr id="21" name="Group 6">
              <a:extLst>
                <a:ext uri="{FF2B5EF4-FFF2-40B4-BE49-F238E27FC236}">
                  <a16:creationId xmlns:a16="http://schemas.microsoft.com/office/drawing/2014/main" xmlns="" id="{2C4D73C5-FF04-4324-AEE8-489A42A943FD}"/>
                </a:ext>
              </a:extLst>
            </p:cNvPr>
            <p:cNvGrpSpPr>
              <a:grpSpLocks/>
            </p:cNvGrpSpPr>
            <p:nvPr/>
          </p:nvGrpSpPr>
          <p:grpSpPr bwMode="auto">
            <a:xfrm>
              <a:off x="0" y="0"/>
              <a:ext cx="860" cy="1225"/>
              <a:chOff x="0" y="0"/>
              <a:chExt cx="860" cy="1225"/>
            </a:xfrm>
          </p:grpSpPr>
          <p:grpSp>
            <p:nvGrpSpPr>
              <p:cNvPr id="22" name="Group 7">
                <a:extLst>
                  <a:ext uri="{FF2B5EF4-FFF2-40B4-BE49-F238E27FC236}">
                    <a16:creationId xmlns:a16="http://schemas.microsoft.com/office/drawing/2014/main" xmlns="" id="{87A4639B-1D55-4FC2-A7A7-51720035C3A0}"/>
                  </a:ext>
                </a:extLst>
              </p:cNvPr>
              <p:cNvGrpSpPr>
                <a:grpSpLocks/>
              </p:cNvGrpSpPr>
              <p:nvPr/>
            </p:nvGrpSpPr>
            <p:grpSpPr bwMode="auto">
              <a:xfrm>
                <a:off x="0" y="0"/>
                <a:ext cx="860" cy="1225"/>
                <a:chOff x="0" y="0"/>
                <a:chExt cx="684" cy="1225"/>
              </a:xfrm>
            </p:grpSpPr>
            <p:sp>
              <p:nvSpPr>
                <p:cNvPr id="24" name="Line 8">
                  <a:extLst>
                    <a:ext uri="{FF2B5EF4-FFF2-40B4-BE49-F238E27FC236}">
                      <a16:creationId xmlns:a16="http://schemas.microsoft.com/office/drawing/2014/main" xmlns="" id="{6BC16721-DF55-4F12-A641-69B5FCF565DE}"/>
                    </a:ext>
                  </a:extLst>
                </p:cNvPr>
                <p:cNvSpPr>
                  <a:spLocks noChangeShapeType="1"/>
                </p:cNvSpPr>
                <p:nvPr/>
              </p:nvSpPr>
              <p:spPr bwMode="auto">
                <a:xfrm>
                  <a:off x="0" y="0"/>
                  <a:ext cx="681" cy="1"/>
                </a:xfrm>
                <a:prstGeom prst="line">
                  <a:avLst/>
                </a:prstGeom>
                <a:noFill/>
                <a:ln w="31750">
                  <a:solidFill>
                    <a:srgbClr val="FF0000"/>
                  </a:solidFill>
                  <a:round/>
                  <a:headEnd/>
                  <a:tailEnd/>
                </a:ln>
              </p:spPr>
              <p:txBody>
                <a:bodyPr/>
                <a:lstStyle/>
                <a:p>
                  <a:endParaRPr lang="zh-CN" altLang="en-US"/>
                </a:p>
              </p:txBody>
            </p:sp>
            <p:sp>
              <p:nvSpPr>
                <p:cNvPr id="25" name="Line 9">
                  <a:extLst>
                    <a:ext uri="{FF2B5EF4-FFF2-40B4-BE49-F238E27FC236}">
                      <a16:creationId xmlns:a16="http://schemas.microsoft.com/office/drawing/2014/main" xmlns="" id="{3A73C018-8D36-489E-984F-DA90DC4733BE}"/>
                    </a:ext>
                  </a:extLst>
                </p:cNvPr>
                <p:cNvSpPr>
                  <a:spLocks noChangeShapeType="1"/>
                </p:cNvSpPr>
                <p:nvPr/>
              </p:nvSpPr>
              <p:spPr bwMode="auto">
                <a:xfrm>
                  <a:off x="683" y="0"/>
                  <a:ext cx="1" cy="1225"/>
                </a:xfrm>
                <a:prstGeom prst="line">
                  <a:avLst/>
                </a:prstGeom>
                <a:noFill/>
                <a:ln w="31750">
                  <a:solidFill>
                    <a:srgbClr val="FF0000"/>
                  </a:solidFill>
                  <a:round/>
                  <a:headEnd/>
                  <a:tailEnd/>
                </a:ln>
              </p:spPr>
              <p:txBody>
                <a:bodyPr/>
                <a:lstStyle/>
                <a:p>
                  <a:endParaRPr lang="zh-CN" altLang="en-US"/>
                </a:p>
              </p:txBody>
            </p:sp>
          </p:grpSp>
          <p:sp>
            <p:nvSpPr>
              <p:cNvPr id="23" name="Line 10">
                <a:extLst>
                  <a:ext uri="{FF2B5EF4-FFF2-40B4-BE49-F238E27FC236}">
                    <a16:creationId xmlns:a16="http://schemas.microsoft.com/office/drawing/2014/main" xmlns="" id="{AA9E04A6-1712-46F7-8690-6C80B78AD504}"/>
                  </a:ext>
                </a:extLst>
              </p:cNvPr>
              <p:cNvSpPr>
                <a:spLocks noChangeShapeType="1"/>
              </p:cNvSpPr>
              <p:nvPr/>
            </p:nvSpPr>
            <p:spPr bwMode="auto">
              <a:xfrm>
                <a:off x="6" y="0"/>
                <a:ext cx="1" cy="181"/>
              </a:xfrm>
              <a:prstGeom prst="line">
                <a:avLst/>
              </a:prstGeom>
              <a:noFill/>
              <a:ln w="31750">
                <a:solidFill>
                  <a:srgbClr val="FF0000"/>
                </a:solidFill>
                <a:round/>
                <a:headEnd/>
                <a:tailEnd type="triangle" w="med" len="med"/>
              </a:ln>
            </p:spPr>
            <p:txBody>
              <a:bodyPr/>
              <a:lstStyle/>
              <a:p>
                <a:endParaRPr lang="zh-CN" altLang="en-US"/>
              </a:p>
            </p:txBody>
          </p:sp>
        </p:grpSp>
      </p:grpSp>
      <p:sp>
        <p:nvSpPr>
          <p:cNvPr id="26" name="Text Box 11">
            <a:extLst>
              <a:ext uri="{FF2B5EF4-FFF2-40B4-BE49-F238E27FC236}">
                <a16:creationId xmlns:a16="http://schemas.microsoft.com/office/drawing/2014/main" xmlns="" id="{4D300685-EBEF-490A-996F-E017FDADA07A}"/>
              </a:ext>
            </a:extLst>
          </p:cNvPr>
          <p:cNvSpPr>
            <a:spLocks noChangeArrowheads="1"/>
          </p:cNvSpPr>
          <p:nvPr/>
        </p:nvSpPr>
        <p:spPr bwMode="auto">
          <a:xfrm>
            <a:off x="2928937" y="2709962"/>
            <a:ext cx="458788" cy="2087562"/>
          </a:xfrm>
          <a:prstGeom prst="rect">
            <a:avLst/>
          </a:prstGeom>
          <a:noFill/>
          <a:ln w="9525">
            <a:noFill/>
            <a:miter lim="800000"/>
            <a:headEnd/>
            <a:tailEnd/>
          </a:ln>
        </p:spPr>
        <p:txBody>
          <a:bodyPr>
            <a:spAutoFit/>
          </a:bodyPr>
          <a:lstStyle/>
          <a:p>
            <a:pPr>
              <a:spcBef>
                <a:spcPct val="50000"/>
              </a:spcBef>
            </a:pPr>
            <a:r>
              <a:rPr lang="zh-CN" altLang="en-US">
                <a:ea typeface="黑体" pitchFamily="2" charset="-122"/>
                <a:sym typeface="黑体" pitchFamily="2" charset="-122"/>
              </a:rPr>
              <a:t>继续下一次循环</a:t>
            </a:r>
            <a:endParaRPr lang="zh-CN" altLang="en-US">
              <a:ea typeface="黑体" pitchFamily="2" charset="-122"/>
            </a:endParaRPr>
          </a:p>
        </p:txBody>
      </p:sp>
      <p:sp>
        <p:nvSpPr>
          <p:cNvPr id="27" name="AutoShape 12">
            <a:extLst>
              <a:ext uri="{FF2B5EF4-FFF2-40B4-BE49-F238E27FC236}">
                <a16:creationId xmlns:a16="http://schemas.microsoft.com/office/drawing/2014/main" xmlns="" id="{E6FA5509-53B3-4565-8262-A55DBA6DAAF2}"/>
              </a:ext>
            </a:extLst>
          </p:cNvPr>
          <p:cNvSpPr>
            <a:spLocks noChangeArrowheads="1"/>
          </p:cNvSpPr>
          <p:nvPr/>
        </p:nvSpPr>
        <p:spPr bwMode="auto">
          <a:xfrm>
            <a:off x="2179637" y="5445224"/>
            <a:ext cx="2592388" cy="714375"/>
          </a:xfrm>
          <a:prstGeom prst="wedgeRoundRectCallout">
            <a:avLst>
              <a:gd name="adj1" fmla="val -51954"/>
              <a:gd name="adj2" fmla="val -170366"/>
              <a:gd name="adj3" fmla="val 16667"/>
            </a:avLst>
          </a:prstGeom>
          <a:gradFill rotWithShape="1">
            <a:gsLst>
              <a:gs pos="0">
                <a:srgbClr val="FFFF99"/>
              </a:gs>
              <a:gs pos="100000">
                <a:srgbClr val="FFFFFF"/>
              </a:gs>
            </a:gsLst>
            <a:lin ang="5400000" scaled="1"/>
          </a:gradFill>
          <a:ln w="9525">
            <a:solidFill>
              <a:srgbClr val="FF9900"/>
            </a:solidFill>
            <a:miter lim="800000"/>
            <a:headEnd/>
            <a:tailEnd/>
          </a:ln>
        </p:spPr>
        <p:txBody>
          <a:bodyPr>
            <a:spAutoFit/>
          </a:bodyPr>
          <a:lstStyle/>
          <a:p>
            <a:r>
              <a:rPr lang="zh-CN" altLang="en-US">
                <a:ea typeface="黑体" pitchFamily="2" charset="-122"/>
                <a:sym typeface="黑体" pitchFamily="2" charset="-122"/>
              </a:rPr>
              <a:t>通常与条件语句一起使用，加速循环</a:t>
            </a:r>
            <a:endParaRPr lang="zh-CN" altLang="en-US">
              <a:ea typeface="黑体" pitchFamily="2" charset="-122"/>
            </a:endParaRPr>
          </a:p>
        </p:txBody>
      </p:sp>
      <p:sp>
        <p:nvSpPr>
          <p:cNvPr id="28" name="AutoShape 13">
            <a:extLst>
              <a:ext uri="{FF2B5EF4-FFF2-40B4-BE49-F238E27FC236}">
                <a16:creationId xmlns:a16="http://schemas.microsoft.com/office/drawing/2014/main" xmlns="" id="{2D15DDE2-B7FB-4B95-A99C-9B55BEF45F87}"/>
              </a:ext>
            </a:extLst>
          </p:cNvPr>
          <p:cNvSpPr>
            <a:spLocks noChangeArrowheads="1"/>
          </p:cNvSpPr>
          <p:nvPr/>
        </p:nvSpPr>
        <p:spPr bwMode="auto">
          <a:xfrm>
            <a:off x="4843462" y="2492474"/>
            <a:ext cx="3903663" cy="2601913"/>
          </a:xfrm>
          <a:prstGeom prst="roundRect">
            <a:avLst>
              <a:gd name="adj" fmla="val 16667"/>
            </a:avLst>
          </a:prstGeom>
          <a:solidFill>
            <a:schemeClr val="accent1"/>
          </a:solidFill>
          <a:ln w="9525">
            <a:solidFill>
              <a:srgbClr val="008080"/>
            </a:solidFill>
            <a:round/>
            <a:headEnd/>
            <a:tailEnd/>
          </a:ln>
        </p:spPr>
        <p:txBody>
          <a:bodyPr>
            <a:spAutoFit/>
          </a:bodyPr>
          <a:lstStyle/>
          <a:p>
            <a:pPr fontAlgn="b">
              <a:spcBef>
                <a:spcPct val="20000"/>
              </a:spcBef>
              <a:buClr>
                <a:schemeClr val="folHlink"/>
              </a:buClr>
              <a:buSzPct val="60000"/>
            </a:pPr>
            <a:r>
              <a:rPr lang="en-US" altLang="zh-CN">
                <a:ea typeface="黑体" pitchFamily="2" charset="-122"/>
                <a:sym typeface="Times New Roman" pitchFamily="18" charset="0"/>
              </a:rPr>
              <a:t>for(int i = 0; i&lt;10;i++){</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r>
              <a:rPr lang="zh-CN" altLang="en-US">
                <a:ea typeface="黑体" pitchFamily="2" charset="-122"/>
                <a:sym typeface="Times New Roman" pitchFamily="18" charset="0"/>
              </a:rPr>
              <a:t>跑</a:t>
            </a:r>
            <a:r>
              <a:rPr lang="en-US" altLang="zh-CN">
                <a:ea typeface="黑体" pitchFamily="2" charset="-122"/>
                <a:sym typeface="Times New Roman" pitchFamily="18" charset="0"/>
              </a:rPr>
              <a:t>400</a:t>
            </a:r>
            <a:r>
              <a:rPr lang="zh-CN" altLang="en-US">
                <a:ea typeface="黑体" pitchFamily="2" charset="-122"/>
                <a:sym typeface="Times New Roman" pitchFamily="18" charset="0"/>
              </a:rPr>
              <a:t>米；</a:t>
            </a:r>
          </a:p>
          <a:p>
            <a:pPr fontAlgn="b">
              <a:spcBef>
                <a:spcPct val="20000"/>
              </a:spcBef>
              <a:buClr>
                <a:schemeClr val="folHlink"/>
              </a:buClr>
              <a:buSzPct val="60000"/>
            </a:pPr>
            <a:r>
              <a:rPr lang="zh-CN" altLang="en-US">
                <a:ea typeface="黑体" pitchFamily="2" charset="-122"/>
                <a:sym typeface="Times New Roman" pitchFamily="18" charset="0"/>
              </a:rPr>
              <a:t>      </a:t>
            </a:r>
            <a:r>
              <a:rPr lang="en-US" altLang="zh-CN">
                <a:ea typeface="黑体" pitchFamily="2" charset="-122"/>
                <a:sym typeface="Times New Roman" pitchFamily="18" charset="0"/>
              </a:rPr>
              <a:t>if</a:t>
            </a:r>
            <a:r>
              <a:rPr lang="zh-CN" altLang="en-US">
                <a:ea typeface="黑体" pitchFamily="2" charset="-122"/>
                <a:sym typeface="Times New Roman" pitchFamily="18" charset="0"/>
              </a:rPr>
              <a:t>（！口渴）</a:t>
            </a:r>
            <a:r>
              <a:rPr lang="en-US" altLang="zh-CN">
                <a:ea typeface="黑体" pitchFamily="2" charset="-122"/>
                <a:sym typeface="Times New Roman" pitchFamily="18" charset="0"/>
              </a:rPr>
              <a:t>{</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continue;  //</a:t>
            </a:r>
            <a:r>
              <a:rPr lang="zh-CN" altLang="en-US">
                <a:ea typeface="黑体" pitchFamily="2" charset="-122"/>
                <a:sym typeface="Times New Roman" pitchFamily="18" charset="0"/>
              </a:rPr>
              <a:t>不喝水，继续跑</a:t>
            </a:r>
          </a:p>
          <a:p>
            <a:pPr fontAlgn="b">
              <a:spcBef>
                <a:spcPct val="20000"/>
              </a:spcBef>
              <a:buClr>
                <a:schemeClr val="folHlink"/>
              </a:buClr>
              <a:buSzPct val="60000"/>
            </a:pPr>
            <a:r>
              <a:rPr lang="zh-CN" altLang="en-US">
                <a:ea typeface="黑体" pitchFamily="2" charset="-122"/>
                <a:sym typeface="Times New Roman" pitchFamily="18" charset="0"/>
              </a:rPr>
              <a:t>      </a:t>
            </a:r>
            <a:r>
              <a:rPr lang="en-US" altLang="zh-CN">
                <a:ea typeface="黑体" pitchFamily="2" charset="-122"/>
                <a:sym typeface="Times New Roman" pitchFamily="18" charset="0"/>
              </a:rPr>
              <a:t>}</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      </a:t>
            </a:r>
            <a:r>
              <a:rPr lang="zh-CN" altLang="en-US">
                <a:ea typeface="黑体" pitchFamily="2" charset="-122"/>
                <a:sym typeface="Times New Roman" pitchFamily="18" charset="0"/>
              </a:rPr>
              <a:t>接过水壶，喝水</a:t>
            </a:r>
            <a:r>
              <a:rPr lang="en-US" altLang="zh-CN">
                <a:ea typeface="黑体" pitchFamily="2" charset="-122"/>
                <a:sym typeface="Times New Roman" pitchFamily="18" charset="0"/>
              </a:rPr>
              <a:t>;</a:t>
            </a:r>
            <a:endParaRPr lang="zh-CN" altLang="en-US">
              <a:ea typeface="黑体" pitchFamily="2" charset="-122"/>
              <a:sym typeface="Times New Roman" pitchFamily="18" charset="0"/>
            </a:endParaRPr>
          </a:p>
          <a:p>
            <a:pPr fontAlgn="b">
              <a:spcBef>
                <a:spcPct val="20000"/>
              </a:spcBef>
              <a:buClr>
                <a:schemeClr val="folHlink"/>
              </a:buClr>
              <a:buSzPct val="60000"/>
            </a:pPr>
            <a:r>
              <a:rPr lang="en-US" altLang="zh-CN">
                <a:ea typeface="黑体" pitchFamily="2" charset="-122"/>
                <a:sym typeface="Times New Roman" pitchFamily="18" charset="0"/>
              </a:rPr>
              <a:t>}</a:t>
            </a:r>
            <a:endParaRPr lang="zh-CN" altLang="en-US">
              <a:ea typeface="黑体" pitchFamily="2" charset="-122"/>
            </a:endParaRPr>
          </a:p>
        </p:txBody>
      </p:sp>
      <p:sp>
        <p:nvSpPr>
          <p:cNvPr id="29" name="AutoShape 14">
            <a:extLst>
              <a:ext uri="{FF2B5EF4-FFF2-40B4-BE49-F238E27FC236}">
                <a16:creationId xmlns:a16="http://schemas.microsoft.com/office/drawing/2014/main" xmlns="" id="{C9F6DCC8-2730-483C-B8BF-96F6B9256A4A}"/>
              </a:ext>
            </a:extLst>
          </p:cNvPr>
          <p:cNvSpPr>
            <a:spLocks noChangeArrowheads="1"/>
          </p:cNvSpPr>
          <p:nvPr/>
        </p:nvSpPr>
        <p:spPr bwMode="auto">
          <a:xfrm>
            <a:off x="3906837" y="3644999"/>
            <a:ext cx="1223963" cy="576263"/>
          </a:xfrm>
          <a:prstGeom prst="rightArrow">
            <a:avLst>
              <a:gd name="adj1" fmla="val 49861"/>
              <a:gd name="adj2" fmla="val 53178"/>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zh-CN">
              <a:ea typeface="黑体" pitchFamily="2" charset="-122"/>
              <a:sym typeface="黑体" pitchFamily="2" charset="-122"/>
            </a:endParaRPr>
          </a:p>
        </p:txBody>
      </p:sp>
      <p:sp>
        <p:nvSpPr>
          <p:cNvPr id="30" name="Text Box 15">
            <a:extLst>
              <a:ext uri="{FF2B5EF4-FFF2-40B4-BE49-F238E27FC236}">
                <a16:creationId xmlns:a16="http://schemas.microsoft.com/office/drawing/2014/main" xmlns="" id="{CB198AFD-00C7-4224-B2C6-198E726153B9}"/>
              </a:ext>
            </a:extLst>
          </p:cNvPr>
          <p:cNvSpPr>
            <a:spLocks noChangeArrowheads="1"/>
          </p:cNvSpPr>
          <p:nvPr/>
        </p:nvSpPr>
        <p:spPr bwMode="auto">
          <a:xfrm>
            <a:off x="4195762" y="3357662"/>
            <a:ext cx="863600" cy="366712"/>
          </a:xfrm>
          <a:prstGeom prst="rect">
            <a:avLst/>
          </a:prstGeom>
          <a:noFill/>
          <a:ln w="9525">
            <a:noFill/>
            <a:miter lim="800000"/>
            <a:headEnd/>
            <a:tailEnd/>
          </a:ln>
        </p:spPr>
        <p:txBody>
          <a:bodyPr>
            <a:spAutoFit/>
          </a:bodyPr>
          <a:lstStyle/>
          <a:p>
            <a:pPr>
              <a:spcBef>
                <a:spcPct val="50000"/>
              </a:spcBef>
            </a:pPr>
            <a:r>
              <a:rPr lang="zh-CN" altLang="en-US">
                <a:ea typeface="黑体" pitchFamily="2" charset="-122"/>
                <a:sym typeface="黑体" pitchFamily="2" charset="-122"/>
              </a:rPr>
              <a:t>示例</a:t>
            </a:r>
            <a:endParaRPr lang="zh-CN" altLang="en-US">
              <a:ea typeface="黑体" pitchFamily="2" charset="-122"/>
            </a:endParaRPr>
          </a:p>
        </p:txBody>
      </p:sp>
    </p:spTree>
    <p:extLst>
      <p:ext uri="{BB962C8B-B14F-4D97-AF65-F5344CB8AC3E}">
        <p14:creationId xmlns:p14="http://schemas.microsoft.com/office/powerpoint/2010/main" xmlns="" val="13482319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p:cBhvr>
                                        <p:cTn id="7" dur="500"/>
                                        <p:tgtEl>
                                          <p:spTgt spid="1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p:cBhvr>
                                        <p:cTn id="11" dur="500"/>
                                        <p:tgtEl>
                                          <p:spTgt spid="17">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p:cBhvr>
                                        <p:cTn id="15" dur="1000"/>
                                        <p:tgtEl>
                                          <p:spTgt spid="19"/>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p:cBhvr>
                                        <p:cTn id="19" dur="500"/>
                                        <p:tgtEl>
                                          <p:spTgt spid="2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p:cBhvr>
                                        <p:cTn id="28" dur="500"/>
                                        <p:tgtEl>
                                          <p:spTgt spid="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p:cBhvr>
                                        <p:cTn id="31" dur="500"/>
                                        <p:tgtEl>
                                          <p:spTgt spid="30"/>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utoUpdateAnimBg="0"/>
      <p:bldP spid="27" grpId="0" bldLvl="0" animBg="1" autoUpdateAnimBg="0"/>
      <p:bldP spid="28" grpId="0" bldLvl="0" animBg="1" autoUpdateAnimBg="0"/>
      <p:bldP spid="29" grpId="0" bldLvl="0" animBg="1" autoUpdateAnimBg="0"/>
      <p:bldP spid="30"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D5DC5CC4-6ACC-46FB-8032-A50AE180D9F9}"/>
              </a:ext>
            </a:extLst>
          </p:cNvPr>
          <p:cNvSpPr>
            <a:spLocks noChangeArrowheads="1"/>
          </p:cNvSpPr>
          <p:nvPr/>
        </p:nvSpPr>
        <p:spPr bwMode="auto">
          <a:xfrm>
            <a:off x="725764" y="980728"/>
            <a:ext cx="8064500" cy="1223962"/>
          </a:xfrm>
          <a:prstGeom prst="rect">
            <a:avLst/>
          </a:prstGeom>
          <a:noFill/>
          <a:ln w="9525">
            <a:noFill/>
            <a:miter lim="800000"/>
            <a:headEnd/>
            <a:tailEnd/>
          </a:ln>
        </p:spPr>
        <p:txBody>
          <a:bodyPr/>
          <a:lstStyle/>
          <a:p>
            <a:pPr marL="342900" indent="-342900">
              <a:spcBef>
                <a:spcPct val="20000"/>
              </a:spcBef>
              <a:buClr>
                <a:srgbClr val="FF6600"/>
              </a:buClr>
              <a:buFont typeface="Wingdings" pitchFamily="2" charset="2"/>
              <a:buChar char="Ø"/>
            </a:pPr>
            <a:r>
              <a:rPr lang="zh-CN" altLang="en-US" sz="2400" b="1" dirty="0">
                <a:latin typeface="Verdana" pitchFamily="34" charset="0"/>
                <a:ea typeface="黑体" pitchFamily="2" charset="-122"/>
              </a:rPr>
              <a:t>数组是一个变量，存储相同数据类型的一组数据</a:t>
            </a:r>
          </a:p>
          <a:p>
            <a:pPr marL="342900" indent="-342900">
              <a:spcBef>
                <a:spcPct val="20000"/>
              </a:spcBef>
              <a:buClr>
                <a:srgbClr val="FF6600"/>
              </a:buClr>
              <a:buFont typeface="Wingdings" pitchFamily="2" charset="2"/>
              <a:buChar char="Ø"/>
            </a:pPr>
            <a:endParaRPr lang="zh-CN" altLang="en-US" sz="2400" b="1" dirty="0">
              <a:latin typeface="Verdana" pitchFamily="34" charset="0"/>
              <a:ea typeface="黑体" pitchFamily="2" charset="-122"/>
            </a:endParaRPr>
          </a:p>
        </p:txBody>
      </p:sp>
      <p:sp>
        <p:nvSpPr>
          <p:cNvPr id="32" name="Rectangle 8">
            <a:extLst>
              <a:ext uri="{FF2B5EF4-FFF2-40B4-BE49-F238E27FC236}">
                <a16:creationId xmlns:a16="http://schemas.microsoft.com/office/drawing/2014/main" xmlns="" id="{BFB660B9-2F2A-4076-A63A-879346F3689D}"/>
              </a:ext>
            </a:extLst>
          </p:cNvPr>
          <p:cNvSpPr>
            <a:spLocks noChangeArrowheads="1"/>
          </p:cNvSpPr>
          <p:nvPr/>
        </p:nvSpPr>
        <p:spPr bwMode="auto">
          <a:xfrm>
            <a:off x="-29886" y="2326928"/>
            <a:ext cx="9144000" cy="1587"/>
          </a:xfrm>
          <a:prstGeom prst="rect">
            <a:avLst/>
          </a:prstGeom>
          <a:noFill/>
          <a:ln w="9525">
            <a:noFill/>
            <a:miter lim="800000"/>
            <a:headEnd/>
            <a:tailEnd/>
          </a:ln>
        </p:spPr>
        <p:txBody>
          <a:bodyPr wrap="none" anchor="ctr">
            <a:spAutoFit/>
          </a:bodyPr>
          <a:lstStyle/>
          <a:p>
            <a:pPr algn="ctr" eaLnBrk="0" hangingPunct="0">
              <a:buFont typeface="Arial" charset="0"/>
              <a:buNone/>
            </a:pPr>
            <a:endParaRPr lang="zh-CN" altLang="en-US" b="1">
              <a:solidFill>
                <a:schemeClr val="bg1"/>
              </a:solidFill>
              <a:ea typeface="黑体" pitchFamily="2" charset="-122"/>
              <a:sym typeface="黑体" pitchFamily="2" charset="-122"/>
            </a:endParaRPr>
          </a:p>
        </p:txBody>
      </p:sp>
      <p:graphicFrame>
        <p:nvGraphicFramePr>
          <p:cNvPr id="33" name="Object 7">
            <a:extLst>
              <a:ext uri="{FF2B5EF4-FFF2-40B4-BE49-F238E27FC236}">
                <a16:creationId xmlns:a16="http://schemas.microsoft.com/office/drawing/2014/main" xmlns="" id="{86D32846-EFA6-4718-B796-24C3FE769E78}"/>
              </a:ext>
            </a:extLst>
          </p:cNvPr>
          <p:cNvGraphicFramePr>
            <a:graphicFrameLocks noChangeAspect="1"/>
          </p:cNvGraphicFramePr>
          <p:nvPr>
            <p:extLst>
              <p:ext uri="{D42A27DB-BD31-4B8C-83A1-F6EECF244321}">
                <p14:modId xmlns:p14="http://schemas.microsoft.com/office/powerpoint/2010/main" xmlns="" val="2327454371"/>
              </p:ext>
            </p:extLst>
          </p:nvPr>
        </p:nvGraphicFramePr>
        <p:xfrm>
          <a:off x="2165627" y="1988790"/>
          <a:ext cx="5184775" cy="2327275"/>
        </p:xfrm>
        <a:graphic>
          <a:graphicData uri="http://schemas.openxmlformats.org/presentationml/2006/ole">
            <p:oleObj spid="_x0000_s1031" r:id="rId3" imgW="3630549" imgH="1624787" progId="">
              <p:embed/>
            </p:oleObj>
          </a:graphicData>
        </a:graphic>
      </p:graphicFrame>
      <p:sp>
        <p:nvSpPr>
          <p:cNvPr id="34" name="AutoShape 11">
            <a:extLst>
              <a:ext uri="{FF2B5EF4-FFF2-40B4-BE49-F238E27FC236}">
                <a16:creationId xmlns:a16="http://schemas.microsoft.com/office/drawing/2014/main" xmlns="" id="{69D93325-7E52-4DF8-9B88-06EC3BE43170}"/>
              </a:ext>
            </a:extLst>
          </p:cNvPr>
          <p:cNvSpPr>
            <a:spLocks noChangeArrowheads="1"/>
          </p:cNvSpPr>
          <p:nvPr/>
        </p:nvSpPr>
        <p:spPr bwMode="auto">
          <a:xfrm>
            <a:off x="1733827" y="4870103"/>
            <a:ext cx="6586537" cy="709612"/>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p:spPr>
        <p:txBody>
          <a:bodyPr>
            <a:spAutoFit/>
          </a:bodyPr>
          <a:lstStyle/>
          <a:p>
            <a:pPr eaLnBrk="0" hangingPunct="0">
              <a:buFont typeface="Arial" charset="0"/>
              <a:buNone/>
            </a:pPr>
            <a:r>
              <a:rPr lang="zh-CN" altLang="en-US" b="1">
                <a:ea typeface="黑体" pitchFamily="2" charset="-122"/>
                <a:sym typeface="黑体" pitchFamily="2" charset="-122"/>
              </a:rPr>
              <a:t>声明一个变量就是在内存空间划出一块合适的空间</a:t>
            </a:r>
          </a:p>
          <a:p>
            <a:pPr eaLnBrk="0" hangingPunct="0">
              <a:buFont typeface="Arial" charset="0"/>
              <a:buNone/>
            </a:pPr>
            <a:r>
              <a:rPr lang="zh-CN" altLang="en-US" b="1">
                <a:ea typeface="黑体" pitchFamily="2" charset="-122"/>
                <a:sym typeface="黑体" pitchFamily="2" charset="-122"/>
              </a:rPr>
              <a:t>声明一个数组就是在内存空间划出一串连续的空间</a:t>
            </a:r>
            <a:endParaRPr lang="zh-CN" altLang="en-US" b="1">
              <a:ea typeface="黑体" pitchFamily="2" charset="-122"/>
            </a:endParaRPr>
          </a:p>
        </p:txBody>
      </p:sp>
    </p:spTree>
    <p:extLst>
      <p:ext uri="{BB962C8B-B14F-4D97-AF65-F5344CB8AC3E}">
        <p14:creationId xmlns:p14="http://schemas.microsoft.com/office/powerpoint/2010/main" xmlns="" val="13372647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8">
            <a:extLst>
              <a:ext uri="{FF2B5EF4-FFF2-40B4-BE49-F238E27FC236}">
                <a16:creationId xmlns:a16="http://schemas.microsoft.com/office/drawing/2014/main" xmlns="" id="{BFB660B9-2F2A-4076-A63A-879346F3689D}"/>
              </a:ext>
            </a:extLst>
          </p:cNvPr>
          <p:cNvSpPr>
            <a:spLocks noChangeArrowheads="1"/>
          </p:cNvSpPr>
          <p:nvPr/>
        </p:nvSpPr>
        <p:spPr bwMode="auto">
          <a:xfrm>
            <a:off x="-29886" y="2326928"/>
            <a:ext cx="9144000" cy="1587"/>
          </a:xfrm>
          <a:prstGeom prst="rect">
            <a:avLst/>
          </a:prstGeom>
          <a:noFill/>
          <a:ln w="9525">
            <a:noFill/>
            <a:miter lim="800000"/>
            <a:headEnd/>
            <a:tailEnd/>
          </a:ln>
        </p:spPr>
        <p:txBody>
          <a:bodyPr wrap="none" anchor="ctr">
            <a:spAutoFit/>
          </a:bodyPr>
          <a:lstStyle/>
          <a:p>
            <a:pPr algn="ctr" eaLnBrk="0" hangingPunct="0">
              <a:buFont typeface="Arial" charset="0"/>
              <a:buNone/>
            </a:pPr>
            <a:endParaRPr lang="zh-CN" altLang="en-US" b="1">
              <a:solidFill>
                <a:schemeClr val="bg1"/>
              </a:solidFill>
              <a:ea typeface="黑体" pitchFamily="2" charset="-122"/>
              <a:sym typeface="黑体" pitchFamily="2" charset="-122"/>
            </a:endParaRPr>
          </a:p>
        </p:txBody>
      </p:sp>
      <p:sp>
        <p:nvSpPr>
          <p:cNvPr id="11" name="Rectangle 3">
            <a:extLst>
              <a:ext uri="{FF2B5EF4-FFF2-40B4-BE49-F238E27FC236}">
                <a16:creationId xmlns:a16="http://schemas.microsoft.com/office/drawing/2014/main" xmlns="" id="{4B53EF53-70EC-40AA-9687-30BD74BA2B6A}"/>
              </a:ext>
            </a:extLst>
          </p:cNvPr>
          <p:cNvSpPr>
            <a:spLocks noChangeArrowheads="1"/>
          </p:cNvSpPr>
          <p:nvPr/>
        </p:nvSpPr>
        <p:spPr bwMode="auto">
          <a:xfrm>
            <a:off x="589328" y="980728"/>
            <a:ext cx="8229600" cy="4525963"/>
          </a:xfrm>
          <a:prstGeom prst="rect">
            <a:avLst/>
          </a:prstGeom>
          <a:noFill/>
          <a:ln w="9525">
            <a:noFill/>
            <a:miter lim="800000"/>
            <a:headEnd/>
            <a:tailEnd/>
          </a:ln>
        </p:spPr>
        <p:txBody>
          <a:bodyPr/>
          <a:lstStyle/>
          <a:p>
            <a:pPr marL="342900" indent="-342900">
              <a:spcBef>
                <a:spcPct val="20000"/>
              </a:spcBef>
              <a:buClr>
                <a:srgbClr val="FF6600"/>
              </a:buClr>
              <a:buFont typeface="Wingdings" pitchFamily="2" charset="2"/>
              <a:buChar char="Ø"/>
            </a:pPr>
            <a:r>
              <a:rPr lang="zh-CN" altLang="en-US" sz="2400">
                <a:latin typeface="Verdana" pitchFamily="34" charset="0"/>
                <a:ea typeface="黑体" pitchFamily="2" charset="-122"/>
              </a:rPr>
              <a:t>数组只有一个名称，即标识符 </a:t>
            </a:r>
          </a:p>
          <a:p>
            <a:pPr marL="342900" indent="-342900">
              <a:spcBef>
                <a:spcPct val="20000"/>
              </a:spcBef>
              <a:buClr>
                <a:srgbClr val="FF6600"/>
              </a:buClr>
              <a:buFont typeface="Wingdings" pitchFamily="2" charset="2"/>
              <a:buChar char="Ø"/>
            </a:pPr>
            <a:r>
              <a:rPr lang="zh-CN" altLang="en-US" sz="2400">
                <a:latin typeface="Verdana" pitchFamily="34" charset="0"/>
                <a:ea typeface="黑体" pitchFamily="2" charset="-122"/>
              </a:rPr>
              <a:t>元素下标标明了元素在数组中的位置，从</a:t>
            </a:r>
            <a:r>
              <a:rPr lang="en-US" altLang="zh-CN" sz="2400">
                <a:latin typeface="Verdana" pitchFamily="34" charset="0"/>
                <a:ea typeface="黑体" pitchFamily="2" charset="-122"/>
              </a:rPr>
              <a:t>0</a:t>
            </a:r>
            <a:r>
              <a:rPr lang="zh-CN" altLang="en-US" sz="2400">
                <a:latin typeface="Verdana" pitchFamily="34" charset="0"/>
                <a:ea typeface="黑体" pitchFamily="2" charset="-122"/>
              </a:rPr>
              <a:t>开始</a:t>
            </a:r>
          </a:p>
          <a:p>
            <a:pPr marL="342900" indent="-342900">
              <a:spcBef>
                <a:spcPct val="20000"/>
              </a:spcBef>
              <a:buClr>
                <a:srgbClr val="FF6600"/>
              </a:buClr>
              <a:buFont typeface="Wingdings" pitchFamily="2" charset="2"/>
              <a:buChar char="Ø"/>
            </a:pPr>
            <a:r>
              <a:rPr lang="zh-CN" altLang="en-US" sz="2400">
                <a:latin typeface="Verdana" pitchFamily="34" charset="0"/>
                <a:ea typeface="黑体" pitchFamily="2" charset="-122"/>
              </a:rPr>
              <a:t>数组中的每个元素都可以通过下标来访问 </a:t>
            </a:r>
          </a:p>
          <a:p>
            <a:pPr marL="342900" indent="-342900">
              <a:spcBef>
                <a:spcPct val="20000"/>
              </a:spcBef>
              <a:buClr>
                <a:srgbClr val="FF6600"/>
              </a:buClr>
              <a:buFont typeface="Wingdings" pitchFamily="2" charset="2"/>
              <a:buChar char="Ø"/>
            </a:pPr>
            <a:r>
              <a:rPr lang="zh-CN" altLang="en-US" sz="2400">
                <a:latin typeface="Verdana" pitchFamily="34" charset="0"/>
                <a:ea typeface="黑体" pitchFamily="2" charset="-122"/>
              </a:rPr>
              <a:t>数组长度固定不变，避免数组越界</a:t>
            </a:r>
          </a:p>
        </p:txBody>
      </p:sp>
      <p:graphicFrame>
        <p:nvGraphicFramePr>
          <p:cNvPr id="12" name="Object 4">
            <a:extLst>
              <a:ext uri="{FF2B5EF4-FFF2-40B4-BE49-F238E27FC236}">
                <a16:creationId xmlns:a16="http://schemas.microsoft.com/office/drawing/2014/main" xmlns="" id="{BFA0205F-1650-400C-8DF2-5F2B6C9E0869}"/>
              </a:ext>
            </a:extLst>
          </p:cNvPr>
          <p:cNvGraphicFramePr>
            <a:graphicFrameLocks noChangeAspect="1"/>
          </p:cNvGraphicFramePr>
          <p:nvPr>
            <p:extLst>
              <p:ext uri="{D42A27DB-BD31-4B8C-83A1-F6EECF244321}">
                <p14:modId xmlns:p14="http://schemas.microsoft.com/office/powerpoint/2010/main" xmlns="" val="1583337810"/>
              </p:ext>
            </p:extLst>
          </p:nvPr>
        </p:nvGraphicFramePr>
        <p:xfrm>
          <a:off x="1967278" y="3169891"/>
          <a:ext cx="5832475" cy="2390775"/>
        </p:xfrm>
        <a:graphic>
          <a:graphicData uri="http://schemas.openxmlformats.org/presentationml/2006/ole">
            <p:oleObj spid="_x0000_s2054" r:id="rId3" imgW="2854833" imgH="1170838" progId="">
              <p:embed/>
            </p:oleObj>
          </a:graphicData>
        </a:graphic>
      </p:graphicFrame>
    </p:spTree>
    <p:extLst>
      <p:ext uri="{BB962C8B-B14F-4D97-AF65-F5344CB8AC3E}">
        <p14:creationId xmlns:p14="http://schemas.microsoft.com/office/powerpoint/2010/main" xmlns="" val="31331709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p:cBhvr>
                                        <p:cTn id="15" dur="500"/>
                                        <p:tgtEl>
                                          <p:spTgt spid="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p:cBhvr>
                                        <p:cTn id="20" dur="500"/>
                                        <p:tgtEl>
                                          <p:spTgt spid="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p:cBhvr>
                                        <p:cTn id="2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xmlns="" id="{5B5D5880-F9FD-4B8E-AE38-49797386D5A6}"/>
              </a:ext>
            </a:extLst>
          </p:cNvPr>
          <p:cNvSpPr/>
          <p:nvPr/>
        </p:nvSpPr>
        <p:spPr>
          <a:xfrm>
            <a:off x="3857620" y="2285992"/>
            <a:ext cx="3929091" cy="2240998"/>
          </a:xfrm>
          <a:prstGeom prst="rect">
            <a:avLst/>
          </a:prstGeom>
        </p:spPr>
        <p:txBody>
          <a:bodyPr wrap="square">
            <a:spAutoFit/>
          </a:bodyPr>
          <a:lstStyle/>
          <a:p>
            <a:pPr lvl="0">
              <a:lnSpc>
                <a:spcPct val="150000"/>
              </a:lnSpc>
              <a:buFont typeface="Wingdings" pitchFamily="2" charset="2"/>
              <a:buChar char="Ø"/>
            </a:pPr>
            <a:r>
              <a:rPr lang="zh-CN" altLang="en-US" sz="2400" dirty="0">
                <a:latin typeface="华文细黑" pitchFamily="2" charset="-122"/>
                <a:ea typeface="华文细黑" pitchFamily="2" charset="-122"/>
              </a:rPr>
              <a:t>操作系统</a:t>
            </a:r>
          </a:p>
          <a:p>
            <a:pPr lvl="0">
              <a:lnSpc>
                <a:spcPct val="150000"/>
              </a:lnSpc>
              <a:buFont typeface="Wingdings" pitchFamily="2" charset="2"/>
              <a:buChar char="Ø"/>
            </a:pPr>
            <a:r>
              <a:rPr lang="zh-CN" altLang="en-US" sz="2400" dirty="0">
                <a:latin typeface="华文细黑" pitchFamily="2" charset="-122"/>
                <a:ea typeface="华文细黑" pitchFamily="2" charset="-122"/>
              </a:rPr>
              <a:t>各种语言处理程序</a:t>
            </a:r>
          </a:p>
          <a:p>
            <a:pPr lvl="0">
              <a:lnSpc>
                <a:spcPct val="150000"/>
              </a:lnSpc>
              <a:buFont typeface="Wingdings" pitchFamily="2" charset="2"/>
              <a:buChar char="Ø"/>
            </a:pPr>
            <a:r>
              <a:rPr lang="zh-CN" altLang="en-US" sz="2400" dirty="0">
                <a:latin typeface="华文细黑" pitchFamily="2" charset="-122"/>
                <a:ea typeface="华文细黑" pitchFamily="2" charset="-122"/>
              </a:rPr>
              <a:t>系统支持和服务程序</a:t>
            </a:r>
          </a:p>
          <a:p>
            <a:pPr lvl="0">
              <a:lnSpc>
                <a:spcPct val="150000"/>
              </a:lnSpc>
              <a:buFont typeface="Wingdings" pitchFamily="2" charset="2"/>
              <a:buChar char="Ø"/>
            </a:pPr>
            <a:r>
              <a:rPr lang="zh-CN" altLang="en-US" sz="2400" dirty="0">
                <a:latin typeface="华文细黑" pitchFamily="2" charset="-122"/>
                <a:ea typeface="华文细黑" pitchFamily="2" charset="-122"/>
              </a:rPr>
              <a:t>数据库管理系统</a:t>
            </a:r>
          </a:p>
        </p:txBody>
      </p:sp>
      <p:pic>
        <p:nvPicPr>
          <p:cNvPr id="14" name="图片 13" descr="C:\Documents and Settings\FANKAI\桌面\图片1.png">
            <a:extLst>
              <a:ext uri="{FF2B5EF4-FFF2-40B4-BE49-F238E27FC236}">
                <a16:creationId xmlns:a16="http://schemas.microsoft.com/office/drawing/2014/main" xmlns="" id="{BD52CAEE-8605-43F8-BE61-1E170103C3CC}"/>
              </a:ext>
            </a:extLst>
          </p:cNvPr>
          <p:cNvPicPr/>
          <p:nvPr/>
        </p:nvPicPr>
        <p:blipFill>
          <a:blip r:embed="rId2" cstate="print">
            <a:grayscl/>
          </a:blip>
          <a:srcRect/>
          <a:stretch>
            <a:fillRect/>
          </a:stretch>
        </p:blipFill>
        <p:spPr bwMode="auto">
          <a:xfrm>
            <a:off x="1000100" y="2643182"/>
            <a:ext cx="2457907" cy="1709351"/>
          </a:xfrm>
          <a:prstGeom prst="rect">
            <a:avLst/>
          </a:prstGeom>
          <a:noFill/>
          <a:ln w="9525">
            <a:noFill/>
            <a:miter lim="800000"/>
            <a:headEnd/>
            <a:tailEnd/>
          </a:ln>
        </p:spPr>
      </p:pic>
      <p:sp>
        <p:nvSpPr>
          <p:cNvPr id="2" name="矩形 1">
            <a:extLst>
              <a:ext uri="{FF2B5EF4-FFF2-40B4-BE49-F238E27FC236}">
                <a16:creationId xmlns:a16="http://schemas.microsoft.com/office/drawing/2014/main" xmlns="" id="{CE0191F1-0A1A-4103-BCFF-EAA6AFABA63D}"/>
              </a:ext>
            </a:extLst>
          </p:cNvPr>
          <p:cNvSpPr/>
          <p:nvPr/>
        </p:nvSpPr>
        <p:spPr>
          <a:xfrm>
            <a:off x="1000100" y="1124744"/>
            <a:ext cx="1987724" cy="461665"/>
          </a:xfrm>
          <a:prstGeom prst="rect">
            <a:avLst/>
          </a:prstGeom>
        </p:spPr>
        <p:txBody>
          <a:bodyPr wrap="square">
            <a:spAutoFit/>
          </a:bodyPr>
          <a:lstStyle/>
          <a:p>
            <a:pPr>
              <a:spcBef>
                <a:spcPts val="675"/>
              </a:spcBef>
            </a:pPr>
            <a:r>
              <a:rPr lang="zh-CN" altLang="en-US" sz="2400" dirty="0">
                <a:latin typeface="黑体" panose="02010609060101010101" pitchFamily="49" charset="-122"/>
                <a:ea typeface="黑体" panose="02010609060101010101" pitchFamily="49" charset="-122"/>
              </a:rPr>
              <a:t>软件的分类</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707538184"/>
      </p:ext>
    </p:extLst>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Text Box 3">
            <a:extLst>
              <a:ext uri="{FF2B5EF4-FFF2-40B4-BE49-F238E27FC236}">
                <a16:creationId xmlns:a16="http://schemas.microsoft.com/office/drawing/2014/main" xmlns="" id="{E694A655-0B42-487B-B547-B7E173A64DA6}"/>
              </a:ext>
            </a:extLst>
          </p:cNvPr>
          <p:cNvSpPr>
            <a:spLocks noChangeArrowheads="1"/>
          </p:cNvSpPr>
          <p:nvPr/>
        </p:nvSpPr>
        <p:spPr bwMode="auto">
          <a:xfrm>
            <a:off x="395288" y="1611313"/>
            <a:ext cx="6913562" cy="3978275"/>
          </a:xfrm>
          <a:prstGeom prst="rect">
            <a:avLst/>
          </a:prstGeom>
          <a:noFill/>
          <a:ln w="9525">
            <a:noFill/>
            <a:miter lim="800000"/>
            <a:headEnd/>
            <a:tailEnd/>
          </a:ln>
        </p:spPr>
        <p:txBody>
          <a:bodyPr/>
          <a:lstStyle/>
          <a:p>
            <a:pPr marL="342900" indent="-342900" eaLnBrk="0" hangingPunct="0">
              <a:spcBef>
                <a:spcPct val="20000"/>
              </a:spcBef>
              <a:buClr>
                <a:srgbClr val="FF6600"/>
              </a:buClr>
              <a:buFont typeface="Wingdings" pitchFamily="2" charset="2"/>
              <a:buChar char="Ø"/>
            </a:pPr>
            <a:r>
              <a:rPr lang="zh-CN" altLang="en-US" sz="2400" b="1" dirty="0">
                <a:ea typeface="黑体" pitchFamily="2" charset="-122"/>
                <a:sym typeface="Times New Roman" pitchFamily="18" charset="0"/>
              </a:rPr>
              <a:t>使用数组四步走：</a:t>
            </a:r>
          </a:p>
          <a:p>
            <a:pPr marL="742950" lvl="1" indent="-285750" eaLnBrk="0" hangingPunct="0">
              <a:spcBef>
                <a:spcPct val="20000"/>
              </a:spcBef>
              <a:buFont typeface="Arial" charset="0"/>
              <a:buNone/>
            </a:pPr>
            <a:endParaRPr lang="zh-CN" altLang="en-US" sz="2000" b="1" dirty="0">
              <a:ea typeface="黑体" pitchFamily="2" charset="-122"/>
              <a:sym typeface="Times New Roman" pitchFamily="18" charset="0"/>
            </a:endParaRPr>
          </a:p>
          <a:p>
            <a:pPr marL="742950" lvl="1" indent="-285750" eaLnBrk="0" hangingPunct="0">
              <a:spcBef>
                <a:spcPct val="20000"/>
              </a:spcBef>
              <a:buFont typeface="Arial" charset="0"/>
              <a:buNone/>
            </a:pPr>
            <a:r>
              <a:rPr lang="zh-CN" altLang="en-US" sz="2000" b="1" dirty="0">
                <a:ea typeface="黑体" pitchFamily="2" charset="-122"/>
                <a:sym typeface="Times New Roman" pitchFamily="18" charset="0"/>
              </a:rPr>
              <a:t>1、声明数组</a:t>
            </a:r>
          </a:p>
          <a:p>
            <a:pPr marL="742950" lvl="1" indent="-285750" eaLnBrk="0" hangingPunct="0">
              <a:spcBef>
                <a:spcPct val="20000"/>
              </a:spcBef>
              <a:buFont typeface="Arial" charset="0"/>
              <a:buChar char="•"/>
            </a:pPr>
            <a:endParaRPr lang="zh-CN" altLang="en-US" sz="2400" b="1" dirty="0">
              <a:ea typeface="黑体" pitchFamily="2" charset="-122"/>
              <a:sym typeface="Times New Roman" pitchFamily="18" charset="0"/>
            </a:endParaRPr>
          </a:p>
          <a:p>
            <a:pPr marL="742950" lvl="1" indent="-285750" eaLnBrk="0" hangingPunct="0">
              <a:spcBef>
                <a:spcPct val="20000"/>
              </a:spcBef>
              <a:buFont typeface="Arial" charset="0"/>
              <a:buNone/>
            </a:pPr>
            <a:r>
              <a:rPr lang="zh-CN" altLang="en-US" sz="2000" b="1" dirty="0">
                <a:ea typeface="黑体" pitchFamily="2" charset="-122"/>
                <a:sym typeface="Times New Roman" pitchFamily="18" charset="0"/>
              </a:rPr>
              <a:t>2、分配空间</a:t>
            </a:r>
          </a:p>
          <a:p>
            <a:pPr marL="742950" lvl="1" indent="-285750" eaLnBrk="0" hangingPunct="0">
              <a:spcBef>
                <a:spcPct val="20000"/>
              </a:spcBef>
              <a:buFont typeface="Arial" charset="0"/>
              <a:buChar char="•"/>
            </a:pPr>
            <a:endParaRPr lang="zh-CN" altLang="en-US" sz="2400" b="1" dirty="0">
              <a:ea typeface="黑体" pitchFamily="2" charset="-122"/>
              <a:sym typeface="Times New Roman" pitchFamily="18" charset="0"/>
            </a:endParaRPr>
          </a:p>
          <a:p>
            <a:pPr marL="742950" lvl="1" indent="-285750" eaLnBrk="0" hangingPunct="0">
              <a:spcBef>
                <a:spcPct val="20000"/>
              </a:spcBef>
              <a:buFont typeface="Arial" charset="0"/>
              <a:buNone/>
            </a:pPr>
            <a:r>
              <a:rPr lang="zh-CN" altLang="en-US" sz="2000" b="1" dirty="0">
                <a:ea typeface="黑体" pitchFamily="2" charset="-122"/>
                <a:sym typeface="Times New Roman" pitchFamily="18" charset="0"/>
              </a:rPr>
              <a:t>3、赋值</a:t>
            </a:r>
          </a:p>
          <a:p>
            <a:pPr marL="742950" lvl="1" indent="-285750" eaLnBrk="0" hangingPunct="0">
              <a:spcBef>
                <a:spcPct val="20000"/>
              </a:spcBef>
              <a:buFont typeface="Arial" charset="0"/>
              <a:buChar char="•"/>
            </a:pPr>
            <a:endParaRPr lang="zh-CN" altLang="en-US" sz="2000" b="1" dirty="0">
              <a:ea typeface="黑体" pitchFamily="2" charset="-122"/>
              <a:sym typeface="Times New Roman" pitchFamily="18" charset="0"/>
            </a:endParaRPr>
          </a:p>
          <a:p>
            <a:pPr marL="742950" lvl="1" indent="-285750" eaLnBrk="0" hangingPunct="0">
              <a:spcBef>
                <a:spcPct val="20000"/>
              </a:spcBef>
              <a:buFont typeface="Arial" charset="0"/>
              <a:buNone/>
            </a:pPr>
            <a:r>
              <a:rPr lang="zh-CN" altLang="en-US" sz="2000" b="1" dirty="0">
                <a:ea typeface="黑体" pitchFamily="2" charset="-122"/>
                <a:sym typeface="Times New Roman" pitchFamily="18" charset="0"/>
              </a:rPr>
              <a:t>4、处理数据</a:t>
            </a:r>
          </a:p>
          <a:p>
            <a:pPr marL="742950" lvl="1" indent="-285750" eaLnBrk="0" hangingPunct="0">
              <a:spcBef>
                <a:spcPct val="20000"/>
              </a:spcBef>
              <a:buFont typeface="Arial" charset="0"/>
              <a:buChar char="•"/>
            </a:pPr>
            <a:endParaRPr lang="zh-CN" altLang="en-US" sz="2400" b="1" dirty="0">
              <a:ea typeface="黑体" pitchFamily="2" charset="-122"/>
              <a:sym typeface="Times New Roman" pitchFamily="18" charset="0"/>
            </a:endParaRPr>
          </a:p>
          <a:p>
            <a:pPr marL="742950" lvl="1" indent="-285750" eaLnBrk="0" hangingPunct="0">
              <a:spcBef>
                <a:spcPct val="20000"/>
              </a:spcBef>
              <a:buFont typeface="Arial" charset="0"/>
              <a:buChar char="•"/>
            </a:pPr>
            <a:endParaRPr lang="zh-CN" altLang="en-US" sz="2400" b="1" dirty="0">
              <a:ea typeface="黑体" pitchFamily="2" charset="-122"/>
              <a:sym typeface="Times New Roman" pitchFamily="18" charset="0"/>
            </a:endParaRPr>
          </a:p>
        </p:txBody>
      </p:sp>
      <p:sp>
        <p:nvSpPr>
          <p:cNvPr id="14" name="AutoShape 5">
            <a:extLst>
              <a:ext uri="{FF2B5EF4-FFF2-40B4-BE49-F238E27FC236}">
                <a16:creationId xmlns:a16="http://schemas.microsoft.com/office/drawing/2014/main" xmlns="" id="{6B56E91C-160D-4C4E-8C47-619D4687AAB6}"/>
              </a:ext>
            </a:extLst>
          </p:cNvPr>
          <p:cNvSpPr>
            <a:spLocks noChangeArrowheads="1"/>
          </p:cNvSpPr>
          <p:nvPr/>
        </p:nvSpPr>
        <p:spPr bwMode="auto">
          <a:xfrm>
            <a:off x="3132138" y="2492375"/>
            <a:ext cx="3379787" cy="406400"/>
          </a:xfrm>
          <a:prstGeom prst="roundRect">
            <a:avLst>
              <a:gd name="adj" fmla="val 16667"/>
            </a:avLst>
          </a:prstGeom>
          <a:solidFill>
            <a:schemeClr val="accent1"/>
          </a:solidFill>
          <a:ln w="9525">
            <a:solidFill>
              <a:srgbClr val="008080"/>
            </a:solidFill>
            <a:round/>
            <a:headEnd/>
            <a:tailEnd/>
          </a:ln>
        </p:spPr>
        <p:txBody>
          <a:bodyPr>
            <a:spAutoFit/>
          </a:bodyPr>
          <a:lstStyle/>
          <a:p>
            <a:pPr eaLnBrk="0" hangingPunct="0">
              <a:spcBef>
                <a:spcPct val="50000"/>
              </a:spcBef>
              <a:buFont typeface="Arial" charset="0"/>
              <a:buNone/>
            </a:pPr>
            <a:r>
              <a:rPr lang="en-US" altLang="zh-CN" b="1"/>
              <a:t>int[ ] a;             </a:t>
            </a:r>
            <a:endParaRPr lang="zh-CN" altLang="en-US" b="1">
              <a:ea typeface="黑体" pitchFamily="2" charset="-122"/>
            </a:endParaRPr>
          </a:p>
        </p:txBody>
      </p:sp>
      <p:sp>
        <p:nvSpPr>
          <p:cNvPr id="15" name="AutoShape 6">
            <a:extLst>
              <a:ext uri="{FF2B5EF4-FFF2-40B4-BE49-F238E27FC236}">
                <a16:creationId xmlns:a16="http://schemas.microsoft.com/office/drawing/2014/main" xmlns="" id="{141B564F-68F3-4B73-8DDD-9E2D9E963725}"/>
              </a:ext>
            </a:extLst>
          </p:cNvPr>
          <p:cNvSpPr>
            <a:spLocks noChangeArrowheads="1"/>
          </p:cNvSpPr>
          <p:nvPr/>
        </p:nvSpPr>
        <p:spPr bwMode="auto">
          <a:xfrm>
            <a:off x="3165475" y="3298825"/>
            <a:ext cx="3379788" cy="406400"/>
          </a:xfrm>
          <a:prstGeom prst="roundRect">
            <a:avLst>
              <a:gd name="adj" fmla="val 16667"/>
            </a:avLst>
          </a:prstGeom>
          <a:solidFill>
            <a:schemeClr val="accent1"/>
          </a:solidFill>
          <a:ln w="9525">
            <a:solidFill>
              <a:srgbClr val="008080"/>
            </a:solidFill>
            <a:round/>
            <a:headEnd/>
            <a:tailEnd/>
          </a:ln>
        </p:spPr>
        <p:txBody>
          <a:bodyPr>
            <a:spAutoFit/>
          </a:bodyPr>
          <a:lstStyle/>
          <a:p>
            <a:pPr eaLnBrk="0" hangingPunct="0">
              <a:spcBef>
                <a:spcPct val="50000"/>
              </a:spcBef>
              <a:buFont typeface="Arial" charset="0"/>
              <a:buNone/>
            </a:pPr>
            <a:r>
              <a:rPr lang="en-US" altLang="zh-CN" b="1"/>
              <a:t>a = new int[5];             </a:t>
            </a:r>
            <a:endParaRPr lang="zh-CN" altLang="en-US" b="1">
              <a:ea typeface="黑体" pitchFamily="2" charset="-122"/>
            </a:endParaRPr>
          </a:p>
        </p:txBody>
      </p:sp>
      <p:sp>
        <p:nvSpPr>
          <p:cNvPr id="16" name="AutoShape 7">
            <a:extLst>
              <a:ext uri="{FF2B5EF4-FFF2-40B4-BE49-F238E27FC236}">
                <a16:creationId xmlns:a16="http://schemas.microsoft.com/office/drawing/2014/main" xmlns="" id="{901E71D8-7BEC-4383-A17E-EE3CFEB05C35}"/>
              </a:ext>
            </a:extLst>
          </p:cNvPr>
          <p:cNvSpPr>
            <a:spLocks noChangeArrowheads="1"/>
          </p:cNvSpPr>
          <p:nvPr/>
        </p:nvSpPr>
        <p:spPr bwMode="auto">
          <a:xfrm>
            <a:off x="3132138" y="4044950"/>
            <a:ext cx="3379787" cy="406400"/>
          </a:xfrm>
          <a:prstGeom prst="roundRect">
            <a:avLst>
              <a:gd name="adj" fmla="val 16667"/>
            </a:avLst>
          </a:prstGeom>
          <a:solidFill>
            <a:schemeClr val="accent1"/>
          </a:solidFill>
          <a:ln w="9525">
            <a:solidFill>
              <a:srgbClr val="008080"/>
            </a:solidFill>
            <a:round/>
            <a:headEnd/>
            <a:tailEnd/>
          </a:ln>
        </p:spPr>
        <p:txBody>
          <a:bodyPr>
            <a:spAutoFit/>
          </a:bodyPr>
          <a:lstStyle/>
          <a:p>
            <a:pPr eaLnBrk="0" hangingPunct="0">
              <a:spcBef>
                <a:spcPct val="50000"/>
              </a:spcBef>
              <a:buFont typeface="Arial" charset="0"/>
              <a:buNone/>
            </a:pPr>
            <a:r>
              <a:rPr lang="en-US" altLang="zh-CN" b="1"/>
              <a:t>a [0] = 8;             </a:t>
            </a:r>
            <a:endParaRPr lang="zh-CN" altLang="en-US" b="1">
              <a:ea typeface="黑体" pitchFamily="2" charset="-122"/>
            </a:endParaRPr>
          </a:p>
        </p:txBody>
      </p:sp>
      <p:sp>
        <p:nvSpPr>
          <p:cNvPr id="17" name="AutoShape 8">
            <a:extLst>
              <a:ext uri="{FF2B5EF4-FFF2-40B4-BE49-F238E27FC236}">
                <a16:creationId xmlns:a16="http://schemas.microsoft.com/office/drawing/2014/main" xmlns="" id="{F14A437A-CA23-46DC-B66B-68E59BDB8DF7}"/>
              </a:ext>
            </a:extLst>
          </p:cNvPr>
          <p:cNvSpPr>
            <a:spLocks noChangeArrowheads="1"/>
          </p:cNvSpPr>
          <p:nvPr/>
        </p:nvSpPr>
        <p:spPr bwMode="auto">
          <a:xfrm>
            <a:off x="3132138" y="4811713"/>
            <a:ext cx="3379787" cy="406400"/>
          </a:xfrm>
          <a:prstGeom prst="roundRect">
            <a:avLst>
              <a:gd name="adj" fmla="val 16667"/>
            </a:avLst>
          </a:prstGeom>
          <a:solidFill>
            <a:schemeClr val="accent1"/>
          </a:solidFill>
          <a:ln w="9525">
            <a:solidFill>
              <a:srgbClr val="008080"/>
            </a:solidFill>
            <a:round/>
            <a:headEnd/>
            <a:tailEnd/>
          </a:ln>
        </p:spPr>
        <p:txBody>
          <a:bodyPr>
            <a:spAutoFit/>
          </a:bodyPr>
          <a:lstStyle/>
          <a:p>
            <a:pPr eaLnBrk="0" hangingPunct="0">
              <a:spcBef>
                <a:spcPct val="50000"/>
              </a:spcBef>
              <a:buFont typeface="Arial" charset="0"/>
              <a:buNone/>
            </a:pPr>
            <a:r>
              <a:rPr lang="en-US" altLang="zh-CN" b="1"/>
              <a:t>a [0] = a[0] * 10;             </a:t>
            </a:r>
            <a:endParaRPr lang="zh-CN" altLang="en-US" b="1">
              <a:ea typeface="黑体" pitchFamily="2" charset="-122"/>
            </a:endParaRPr>
          </a:p>
        </p:txBody>
      </p:sp>
    </p:spTree>
    <p:extLst>
      <p:ext uri="{BB962C8B-B14F-4D97-AF65-F5344CB8AC3E}">
        <p14:creationId xmlns:p14="http://schemas.microsoft.com/office/powerpoint/2010/main" xmlns="" val="9048455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p:cBhvr>
                                        <p:cTn id="7" dur="500"/>
                                        <p:tgtEl>
                                          <p:spTgt spid="13">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xEl>
                                              <p:pRg st="4" end="4"/>
                                            </p:txEl>
                                          </p:spTgt>
                                        </p:tgtEl>
                                        <p:attrNameLst>
                                          <p:attrName>style.visibility</p:attrName>
                                        </p:attrNameLst>
                                      </p:cBhvr>
                                      <p:to>
                                        <p:strVal val="visible"/>
                                      </p:to>
                                    </p:set>
                                    <p:animEffect>
                                      <p:cBhvr>
                                        <p:cTn id="16" dur="500"/>
                                        <p:tgtEl>
                                          <p:spTgt spid="13">
                                            <p:txEl>
                                              <p:pRg st="4" end="4"/>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animEffect>
                                      <p:cBhvr>
                                        <p:cTn id="25" dur="500"/>
                                        <p:tgtEl>
                                          <p:spTgt spid="13">
                                            <p:txEl>
                                              <p:pRg st="6" end="6"/>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p:cBhvr>
                                        <p:cTn id="34" dur="500"/>
                                        <p:tgtEl>
                                          <p:spTgt spid="13">
                                            <p:txEl>
                                              <p:pRg st="8" end="8"/>
                                            </p:txEl>
                                          </p:spTgt>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P spid="15" grpId="0" bldLvl="0" animBg="1" autoUpdateAnimBg="0"/>
      <p:bldP spid="16" grpId="0" bldLvl="0" animBg="1" autoUpdateAnimBg="0"/>
      <p:bldP spid="17"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内容占位符 2">
            <a:extLst>
              <a:ext uri="{FF2B5EF4-FFF2-40B4-BE49-F238E27FC236}">
                <a16:creationId xmlns:a16="http://schemas.microsoft.com/office/drawing/2014/main" xmlns="" id="{2189247D-04B0-4D86-94F8-372455B4E288}"/>
              </a:ext>
            </a:extLst>
          </p:cNvPr>
          <p:cNvSpPr txBox="1">
            <a:spLocks/>
          </p:cNvSpPr>
          <p:nvPr/>
        </p:nvSpPr>
        <p:spPr>
          <a:xfrm>
            <a:off x="457200" y="1125538"/>
            <a:ext cx="8229600" cy="48958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a:latin typeface="微软雅黑" pitchFamily="34" charset="-122"/>
                <a:ea typeface="微软雅黑" pitchFamily="34" charset="-122"/>
              </a:rPr>
              <a:t>声明一个方法语法结构</a:t>
            </a:r>
            <a:endParaRPr lang="en-US" altLang="zh-CN">
              <a:latin typeface="微软雅黑" pitchFamily="34" charset="-122"/>
              <a:ea typeface="微软雅黑" pitchFamily="34" charset="-122"/>
            </a:endParaRPr>
          </a:p>
          <a:p>
            <a:pPr>
              <a:lnSpc>
                <a:spcPct val="150000"/>
              </a:lnSpc>
            </a:pPr>
            <a:endParaRPr lang="en-US" altLang="zh-CN">
              <a:latin typeface="微软雅黑" pitchFamily="34" charset="-122"/>
              <a:ea typeface="微软雅黑" pitchFamily="34" charset="-122"/>
            </a:endParaRPr>
          </a:p>
          <a:p>
            <a:pPr lvl="1">
              <a:lnSpc>
                <a:spcPct val="150000"/>
              </a:lnSpc>
            </a:pPr>
            <a:r>
              <a:rPr lang="en-US" altLang="zh-CN" sz="2400">
                <a:latin typeface="微软雅黑"/>
                <a:ea typeface="微软雅黑"/>
                <a:cs typeface="微软雅黑"/>
              </a:rPr>
              <a:t>[</a:t>
            </a:r>
            <a:r>
              <a:rPr lang="zh-CN" altLang="en-US" sz="2400">
                <a:latin typeface="微软雅黑"/>
                <a:ea typeface="微软雅黑"/>
                <a:cs typeface="微软雅黑"/>
              </a:rPr>
              <a:t>修饰符</a:t>
            </a:r>
            <a:r>
              <a:rPr lang="en-US" altLang="zh-CN" sz="2400">
                <a:latin typeface="微软雅黑"/>
                <a:ea typeface="微软雅黑"/>
                <a:cs typeface="微软雅黑"/>
              </a:rPr>
              <a:t>] static </a:t>
            </a:r>
            <a:r>
              <a:rPr lang="zh-CN" altLang="en-US" sz="2400">
                <a:latin typeface="微软雅黑"/>
                <a:ea typeface="微软雅黑"/>
                <a:cs typeface="微软雅黑"/>
              </a:rPr>
              <a:t>返回值类型 方法名称（</a:t>
            </a:r>
            <a:r>
              <a:rPr lang="en-US" altLang="zh-CN" sz="2400">
                <a:latin typeface="微软雅黑"/>
                <a:ea typeface="微软雅黑"/>
                <a:cs typeface="微软雅黑"/>
              </a:rPr>
              <a:t>[</a:t>
            </a:r>
            <a:r>
              <a:rPr lang="zh-CN" altLang="en-US" sz="2400">
                <a:latin typeface="微软雅黑"/>
                <a:ea typeface="微软雅黑"/>
                <a:cs typeface="微软雅黑"/>
              </a:rPr>
              <a:t>参数表</a:t>
            </a:r>
            <a:r>
              <a:rPr lang="en-US" altLang="zh-CN" sz="2400">
                <a:latin typeface="微软雅黑"/>
                <a:ea typeface="微软雅黑"/>
                <a:cs typeface="微软雅黑"/>
              </a:rPr>
              <a:t>]</a:t>
            </a:r>
            <a:r>
              <a:rPr lang="zh-CN" altLang="en-US" sz="2400">
                <a:latin typeface="微软雅黑"/>
                <a:ea typeface="微软雅黑"/>
                <a:cs typeface="微软雅黑"/>
              </a:rPr>
              <a:t>）</a:t>
            </a:r>
            <a:r>
              <a:rPr lang="en-US" altLang="zh-CN" sz="2400">
                <a:latin typeface="微软雅黑"/>
                <a:ea typeface="微软雅黑"/>
                <a:cs typeface="微软雅黑"/>
              </a:rPr>
              <a:t>{</a:t>
            </a:r>
          </a:p>
          <a:p>
            <a:pPr marL="457200" lvl="1" indent="0">
              <a:lnSpc>
                <a:spcPct val="150000"/>
              </a:lnSpc>
              <a:buFont typeface="Arial" pitchFamily="34" charset="0"/>
              <a:buNone/>
            </a:pPr>
            <a:r>
              <a:rPr lang="en-US" altLang="zh-CN" sz="2400">
                <a:latin typeface="微软雅黑"/>
                <a:ea typeface="微软雅黑"/>
                <a:cs typeface="微软雅黑"/>
              </a:rPr>
              <a:t>		</a:t>
            </a:r>
            <a:r>
              <a:rPr lang="zh-CN" altLang="en-US" sz="2400">
                <a:latin typeface="微软雅黑"/>
                <a:ea typeface="微软雅黑"/>
                <a:cs typeface="微软雅黑"/>
              </a:rPr>
              <a:t>方法体</a:t>
            </a:r>
          </a:p>
          <a:p>
            <a:pPr marL="457200" lvl="1" indent="0">
              <a:lnSpc>
                <a:spcPct val="150000"/>
              </a:lnSpc>
              <a:buFont typeface="Arial" pitchFamily="34" charset="0"/>
              <a:buNone/>
            </a:pPr>
            <a:r>
              <a:rPr lang="en-US" altLang="zh-CN" sz="2400">
                <a:latin typeface="微软雅黑"/>
                <a:ea typeface="微软雅黑"/>
                <a:cs typeface="微软雅黑"/>
              </a:rPr>
              <a:t>	}</a:t>
            </a:r>
          </a:p>
          <a:p>
            <a:pPr marL="457200" lvl="1" indent="0">
              <a:lnSpc>
                <a:spcPct val="150000"/>
              </a:lnSpc>
              <a:buFont typeface="Arial" pitchFamily="34" charset="0"/>
              <a:buNone/>
            </a:pPr>
            <a:endParaRPr lang="en-US" altLang="zh-CN" sz="2400">
              <a:latin typeface="微软雅黑"/>
              <a:ea typeface="微软雅黑"/>
              <a:cs typeface="微软雅黑"/>
            </a:endParaRPr>
          </a:p>
          <a:p>
            <a:endParaRPr lang="zh-CN" altLang="en-US" dirty="0"/>
          </a:p>
        </p:txBody>
      </p:sp>
    </p:spTree>
    <p:extLst>
      <p:ext uri="{BB962C8B-B14F-4D97-AF65-F5344CB8AC3E}">
        <p14:creationId xmlns:p14="http://schemas.microsoft.com/office/powerpoint/2010/main" xmlns="" val="2481924423"/>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a:t>
            </a:r>
            <a:r>
              <a:rPr lang="en-US" altLang="zh-CN" sz="2000" b="1" dirty="0"/>
              <a:t>java</a:t>
            </a:r>
            <a:r>
              <a:rPr lang="zh-CN" altLang="en-US" sz="2000" b="1" dirty="0"/>
              <a:t>基础语法</a:t>
            </a:r>
          </a:p>
        </p:txBody>
      </p:sp>
      <p:sp>
        <p:nvSpPr>
          <p:cNvPr id="9" name="AutoShape 2" descr="http://img4.imgtn.bdimg.com/it/u=807894651,286951921&amp;fm=27&amp;gp=0.jpg"/>
          <p:cNvSpPr>
            <a:spLocks noChangeAspect="1" noChangeArrowheads="1"/>
          </p:cNvSpPr>
          <p:nvPr/>
        </p:nvSpPr>
        <p:spPr bwMode="auto">
          <a:xfrm>
            <a:off x="638369" y="-36609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xmlns="" id="{D8A55754-F7C5-430B-BB3A-45AA0EA12984}"/>
              </a:ext>
            </a:extLst>
          </p:cNvPr>
          <p:cNvPicPr/>
          <p:nvPr/>
        </p:nvPicPr>
        <p:blipFill>
          <a:blip r:embed="rId2" cstate="print">
            <a:grayscl/>
          </a:blip>
          <a:srcRect/>
          <a:stretch>
            <a:fillRect/>
          </a:stretch>
        </p:blipFill>
        <p:spPr bwMode="auto">
          <a:xfrm>
            <a:off x="1643042" y="2928934"/>
            <a:ext cx="5687626" cy="2857520"/>
          </a:xfrm>
          <a:prstGeom prst="rect">
            <a:avLst/>
          </a:prstGeom>
          <a:noFill/>
        </p:spPr>
      </p:pic>
      <p:sp>
        <p:nvSpPr>
          <p:cNvPr id="13" name="TextBox 9">
            <a:extLst>
              <a:ext uri="{FF2B5EF4-FFF2-40B4-BE49-F238E27FC236}">
                <a16:creationId xmlns:a16="http://schemas.microsoft.com/office/drawing/2014/main" xmlns="" id="{7C748485-13C5-40C5-AE01-771970699879}"/>
              </a:ext>
            </a:extLst>
          </p:cNvPr>
          <p:cNvSpPr txBox="1"/>
          <p:nvPr/>
        </p:nvSpPr>
        <p:spPr>
          <a:xfrm>
            <a:off x="285720" y="1772655"/>
            <a:ext cx="8802410" cy="584775"/>
          </a:xfrm>
          <a:prstGeom prst="rect">
            <a:avLst/>
          </a:prstGeom>
          <a:noFill/>
        </p:spPr>
        <p:txBody>
          <a:bodyPr wrap="none" rtlCol="0">
            <a:spAutoFit/>
          </a:bodyPr>
          <a:lstStyle/>
          <a:p>
            <a:r>
              <a:rPr lang="zh-CN" altLang="zh-CN" sz="3200" dirty="0">
                <a:latin typeface="微软雅黑" pitchFamily="34" charset="-122"/>
                <a:ea typeface="微软雅黑" pitchFamily="34" charset="-122"/>
              </a:rPr>
              <a:t>变量的作用域被限制在当前变量所在的语句块中</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xmlns="" val="3962701477"/>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作业</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533598" y="-29089"/>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xmlns="" id="{8ABD17D0-0DFC-46C6-A46C-35EE873F183E}"/>
              </a:ext>
            </a:extLst>
          </p:cNvPr>
          <p:cNvSpPr/>
          <p:nvPr/>
        </p:nvSpPr>
        <p:spPr>
          <a:xfrm>
            <a:off x="899592" y="1340768"/>
            <a:ext cx="7797648" cy="1754326"/>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编写代码实现以下内容：</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在屏幕输出欢迎文字；</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依次从控制台输入三门课的成绩，计算平均成绩并输出；</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创建一个方法用于输出</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位整数数组的元素；</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给数组赋值，调用创建的方法进行输出。</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772099599"/>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0882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软件开发</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1800" dirty="0">
                <a:latin typeface="黑体" panose="02010609060101010101" pitchFamily="49" charset="-122"/>
                <a:ea typeface="黑体" panose="02010609060101010101" pitchFamily="49" charset="-122"/>
              </a:rPr>
              <a:t>软件开发是根据用户要求建造出软件系统或者系统中的软件部分的过程。软件开发是一项包括需求捕捉、需求分析、设计、实现和测试的系统工程。软件一般是用某种程序设计语言来实现的。通常采用软件开发工具可以进行开发。</a:t>
            </a:r>
          </a:p>
        </p:txBody>
      </p:sp>
      <p:pic>
        <p:nvPicPr>
          <p:cNvPr id="3" name="图片 2">
            <a:extLst>
              <a:ext uri="{FF2B5EF4-FFF2-40B4-BE49-F238E27FC236}">
                <a16:creationId xmlns:a16="http://schemas.microsoft.com/office/drawing/2014/main" xmlns="" id="{00ABC3C3-4E06-4D9F-ACB4-BCE7B8BCF2B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67744" y="2924944"/>
            <a:ext cx="4257675" cy="2676525"/>
          </a:xfrm>
          <a:prstGeom prst="rect">
            <a:avLst/>
          </a:prstGeom>
        </p:spPr>
      </p:pic>
    </p:spTree>
    <p:extLst>
      <p:ext uri="{BB962C8B-B14F-4D97-AF65-F5344CB8AC3E}">
        <p14:creationId xmlns:p14="http://schemas.microsoft.com/office/powerpoint/2010/main" xmlns="" val="145941391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0882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软件开发过程</a:t>
            </a: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xmlns="" id="{62E35D12-7F33-4D3B-9AAF-1BDB7143EF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5754" y="1700808"/>
            <a:ext cx="3949659" cy="3809524"/>
          </a:xfrm>
          <a:prstGeom prst="rect">
            <a:avLst/>
          </a:prstGeom>
        </p:spPr>
      </p:pic>
      <p:graphicFrame>
        <p:nvGraphicFramePr>
          <p:cNvPr id="14" name="图示 13">
            <a:extLst>
              <a:ext uri="{FF2B5EF4-FFF2-40B4-BE49-F238E27FC236}">
                <a16:creationId xmlns:a16="http://schemas.microsoft.com/office/drawing/2014/main" xmlns="" id="{58A94E6E-DB6F-452F-8114-C1B5C95DED61}"/>
              </a:ext>
            </a:extLst>
          </p:cNvPr>
          <p:cNvGraphicFramePr/>
          <p:nvPr>
            <p:extLst>
              <p:ext uri="{D42A27DB-BD31-4B8C-83A1-F6EECF244321}">
                <p14:modId xmlns:p14="http://schemas.microsoft.com/office/powerpoint/2010/main" xmlns="" val="704704413"/>
              </p:ext>
            </p:extLst>
          </p:nvPr>
        </p:nvGraphicFramePr>
        <p:xfrm>
          <a:off x="4780899" y="1556792"/>
          <a:ext cx="356747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553570525"/>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785522" y="803866"/>
            <a:ext cx="8229600" cy="67303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计算机语言</a:t>
            </a:r>
            <a:endParaRPr lang="en-US" altLang="zh-CN" sz="2400" dirty="0">
              <a:latin typeface="黑体" panose="02010609060101010101" pitchFamily="49" charset="-122"/>
              <a:ea typeface="黑体" panose="02010609060101010101" pitchFamily="49" charset="-122"/>
            </a:endParaRPr>
          </a:p>
        </p:txBody>
      </p:sp>
      <p:grpSp>
        <p:nvGrpSpPr>
          <p:cNvPr id="9" name="组合 8">
            <a:extLst>
              <a:ext uri="{FF2B5EF4-FFF2-40B4-BE49-F238E27FC236}">
                <a16:creationId xmlns:a16="http://schemas.microsoft.com/office/drawing/2014/main" xmlns="" id="{5B63674F-B232-467E-8F75-84D49D2F7A8A}"/>
              </a:ext>
            </a:extLst>
          </p:cNvPr>
          <p:cNvGrpSpPr/>
          <p:nvPr/>
        </p:nvGrpSpPr>
        <p:grpSpPr>
          <a:xfrm>
            <a:off x="5321589" y="1772919"/>
            <a:ext cx="1885502" cy="3929090"/>
            <a:chOff x="2376259" y="0"/>
            <a:chExt cx="1885502" cy="3929090"/>
          </a:xfrm>
          <a:scene3d>
            <a:camera prst="orthographicFront"/>
            <a:lightRig rig="threePt" dir="t">
              <a:rot lat="0" lon="0" rev="7500000"/>
            </a:lightRig>
          </a:scene3d>
        </p:grpSpPr>
        <p:sp>
          <p:nvSpPr>
            <p:cNvPr id="12" name="圆角矩形 17">
              <a:extLst>
                <a:ext uri="{FF2B5EF4-FFF2-40B4-BE49-F238E27FC236}">
                  <a16:creationId xmlns:a16="http://schemas.microsoft.com/office/drawing/2014/main" xmlns="" id="{92CDE9C0-8B78-4163-A891-0724B1D7099C}"/>
                </a:ext>
              </a:extLst>
            </p:cNvPr>
            <p:cNvSpPr/>
            <p:nvPr/>
          </p:nvSpPr>
          <p:spPr>
            <a:xfrm>
              <a:off x="2376259" y="0"/>
              <a:ext cx="1885502" cy="3929090"/>
            </a:xfrm>
            <a:prstGeom prst="roundRect">
              <a:avLst>
                <a:gd name="adj" fmla="val 10000"/>
              </a:avLst>
            </a:prstGeom>
            <a:sp3d z="-152400" extrusionH="63500" prstMaterial="matte">
              <a:bevelT w="144450" h="6350" prst="relaxedInset"/>
              <a:contourClr>
                <a:schemeClr val="bg1"/>
              </a:contourClr>
            </a:sp3d>
          </p:spPr>
          <p:style>
            <a:lnRef idx="0">
              <a:schemeClr val="accent2">
                <a:hueOff val="0"/>
                <a:satOff val="0"/>
                <a:lumOff val="0"/>
                <a:alphaOff val="0"/>
              </a:schemeClr>
            </a:lnRef>
            <a:fillRef idx="3">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圆角矩形 4">
              <a:extLst>
                <a:ext uri="{FF2B5EF4-FFF2-40B4-BE49-F238E27FC236}">
                  <a16:creationId xmlns:a16="http://schemas.microsoft.com/office/drawing/2014/main" xmlns="" id="{D1DC186E-B12E-441A-B6D9-67A265AA8E88}"/>
                </a:ext>
              </a:extLst>
            </p:cNvPr>
            <p:cNvSpPr/>
            <p:nvPr/>
          </p:nvSpPr>
          <p:spPr>
            <a:xfrm>
              <a:off x="2376259" y="0"/>
              <a:ext cx="1885502" cy="117872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endParaRPr lang="zh-CN" altLang="en-US" sz="4100" kern="1200" dirty="0"/>
            </a:p>
          </p:txBody>
        </p:sp>
      </p:grpSp>
      <p:graphicFrame>
        <p:nvGraphicFramePr>
          <p:cNvPr id="15" name="图示 14">
            <a:extLst>
              <a:ext uri="{FF2B5EF4-FFF2-40B4-BE49-F238E27FC236}">
                <a16:creationId xmlns:a16="http://schemas.microsoft.com/office/drawing/2014/main" xmlns="" id="{A5CC9DC2-9645-4FCE-8CEF-316CC1C584B3}"/>
              </a:ext>
            </a:extLst>
          </p:cNvPr>
          <p:cNvGraphicFramePr/>
          <p:nvPr>
            <p:extLst>
              <p:ext uri="{D42A27DB-BD31-4B8C-83A1-F6EECF244321}">
                <p14:modId xmlns:p14="http://schemas.microsoft.com/office/powerpoint/2010/main" xmlns="" val="64564025"/>
              </p:ext>
            </p:extLst>
          </p:nvPr>
        </p:nvGraphicFramePr>
        <p:xfrm>
          <a:off x="683568" y="1772816"/>
          <a:ext cx="650085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圆角矩形 9">
            <a:extLst>
              <a:ext uri="{FF2B5EF4-FFF2-40B4-BE49-F238E27FC236}">
                <a16:creationId xmlns:a16="http://schemas.microsoft.com/office/drawing/2014/main" xmlns="" id="{892CC5B7-63D1-4F3D-B93E-B64B5134182B}"/>
              </a:ext>
            </a:extLst>
          </p:cNvPr>
          <p:cNvSpPr/>
          <p:nvPr/>
        </p:nvSpPr>
        <p:spPr>
          <a:xfrm>
            <a:off x="5508104" y="1988840"/>
            <a:ext cx="1571252" cy="785626"/>
          </a:xfrm>
          <a:prstGeom prst="roundRect">
            <a:avLst>
              <a:gd name="adj" fmla="val 10000"/>
            </a:avLst>
          </a:prstGeom>
          <a:solidFill>
            <a:srgbClr val="000099"/>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nchor="ctr" anchorCtr="0"/>
          <a:lstStyle/>
          <a:p>
            <a:pPr algn="ctr"/>
            <a:r>
              <a:rPr lang="en-US" altLang="zh-CN" b="1" dirty="0"/>
              <a:t>C</a:t>
            </a:r>
            <a:endParaRPr lang="zh-CN" altLang="en-US" b="1" dirty="0"/>
          </a:p>
        </p:txBody>
      </p:sp>
      <p:sp>
        <p:nvSpPr>
          <p:cNvPr id="17" name="直接连接符 4">
            <a:extLst>
              <a:ext uri="{FF2B5EF4-FFF2-40B4-BE49-F238E27FC236}">
                <a16:creationId xmlns:a16="http://schemas.microsoft.com/office/drawing/2014/main" xmlns="" id="{1903DB76-4841-4213-A2A5-C6FC3FBA318F}"/>
              </a:ext>
            </a:extLst>
          </p:cNvPr>
          <p:cNvSpPr/>
          <p:nvPr/>
        </p:nvSpPr>
        <p:spPr>
          <a:xfrm rot="18289469">
            <a:off x="5684037" y="3223203"/>
            <a:ext cx="80230" cy="1152129"/>
          </a:xfrm>
          <a:prstGeom prst="rect">
            <a:avLst/>
          </a:prstGeom>
          <a:scene3d>
            <a:camera prst="orthographicFront"/>
            <a:lightRig rig="threePt" dir="t">
              <a:rot lat="0" lon="0" rev="7500000"/>
            </a:lightRig>
          </a:scene3d>
          <a:sp3d z="-400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圆角矩形 16">
            <a:extLst>
              <a:ext uri="{FF2B5EF4-FFF2-40B4-BE49-F238E27FC236}">
                <a16:creationId xmlns:a16="http://schemas.microsoft.com/office/drawing/2014/main" xmlns="" id="{FED5A16B-6757-4AC1-B2D2-296339D53FC6}"/>
              </a:ext>
            </a:extLst>
          </p:cNvPr>
          <p:cNvSpPr/>
          <p:nvPr/>
        </p:nvSpPr>
        <p:spPr>
          <a:xfrm>
            <a:off x="5508104" y="2924944"/>
            <a:ext cx="1571252" cy="785626"/>
          </a:xfrm>
          <a:prstGeom prst="roundRect">
            <a:avLst>
              <a:gd name="adj" fmla="val 10000"/>
            </a:avLst>
          </a:prstGeom>
          <a:solidFill>
            <a:srgbClr val="000099"/>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nchor="ctr" anchorCtr="0"/>
          <a:lstStyle/>
          <a:p>
            <a:pPr algn="ctr"/>
            <a:r>
              <a:rPr lang="en-US" altLang="zh-CN" b="1" dirty="0"/>
              <a:t>C#</a:t>
            </a:r>
            <a:endParaRPr lang="zh-CN" altLang="en-US" b="1" dirty="0"/>
          </a:p>
        </p:txBody>
      </p:sp>
      <p:sp>
        <p:nvSpPr>
          <p:cNvPr id="19" name="圆角矩形 21">
            <a:extLst>
              <a:ext uri="{FF2B5EF4-FFF2-40B4-BE49-F238E27FC236}">
                <a16:creationId xmlns:a16="http://schemas.microsoft.com/office/drawing/2014/main" xmlns="" id="{C4C93285-CDC0-463F-84C5-8D510B0995E6}"/>
              </a:ext>
            </a:extLst>
          </p:cNvPr>
          <p:cNvSpPr/>
          <p:nvPr/>
        </p:nvSpPr>
        <p:spPr>
          <a:xfrm>
            <a:off x="5508104" y="3861048"/>
            <a:ext cx="1571252" cy="785626"/>
          </a:xfrm>
          <a:prstGeom prst="roundRect">
            <a:avLst>
              <a:gd name="adj" fmla="val 10000"/>
            </a:avLst>
          </a:prstGeom>
          <a:solidFill>
            <a:srgbClr val="000099"/>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nchor="ctr" anchorCtr="0"/>
          <a:lstStyle/>
          <a:p>
            <a:pPr algn="ctr"/>
            <a:r>
              <a:rPr lang="en-US" altLang="zh-CN" b="1" dirty="0"/>
              <a:t>Java</a:t>
            </a:r>
            <a:endParaRPr lang="zh-CN" altLang="en-US" b="1" dirty="0"/>
          </a:p>
        </p:txBody>
      </p:sp>
      <p:sp>
        <p:nvSpPr>
          <p:cNvPr id="20" name="圆角矩形 24">
            <a:extLst>
              <a:ext uri="{FF2B5EF4-FFF2-40B4-BE49-F238E27FC236}">
                <a16:creationId xmlns:a16="http://schemas.microsoft.com/office/drawing/2014/main" xmlns="" id="{CC96D896-1B14-4985-9C7B-47447834B53F}"/>
              </a:ext>
            </a:extLst>
          </p:cNvPr>
          <p:cNvSpPr/>
          <p:nvPr/>
        </p:nvSpPr>
        <p:spPr>
          <a:xfrm>
            <a:off x="5508104" y="4797152"/>
            <a:ext cx="1571252" cy="785626"/>
          </a:xfrm>
          <a:prstGeom prst="roundRect">
            <a:avLst>
              <a:gd name="adj" fmla="val 10000"/>
            </a:avLst>
          </a:prstGeom>
          <a:solidFill>
            <a:srgbClr val="000099"/>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nchor="ctr" anchorCtr="0"/>
          <a:lstStyle/>
          <a:p>
            <a:pPr algn="ctr"/>
            <a:r>
              <a:rPr lang="en-US" altLang="zh-CN" b="1" dirty="0"/>
              <a:t>python</a:t>
            </a:r>
            <a:endParaRPr lang="zh-CN" altLang="en-US" b="1" dirty="0"/>
          </a:p>
        </p:txBody>
      </p:sp>
      <p:cxnSp>
        <p:nvCxnSpPr>
          <p:cNvPr id="21" name="直接连接符 20">
            <a:extLst>
              <a:ext uri="{FF2B5EF4-FFF2-40B4-BE49-F238E27FC236}">
                <a16:creationId xmlns:a16="http://schemas.microsoft.com/office/drawing/2014/main" xmlns="" id="{7BEBD7B1-11F4-474E-B3FA-839A223716CE}"/>
              </a:ext>
            </a:extLst>
          </p:cNvPr>
          <p:cNvCxnSpPr>
            <a:endCxn id="16" idx="1"/>
          </p:cNvCxnSpPr>
          <p:nvPr/>
        </p:nvCxnSpPr>
        <p:spPr>
          <a:xfrm rot="5400000" flipH="1" flipV="1">
            <a:off x="4156339" y="3085349"/>
            <a:ext cx="2055460" cy="648069"/>
          </a:xfrm>
          <a:prstGeom prst="line">
            <a:avLst/>
          </a:prstGeom>
          <a:ln>
            <a:solidFill>
              <a:srgbClr val="000099"/>
            </a:solidFill>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xmlns="" id="{386FA4EB-388A-4574-A321-298D83AF7DA2}"/>
              </a:ext>
            </a:extLst>
          </p:cNvPr>
          <p:cNvCxnSpPr>
            <a:endCxn id="18" idx="1"/>
          </p:cNvCxnSpPr>
          <p:nvPr/>
        </p:nvCxnSpPr>
        <p:spPr>
          <a:xfrm rot="5400000" flipH="1" flipV="1">
            <a:off x="4624391" y="3553399"/>
            <a:ext cx="1119355" cy="648072"/>
          </a:xfrm>
          <a:prstGeom prst="line">
            <a:avLst/>
          </a:prstGeom>
          <a:ln>
            <a:solidFill>
              <a:srgbClr val="000099"/>
            </a:solidFill>
          </a:ln>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xmlns="" id="{3574BAB7-3C1A-4B20-9479-60F7C7A190D4}"/>
              </a:ext>
            </a:extLst>
          </p:cNvPr>
          <p:cNvCxnSpPr>
            <a:endCxn id="19" idx="1"/>
          </p:cNvCxnSpPr>
          <p:nvPr/>
        </p:nvCxnSpPr>
        <p:spPr>
          <a:xfrm flipV="1">
            <a:off x="4860032" y="4253861"/>
            <a:ext cx="648072" cy="183251"/>
          </a:xfrm>
          <a:prstGeom prst="line">
            <a:avLst/>
          </a:prstGeom>
          <a:ln>
            <a:solidFill>
              <a:srgbClr val="000099"/>
            </a:solidFill>
          </a:ln>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xmlns="" id="{18121F99-44F5-4ACC-8647-FB132665EA2D}"/>
              </a:ext>
            </a:extLst>
          </p:cNvPr>
          <p:cNvCxnSpPr>
            <a:endCxn id="20" idx="1"/>
          </p:cNvCxnSpPr>
          <p:nvPr/>
        </p:nvCxnSpPr>
        <p:spPr>
          <a:xfrm rot="16200000" flipH="1">
            <a:off x="4807642" y="4489502"/>
            <a:ext cx="752853" cy="648072"/>
          </a:xfrm>
          <a:prstGeom prst="line">
            <a:avLst/>
          </a:prstGeom>
          <a:ln>
            <a:solidFill>
              <a:srgbClr val="00009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38780427"/>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软件开发基础知识</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785522" y="803866"/>
            <a:ext cx="8229600" cy="67303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算法</a:t>
            </a:r>
            <a:endParaRPr lang="en-US" altLang="zh-CN" sz="24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解题方案的准确而完整的描述，是一系列解决问题的清晰指令。也就是说，能够对一定规范的输入，在有限时间内获得所要求的输出。</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算法的每一步骤必须有确切的定义；</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一个算法有</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个或多个输入；</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一个算法有一个或多个输出，没有输出的算法是毫无意义的；</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算法中执行的任何计算步骤都是可以被分解为基本的可执行的操作步，即每个计算步都可以在有限时间内完成（也称之为有效性）。</a:t>
            </a:r>
          </a:p>
          <a:p>
            <a:pPr>
              <a:spcBef>
                <a:spcPts val="675"/>
              </a:spcBef>
            </a:pPr>
            <a:endParaRPr lang="en-US" altLang="zh-CN" sz="2400" dirty="0">
              <a:latin typeface="黑体" panose="02010609060101010101" pitchFamily="49" charset="-122"/>
              <a:ea typeface="黑体" panose="02010609060101010101" pitchFamily="49" charset="-122"/>
            </a:endParaRPr>
          </a:p>
        </p:txBody>
      </p:sp>
      <p:sp>
        <p:nvSpPr>
          <p:cNvPr id="26" name="圆角矩形标注 6">
            <a:extLst>
              <a:ext uri="{FF2B5EF4-FFF2-40B4-BE49-F238E27FC236}">
                <a16:creationId xmlns:a16="http://schemas.microsoft.com/office/drawing/2014/main" xmlns="" id="{F8F5682B-46B7-454D-9D0F-595C3B3E303F}"/>
              </a:ext>
            </a:extLst>
          </p:cNvPr>
          <p:cNvSpPr/>
          <p:nvPr/>
        </p:nvSpPr>
        <p:spPr>
          <a:xfrm>
            <a:off x="649640" y="3554945"/>
            <a:ext cx="2676804" cy="378111"/>
          </a:xfrm>
          <a:prstGeom prst="wedgeRoundRectCallout">
            <a:avLst>
              <a:gd name="adj1" fmla="val 37214"/>
              <a:gd name="adj2" fmla="val 1176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latin typeface="微软雅黑" pitchFamily="34" charset="-122"/>
                <a:ea typeface="微软雅黑" pitchFamily="34" charset="-122"/>
              </a:rPr>
              <a:t>特征</a:t>
            </a:r>
          </a:p>
        </p:txBody>
      </p:sp>
      <p:graphicFrame>
        <p:nvGraphicFramePr>
          <p:cNvPr id="27" name="图示 26">
            <a:extLst>
              <a:ext uri="{FF2B5EF4-FFF2-40B4-BE49-F238E27FC236}">
                <a16:creationId xmlns:a16="http://schemas.microsoft.com/office/drawing/2014/main" xmlns="" id="{6BC738A9-6DE1-406B-8BC0-6251FC43E7FE}"/>
              </a:ext>
            </a:extLst>
          </p:cNvPr>
          <p:cNvGraphicFramePr/>
          <p:nvPr>
            <p:extLst>
              <p:ext uri="{D42A27DB-BD31-4B8C-83A1-F6EECF244321}">
                <p14:modId xmlns:p14="http://schemas.microsoft.com/office/powerpoint/2010/main" xmlns="" val="4138158271"/>
              </p:ext>
            </p:extLst>
          </p:nvPr>
        </p:nvGraphicFramePr>
        <p:xfrm>
          <a:off x="1612907" y="3781819"/>
          <a:ext cx="5191341" cy="23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42457657"/>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软件的基本结构</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785522" y="803866"/>
            <a:ext cx="8229600" cy="67303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软件三层架构</a:t>
            </a:r>
            <a:endParaRPr lang="en-US" altLang="zh-CN"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xmlns="" id="{63EB6A5B-DED8-4DE2-A0DF-A5891CB860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0375" y="1875472"/>
            <a:ext cx="5047729" cy="3785775"/>
          </a:xfrm>
          <a:prstGeom prst="rect">
            <a:avLst/>
          </a:prstGeom>
        </p:spPr>
      </p:pic>
      <p:sp>
        <p:nvSpPr>
          <p:cNvPr id="4" name="文本框 3">
            <a:extLst>
              <a:ext uri="{FF2B5EF4-FFF2-40B4-BE49-F238E27FC236}">
                <a16:creationId xmlns:a16="http://schemas.microsoft.com/office/drawing/2014/main" xmlns="" id="{FCD7991E-7103-4C59-81CE-BF45C8B245FB}"/>
              </a:ext>
            </a:extLst>
          </p:cNvPr>
          <p:cNvSpPr txBox="1"/>
          <p:nvPr/>
        </p:nvSpPr>
        <p:spPr>
          <a:xfrm>
            <a:off x="5859023" y="2060848"/>
            <a:ext cx="280831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a:t>Html+css+javascript ……</a:t>
            </a:r>
            <a:endParaRPr lang="zh-CN" altLang="en-US" dirty="0"/>
          </a:p>
        </p:txBody>
      </p:sp>
      <p:sp>
        <p:nvSpPr>
          <p:cNvPr id="25" name="文本框 24">
            <a:extLst>
              <a:ext uri="{FF2B5EF4-FFF2-40B4-BE49-F238E27FC236}">
                <a16:creationId xmlns:a16="http://schemas.microsoft.com/office/drawing/2014/main" xmlns="" id="{E93F94C3-A815-4AC0-87FE-88A0A6F3209A}"/>
              </a:ext>
            </a:extLst>
          </p:cNvPr>
          <p:cNvSpPr txBox="1"/>
          <p:nvPr/>
        </p:nvSpPr>
        <p:spPr>
          <a:xfrm>
            <a:off x="5864400" y="3244334"/>
            <a:ext cx="280831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err="1"/>
              <a:t>Python,java,c</a:t>
            </a:r>
            <a:r>
              <a:rPr lang="en-US" altLang="zh-CN" dirty="0"/>
              <a:t>++,</a:t>
            </a:r>
            <a:r>
              <a:rPr lang="en-US" altLang="zh-CN" dirty="0" err="1"/>
              <a:t>c#</a:t>
            </a:r>
            <a:r>
              <a:rPr lang="en-US" altLang="zh-CN" dirty="0"/>
              <a:t> ……</a:t>
            </a:r>
            <a:endParaRPr lang="zh-CN" altLang="en-US" dirty="0"/>
          </a:p>
        </p:txBody>
      </p:sp>
      <p:sp>
        <p:nvSpPr>
          <p:cNvPr id="26" name="文本框 25">
            <a:extLst>
              <a:ext uri="{FF2B5EF4-FFF2-40B4-BE49-F238E27FC236}">
                <a16:creationId xmlns:a16="http://schemas.microsoft.com/office/drawing/2014/main" xmlns="" id="{D801FFE8-AC69-40E8-87D7-E236F00F1E90}"/>
              </a:ext>
            </a:extLst>
          </p:cNvPr>
          <p:cNvSpPr txBox="1"/>
          <p:nvPr/>
        </p:nvSpPr>
        <p:spPr>
          <a:xfrm>
            <a:off x="5875313" y="4509120"/>
            <a:ext cx="280831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a:t>Mysql,oracle,DB2 ……</a:t>
            </a:r>
            <a:endParaRPr lang="zh-CN" altLang="en-US" dirty="0"/>
          </a:p>
        </p:txBody>
      </p:sp>
    </p:spTree>
    <p:extLst>
      <p:ext uri="{BB962C8B-B14F-4D97-AF65-F5344CB8AC3E}">
        <p14:creationId xmlns:p14="http://schemas.microsoft.com/office/powerpoint/2010/main" xmlns="" val="521332016"/>
      </p:ext>
    </p:extLst>
  </p:cSld>
  <p:clrMapOvr>
    <a:masterClrMapping/>
  </p:clrMapOvr>
  <p:transition>
    <p:dissolv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TotalTime>
  <Words>3206</Words>
  <Application>Microsoft Office PowerPoint</Application>
  <PresentationFormat>全屏显示(4:3)</PresentationFormat>
  <Paragraphs>458</Paragraphs>
  <Slides>43</Slides>
  <Notes>0</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43</vt:i4>
      </vt:variant>
    </vt:vector>
  </HeadingPairs>
  <TitlesOfParts>
    <vt:vector size="45" baseType="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Oracle基础知识</dc:title>
  <dc:creator>Administrator</dc:creator>
  <cp:lastModifiedBy>Administrator</cp:lastModifiedBy>
  <cp:revision>383</cp:revision>
  <dcterms:modified xsi:type="dcterms:W3CDTF">2019-01-14T02:02:40Z</dcterms:modified>
</cp:coreProperties>
</file>