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12" r:id="rId1"/>
    <p:sldMasterId id="2147484626" r:id="rId2"/>
  </p:sldMasterIdLst>
  <p:notesMasterIdLst>
    <p:notesMasterId r:id="rId27"/>
  </p:notesMasterIdLst>
  <p:sldIdLst>
    <p:sldId id="260" r:id="rId3"/>
    <p:sldId id="320" r:id="rId4"/>
    <p:sldId id="261" r:id="rId5"/>
    <p:sldId id="288" r:id="rId6"/>
    <p:sldId id="290" r:id="rId7"/>
    <p:sldId id="291" r:id="rId8"/>
    <p:sldId id="292" r:id="rId9"/>
    <p:sldId id="296" r:id="rId10"/>
    <p:sldId id="293" r:id="rId11"/>
    <p:sldId id="297" r:id="rId12"/>
    <p:sldId id="298" r:id="rId13"/>
    <p:sldId id="299" r:id="rId14"/>
    <p:sldId id="300" r:id="rId15"/>
    <p:sldId id="301" r:id="rId16"/>
    <p:sldId id="302" r:id="rId17"/>
    <p:sldId id="307" r:id="rId18"/>
    <p:sldId id="313" r:id="rId19"/>
    <p:sldId id="314" r:id="rId20"/>
    <p:sldId id="315" r:id="rId21"/>
    <p:sldId id="316" r:id="rId22"/>
    <p:sldId id="317" r:id="rId23"/>
    <p:sldId id="318" r:id="rId24"/>
    <p:sldId id="351" r:id="rId25"/>
    <p:sldId id="287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FF"/>
    <a:srgbClr val="91CCD4"/>
    <a:srgbClr val="FB83B0"/>
    <a:srgbClr val="CC0000"/>
    <a:srgbClr val="056896"/>
    <a:srgbClr val="0000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>
        <p:guide orient="horz" pos="2145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07:05:43.3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antiAliased" value="0"/>
    </inkml:brush>
  </inkml:definitions>
  <inkml:trace contextRef="#ctx0" brushRef="#br0">0 0,'8658'0,"-8658"889,-8658-889,8658-889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4-17T07:05:43.39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antiAliased" value="0"/>
    </inkml:brush>
  </inkml:definitions>
  <inkml:trace contextRef="#ctx0" brushRef="#br0">0 0,'6307'0,"-6307"698,-6307-698,6307-698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>
            <a:extLst>
              <a:ext uri="{FF2B5EF4-FFF2-40B4-BE49-F238E27FC236}">
                <a16:creationId xmlns:a16="http://schemas.microsoft.com/office/drawing/2014/main" id="{F7FB338B-92B7-4468-A13A-5445EC4BF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>
            <a:extLst>
              <a:ext uri="{FF2B5EF4-FFF2-40B4-BE49-F238E27FC236}">
                <a16:creationId xmlns:a16="http://schemas.microsoft.com/office/drawing/2014/main" id="{27C30179-6DB1-4793-BBC2-8B8A54A624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E47B161F-2A6A-4CE1-B29B-ED554922409A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29700" name="幻灯片图像占位符 3">
            <a:extLst>
              <a:ext uri="{FF2B5EF4-FFF2-40B4-BE49-F238E27FC236}">
                <a16:creationId xmlns:a16="http://schemas.microsoft.com/office/drawing/2014/main" id="{ACADF117-E43D-45B9-9D4C-D48E9F24DC4A}"/>
              </a:ext>
            </a:extLst>
          </p:cNvPr>
          <p:cNvSpPr>
            <a:spLocks noGrp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>
            <a:extLst>
              <a:ext uri="{FF2B5EF4-FFF2-40B4-BE49-F238E27FC236}">
                <a16:creationId xmlns:a16="http://schemas.microsoft.com/office/drawing/2014/main" id="{E2E68135-5726-4A78-8C30-90D487FACB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模板来自于 </a:t>
            </a:r>
            <a:r>
              <a:rPr lang="en-US" noProof="0"/>
              <a:t>http://docer.mysoeasy.com</a:t>
            </a:r>
            <a:endParaRPr lang="zh-CN" altLang="en-US" noProof="0"/>
          </a:p>
        </p:txBody>
      </p:sp>
      <p:sp>
        <p:nvSpPr>
          <p:cNvPr id="5126" name="页脚占位符 5">
            <a:extLst>
              <a:ext uri="{FF2B5EF4-FFF2-40B4-BE49-F238E27FC236}">
                <a16:creationId xmlns:a16="http://schemas.microsoft.com/office/drawing/2014/main" id="{ED2C6829-5E00-4081-8B53-F1EAB13C63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>
            <a:extLst>
              <a:ext uri="{FF2B5EF4-FFF2-40B4-BE49-F238E27FC236}">
                <a16:creationId xmlns:a16="http://schemas.microsoft.com/office/drawing/2014/main" id="{1914CF04-2AEF-4F16-8929-F346EDA35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fld id="{78D12C78-2F5D-4C1D-A7BC-CA95F85624F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400" kern="1200">
        <a:solidFill>
          <a:srgbClr val="FF0000"/>
        </a:solidFill>
        <a:latin typeface="Calibri" pitchFamily="34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>
            <a:extLst>
              <a:ext uri="{FF2B5EF4-FFF2-40B4-BE49-F238E27FC236}">
                <a16:creationId xmlns:a16="http://schemas.microsoft.com/office/drawing/2014/main" id="{097E2531-C328-4250-81AB-B26C0BC0E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4498975" y="3502025"/>
            <a:ext cx="4340225" cy="59055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055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483100" y="1847850"/>
            <a:ext cx="4360863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95A070-AEDE-47D2-8B74-4D53BF1576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D49414-D359-423E-9C61-AE5D784F62E8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E7AB4F-2B53-4102-91F9-542B3270FB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AE10A8-F815-47FA-A20B-5133B4A0C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43F1A1-9058-49F4-88B4-1042D5AE8C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82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D575-D1AF-4F84-9CF8-549CA442B4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7B47E-C5D7-4659-A9D8-7E73CD17E23B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7E0F-20CE-443B-BD38-E35332A816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FE23-0AC9-4DF9-88AA-CA470FF10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D76FC0-7588-4C9A-A1CD-6844BF43C9C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7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4800" y="300038"/>
            <a:ext cx="2097088" cy="6300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61950" y="300038"/>
            <a:ext cx="6140450" cy="63007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7686-B4F6-46A6-B9F8-267B13F2D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06D3-8F83-4749-9284-7A0E6C7C63EB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026D-D7E5-4CBE-A456-13C1997452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38AB-BB5D-470B-B87B-4ADC9A780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0A653-A7BA-4B8C-8240-B6B6205622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847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1">
            <a:extLst>
              <a:ext uri="{FF2B5EF4-FFF2-40B4-BE49-F238E27FC236}">
                <a16:creationId xmlns:a16="http://schemas.microsoft.com/office/drawing/2014/main" id="{953DB22D-E302-446B-ADE8-A7B7724BA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75"/>
            <a:ext cx="4248150" cy="984250"/>
          </a:xfrm>
          <a:prstGeom prst="rect">
            <a:avLst/>
          </a:prstGeom>
          <a:solidFill>
            <a:srgbClr val="3C3C3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5" name="组合 22">
            <a:extLst>
              <a:ext uri="{FF2B5EF4-FFF2-40B4-BE49-F238E27FC236}">
                <a16:creationId xmlns:a16="http://schemas.microsoft.com/office/drawing/2014/main" id="{19CAE93C-FBCC-4DD1-A65C-5B60CFBA5C0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319588" y="-3175"/>
            <a:ext cx="1919287" cy="984250"/>
            <a:chOff x="0" y="0"/>
            <a:chExt cx="1919074" cy="983604"/>
          </a:xfrm>
        </p:grpSpPr>
        <p:sp>
          <p:nvSpPr>
            <p:cNvPr id="6" name="矩形 23">
              <a:extLst>
                <a:ext uri="{FF2B5EF4-FFF2-40B4-BE49-F238E27FC236}">
                  <a16:creationId xmlns:a16="http://schemas.microsoft.com/office/drawing/2014/main" id="{8F753B71-BA56-4EF1-9828-E7EE50623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668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7" name="矩形 24">
              <a:extLst>
                <a:ext uri="{FF2B5EF4-FFF2-40B4-BE49-F238E27FC236}">
                  <a16:creationId xmlns:a16="http://schemas.microsoft.com/office/drawing/2014/main" id="{746B13F4-C323-4B5D-9226-3642C21D1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76" y="0"/>
              <a:ext cx="144446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8" name="矩形 25">
              <a:extLst>
                <a:ext uri="{FF2B5EF4-FFF2-40B4-BE49-F238E27FC236}">
                  <a16:creationId xmlns:a16="http://schemas.microsoft.com/office/drawing/2014/main" id="{C1F7663A-CFA7-47F5-9EAA-64DFC3414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30" y="0"/>
              <a:ext cx="20635" cy="983604"/>
            </a:xfrm>
            <a:prstGeom prst="rect">
              <a:avLst/>
            </a:prstGeom>
            <a:solidFill>
              <a:srgbClr val="5C5C5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9" name="矩形 26">
              <a:extLst>
                <a:ext uri="{FF2B5EF4-FFF2-40B4-BE49-F238E27FC236}">
                  <a16:creationId xmlns:a16="http://schemas.microsoft.com/office/drawing/2014/main" id="{5A22F35B-13F6-4CA3-9EBA-3C5035C2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28" y="0"/>
              <a:ext cx="68254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0" name="矩形 27">
              <a:extLst>
                <a:ext uri="{FF2B5EF4-FFF2-40B4-BE49-F238E27FC236}">
                  <a16:creationId xmlns:a16="http://schemas.microsoft.com/office/drawing/2014/main" id="{196D9C9C-5E2F-405B-9987-4B8BD1E50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074" y="0"/>
              <a:ext cx="22223" cy="983604"/>
            </a:xfrm>
            <a:prstGeom prst="rect">
              <a:avLst/>
            </a:prstGeom>
            <a:solidFill>
              <a:srgbClr val="5C5C5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1" name="矩形 28">
              <a:extLst>
                <a:ext uri="{FF2B5EF4-FFF2-40B4-BE49-F238E27FC236}">
                  <a16:creationId xmlns:a16="http://schemas.microsoft.com/office/drawing/2014/main" id="{98634206-C404-4E0F-9F0A-A0584EEE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521" y="0"/>
              <a:ext cx="142859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2" name="矩形 29">
              <a:extLst>
                <a:ext uri="{FF2B5EF4-FFF2-40B4-BE49-F238E27FC236}">
                  <a16:creationId xmlns:a16="http://schemas.microsoft.com/office/drawing/2014/main" id="{AE16B485-2B09-4461-95F8-172BE7D62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715" y="0"/>
              <a:ext cx="22223" cy="983604"/>
            </a:xfrm>
            <a:prstGeom prst="rect">
              <a:avLst/>
            </a:prstGeom>
            <a:solidFill>
              <a:srgbClr val="5C5C5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3" name="矩形 30">
              <a:extLst>
                <a:ext uri="{FF2B5EF4-FFF2-40B4-BE49-F238E27FC236}">
                  <a16:creationId xmlns:a16="http://schemas.microsoft.com/office/drawing/2014/main" id="{38F2E912-AB70-40A3-A147-15282E2A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161" y="0"/>
              <a:ext cx="66668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4" name="矩形 31">
              <a:extLst>
                <a:ext uri="{FF2B5EF4-FFF2-40B4-BE49-F238E27FC236}">
                  <a16:creationId xmlns:a16="http://schemas.microsoft.com/office/drawing/2014/main" id="{228EEBF3-3DCA-4198-8B9F-43A6B3C7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975" y="0"/>
              <a:ext cx="144447" cy="983604"/>
            </a:xfrm>
            <a:prstGeom prst="rect">
              <a:avLst/>
            </a:prstGeom>
            <a:solidFill>
              <a:srgbClr val="3C3C3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  <p:sp>
          <p:nvSpPr>
            <p:cNvPr id="15" name="矩形 32">
              <a:extLst>
                <a:ext uri="{FF2B5EF4-FFF2-40B4-BE49-F238E27FC236}">
                  <a16:creationId xmlns:a16="http://schemas.microsoft.com/office/drawing/2014/main" id="{E767BFE9-21D8-4A29-9A36-E7AFA0866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851" y="0"/>
              <a:ext cx="22223" cy="983604"/>
            </a:xfrm>
            <a:prstGeom prst="rect">
              <a:avLst/>
            </a:prstGeom>
            <a:solidFill>
              <a:srgbClr val="5C5C5C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6" name="矩形 33">
            <a:extLst>
              <a:ext uri="{FF2B5EF4-FFF2-40B4-BE49-F238E27FC236}">
                <a16:creationId xmlns:a16="http://schemas.microsoft.com/office/drawing/2014/main" id="{477A82D0-B858-4A9B-959F-DE6EE69066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981075"/>
            <a:ext cx="9144000" cy="4322763"/>
            <a:chOff x="0" y="0"/>
            <a:chExt cx="5760" cy="2723"/>
          </a:xfrm>
        </p:grpSpPr>
        <p:pic>
          <p:nvPicPr>
            <p:cNvPr id="17" name="矩形 33">
              <a:extLst>
                <a:ext uri="{FF2B5EF4-FFF2-40B4-BE49-F238E27FC236}">
                  <a16:creationId xmlns:a16="http://schemas.microsoft.com/office/drawing/2014/main" id="{597F9E01-8626-4CD8-8E40-5AF0DDDFD24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C8412331-39C6-4A5B-92A0-1B80EC706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760" cy="2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9" name="矩形 34">
            <a:extLst>
              <a:ext uri="{FF2B5EF4-FFF2-40B4-BE49-F238E27FC236}">
                <a16:creationId xmlns:a16="http://schemas.microsoft.com/office/drawing/2014/main" id="{BCF4CEF4-BF97-44F2-B4E7-30C7D46B3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0663"/>
            <a:ext cx="9144000" cy="1557337"/>
          </a:xfrm>
          <a:prstGeom prst="rect">
            <a:avLst/>
          </a:prstGeom>
          <a:solidFill>
            <a:srgbClr val="3C3C3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20" name="矩形 50">
            <a:extLst>
              <a:ext uri="{FF2B5EF4-FFF2-40B4-BE49-F238E27FC236}">
                <a16:creationId xmlns:a16="http://schemas.microsoft.com/office/drawing/2014/main" id="{79F1B942-6DA8-4823-873F-4C27338B8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0663"/>
            <a:ext cx="9144000" cy="3603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21" name="组合 51">
            <a:extLst>
              <a:ext uri="{FF2B5EF4-FFF2-40B4-BE49-F238E27FC236}">
                <a16:creationId xmlns:a16="http://schemas.microsoft.com/office/drawing/2014/main" id="{B9B13614-63F2-462D-9355-46A08475E93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5303838"/>
            <a:ext cx="1633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62">
            <a:extLst>
              <a:ext uri="{FF2B5EF4-FFF2-40B4-BE49-F238E27FC236}">
                <a16:creationId xmlns:a16="http://schemas.microsoft.com/office/drawing/2014/main" id="{189A2F87-C9B3-4F55-BD10-1396F6FE4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5300663"/>
            <a:ext cx="5292725" cy="360362"/>
          </a:xfrm>
          <a:prstGeom prst="rect">
            <a:avLst/>
          </a:prstGeom>
          <a:solidFill>
            <a:srgbClr val="199EE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23" name="直接连接符 63">
            <a:extLst>
              <a:ext uri="{FF2B5EF4-FFF2-40B4-BE49-F238E27FC236}">
                <a16:creationId xmlns:a16="http://schemas.microsoft.com/office/drawing/2014/main" id="{5CF7FE65-8F7A-4BE4-ABA2-67B610EA20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12700" y="5300663"/>
            <a:ext cx="9145588" cy="0"/>
          </a:xfrm>
          <a:prstGeom prst="line">
            <a:avLst/>
          </a:prstGeom>
          <a:noFill/>
          <a:ln w="63500" cmpd="thickThin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64">
            <a:extLst>
              <a:ext uri="{FF2B5EF4-FFF2-40B4-BE49-F238E27FC236}">
                <a16:creationId xmlns:a16="http://schemas.microsoft.com/office/drawing/2014/main" id="{5C008116-4A6D-4498-81DF-A1D5E6C73A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9525" y="5662613"/>
            <a:ext cx="9144000" cy="0"/>
          </a:xfrm>
          <a:prstGeom prst="line">
            <a:avLst/>
          </a:prstGeom>
          <a:noFill/>
          <a:ln w="38100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22" name="KSO_BT1"/>
          <p:cNvSpPr>
            <a:spLocks noGrp="1" noChangeArrowheads="1"/>
          </p:cNvSpPr>
          <p:nvPr>
            <p:ph type="ctrTitle"/>
          </p:nvPr>
        </p:nvSpPr>
        <p:spPr>
          <a:xfrm>
            <a:off x="685800" y="2216150"/>
            <a:ext cx="7772400" cy="11557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412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81375"/>
            <a:ext cx="6400800" cy="447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25" name="KSO_FD">
            <a:extLst>
              <a:ext uri="{FF2B5EF4-FFF2-40B4-BE49-F238E27FC236}">
                <a16:creationId xmlns:a16="http://schemas.microsoft.com/office/drawing/2014/main" id="{CD70AF31-3EF7-4267-BC2B-C2365A40C8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C0276-9B9A-4927-9547-FC960D9C4AA4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26" name="KSO_FT">
            <a:extLst>
              <a:ext uri="{FF2B5EF4-FFF2-40B4-BE49-F238E27FC236}">
                <a16:creationId xmlns:a16="http://schemas.microsoft.com/office/drawing/2014/main" id="{6B4DA03C-A94B-4211-98E3-36D53E019E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" name="KSO_FN">
            <a:extLst>
              <a:ext uri="{FF2B5EF4-FFF2-40B4-BE49-F238E27FC236}">
                <a16:creationId xmlns:a16="http://schemas.microsoft.com/office/drawing/2014/main" id="{3D516176-0F07-4F92-8B1D-C70565C04B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E1A443-1E7D-4B79-A963-5F786BD8A88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68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B014D158-415F-46F3-91EA-ED05BB7EF2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8B95-C686-4078-A052-9B7713069A7C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FCBFD4F6-76C4-4CCC-9158-CCCCB92EA8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3D9400BE-B3A0-44C3-BA90-79F968E01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7D38B-4F37-40D2-A72F-2C238B0B90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9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A5B73F6B-8797-4AB7-BC24-EB2454B0D6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A0E5C-84DC-49DE-B1E0-250707E6CD78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CD2928D2-FAC9-43A6-9937-D726A2AE91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ACC28276-362B-4295-BBD6-DFF0AF922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71774-095A-4B82-8970-67C7E68027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062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1E505EE2-CAEB-4F75-9E8C-C5BBA6F2A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91337-9287-4C97-99D4-9D63D9AA639A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36D3546A-158A-4982-8D25-08746261E8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EC676C56-D51A-4BE8-85B2-A6F230B63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F86EC-8CAC-4378-9D42-E64FDF0484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923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KSO_FD">
            <a:extLst>
              <a:ext uri="{FF2B5EF4-FFF2-40B4-BE49-F238E27FC236}">
                <a16:creationId xmlns:a16="http://schemas.microsoft.com/office/drawing/2014/main" id="{3CE256C0-9BBD-4E21-A80B-197FE4EBB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89A3-FE43-4FE2-87F3-6C6FFF39B813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8" name="KSO_FT">
            <a:extLst>
              <a:ext uri="{FF2B5EF4-FFF2-40B4-BE49-F238E27FC236}">
                <a16:creationId xmlns:a16="http://schemas.microsoft.com/office/drawing/2014/main" id="{1FE64310-3B6B-409B-8CDB-5C6790B7B7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>
            <a:extLst>
              <a:ext uri="{FF2B5EF4-FFF2-40B4-BE49-F238E27FC236}">
                <a16:creationId xmlns:a16="http://schemas.microsoft.com/office/drawing/2014/main" id="{525910BD-303D-4BB2-8BA3-89FF7EF08A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740551-7A36-4887-9574-73ABAB7062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27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KSO_FD">
            <a:extLst>
              <a:ext uri="{FF2B5EF4-FFF2-40B4-BE49-F238E27FC236}">
                <a16:creationId xmlns:a16="http://schemas.microsoft.com/office/drawing/2014/main" id="{CEAF2479-C81A-41A3-B9DF-00FC6927E3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283A4-3E57-4AFE-A7A2-C5EF0FBC9253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4" name="KSO_FT">
            <a:extLst>
              <a:ext uri="{FF2B5EF4-FFF2-40B4-BE49-F238E27FC236}">
                <a16:creationId xmlns:a16="http://schemas.microsoft.com/office/drawing/2014/main" id="{F8512630-E55B-45BA-8542-051BFB0565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>
            <a:extLst>
              <a:ext uri="{FF2B5EF4-FFF2-40B4-BE49-F238E27FC236}">
                <a16:creationId xmlns:a16="http://schemas.microsoft.com/office/drawing/2014/main" id="{75567088-5B44-4498-8B16-AB29F8CDB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817C0E-AA72-4B29-A912-C2C88E9319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233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>
            <a:extLst>
              <a:ext uri="{FF2B5EF4-FFF2-40B4-BE49-F238E27FC236}">
                <a16:creationId xmlns:a16="http://schemas.microsoft.com/office/drawing/2014/main" id="{2410A1A0-BC21-4387-8BDF-2D652BDFC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74843-1A16-4B64-8690-4B08944FD608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3" name="KSO_FT">
            <a:extLst>
              <a:ext uri="{FF2B5EF4-FFF2-40B4-BE49-F238E27FC236}">
                <a16:creationId xmlns:a16="http://schemas.microsoft.com/office/drawing/2014/main" id="{ACA8CF03-2A60-4789-B49D-20312E357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>
            <a:extLst>
              <a:ext uri="{FF2B5EF4-FFF2-40B4-BE49-F238E27FC236}">
                <a16:creationId xmlns:a16="http://schemas.microsoft.com/office/drawing/2014/main" id="{F9BD037C-4B07-4B0C-A743-EC0F97180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41D9D-BB57-4AC1-AF03-75CD851692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651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6AA36422-6146-46A0-9E3C-DA155B978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3E047-9370-466C-BECF-C7BB3D761F10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10BB94BD-B4C5-4F6D-B821-00CBF680FF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0C9DF280-C02F-4318-ACB8-8E13B7E2F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D339A-0DDA-4F5C-881D-0E9757FE2B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7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95B95-680D-439E-BF1E-690BB362C3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D6945-5181-4C3C-9CDD-E03793C8E4C0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01FD-7AAB-40C3-AC7C-470876BD11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D822-0A7F-4C4C-9712-F1A55DE86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12A70-1659-49B4-A38E-26CCABBD8D1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989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5F360F98-9E90-4E67-8644-23426F79C7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1F775-1B8A-4C68-9F5B-92541390477D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ECCF40FD-B5BE-4B95-834C-36A03E6343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E0FCBA7E-3D49-442A-AC64-4519EB99A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E9B75-CC60-4929-83B2-5324FB32A29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7719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09CA5231-F5FB-46F5-89F1-FAF86C069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48BBA-8C1C-46A3-B266-6EC9FA992142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B1BDF928-ADDD-4DFD-8135-CF6B62333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565E82A8-A911-4AE1-AEFC-F8C7FBEA7B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435A3-4DC0-4C03-B2BF-497E7AE43F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77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44450"/>
            <a:ext cx="2073275" cy="6494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44450"/>
            <a:ext cx="6069013" cy="6494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3699F632-9EBF-456D-AE85-9B7557D492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2013-EC6B-43DC-B605-3F75183CF8D8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1B696865-D586-4F4C-8F6D-27A63E449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443631E2-A68A-475F-B3C0-55474A8457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B1CC0-7A04-47B4-9D7D-7CDBDF4460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709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44450"/>
            <a:ext cx="8291513" cy="709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19100" y="1184275"/>
            <a:ext cx="8291513" cy="53546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KSO_FD">
            <a:extLst>
              <a:ext uri="{FF2B5EF4-FFF2-40B4-BE49-F238E27FC236}">
                <a16:creationId xmlns:a16="http://schemas.microsoft.com/office/drawing/2014/main" id="{263B5BDC-EF64-491F-9566-BF928F067D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51498-5B4F-449C-9450-ADBD5763967E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KSO_FT">
            <a:extLst>
              <a:ext uri="{FF2B5EF4-FFF2-40B4-BE49-F238E27FC236}">
                <a16:creationId xmlns:a16="http://schemas.microsoft.com/office/drawing/2014/main" id="{9B56837D-0DDF-44BD-9D1F-22E0EA1B1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>
            <a:extLst>
              <a:ext uri="{FF2B5EF4-FFF2-40B4-BE49-F238E27FC236}">
                <a16:creationId xmlns:a16="http://schemas.microsoft.com/office/drawing/2014/main" id="{31FC8567-263A-4E4B-B343-48CE0C42E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E30B9-9FBE-4921-B444-62ACEA068C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01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925" y="44450"/>
            <a:ext cx="8291513" cy="709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KSO_FD">
            <a:extLst>
              <a:ext uri="{FF2B5EF4-FFF2-40B4-BE49-F238E27FC236}">
                <a16:creationId xmlns:a16="http://schemas.microsoft.com/office/drawing/2014/main" id="{0AC0EE6B-C450-455F-A3B6-E004787B6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C765D-CBDD-4D21-AD01-F71114EF9821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KSO_FT">
            <a:extLst>
              <a:ext uri="{FF2B5EF4-FFF2-40B4-BE49-F238E27FC236}">
                <a16:creationId xmlns:a16="http://schemas.microsoft.com/office/drawing/2014/main" id="{719ADD1B-5436-4B13-A2B6-EC6EFAD030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>
            <a:extLst>
              <a:ext uri="{FF2B5EF4-FFF2-40B4-BE49-F238E27FC236}">
                <a16:creationId xmlns:a16="http://schemas.microsoft.com/office/drawing/2014/main" id="{D805C308-8AE4-4C9A-9BD3-14F9F2AB65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3680EA-7F42-439F-ADC4-DF3A7A6583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2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3E15-BDD8-4C2A-A0FF-7B48302E9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DAE3-E775-444D-A46B-1FB95FF3CC5B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3C44-A394-4A6C-9BC8-09FA772AA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63E0D-223D-4D75-A118-C0A60AF23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FA3D1-474A-4934-A1F4-6D21B1C55E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27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1950" y="1279525"/>
            <a:ext cx="4117975" cy="532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2325" y="1279525"/>
            <a:ext cx="4119563" cy="532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C8A100-409C-4992-B4ED-BAA8F69FBF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26D1-17C5-4A05-B551-00532452CF44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5A56DF-0AFF-4521-9FA6-8198493E0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5C2DBB2-CF8A-4931-AB48-F95F74D07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C4FC4-2775-4449-BC96-177198CE82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60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71C037-6745-4B52-82E0-051202890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449D-153C-4DF1-AB73-92BEB1E244F1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07EDC3-5466-403A-B772-2273A8F70A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66B02F-7FB9-4BEF-AA3B-2E72CD62BD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74241-B5E4-47AB-BD6F-9DBC755240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9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0AC6B40-A6CB-412D-BAFA-0DD2AD5AB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1A654-39D8-44C7-A7EE-2E53F1B39365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B6A416-74E3-46D2-9C39-EEFAE4A17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3BEA8F-2389-4D64-8ED9-5CCA270AA9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C7F82-319F-4CC5-96DD-2D4F0ECE09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08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4AD2099-A287-446F-A149-D5A13E960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F164A-B26A-4BE3-88F0-9E1C9B51EB86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D141AE-28CD-4A1D-94C2-C88A49419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E70C06-683D-4842-AD84-B60ADAD993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0C21A-64CB-4757-8747-7D97E3B4D0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19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A99C5D-093A-42C3-B34B-14B2AF63E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12DEB-2316-40F5-B220-1D534669A63D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76BD5D-B0E6-4D45-B07B-064434254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41005C-CF17-47A3-8603-FD2764511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8BD78-996E-450F-AED8-0A6800289B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4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546681-39AE-490E-95EF-9D43764C6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91863-5824-405F-974E-ECA706E8BD69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EFECB7-3316-42B9-8B88-8AFCAC7CCD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46C160-1253-4B0F-98AE-6B09A6BF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9B856-42DC-4C2A-89D8-2E864C0B8C6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4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>
            <a:extLst>
              <a:ext uri="{FF2B5EF4-FFF2-40B4-BE49-F238E27FC236}">
                <a16:creationId xmlns:a16="http://schemas.microsoft.com/office/drawing/2014/main" id="{1443722F-CCC1-4E34-8AF4-C56DBB378E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DFE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099" name="图片 15">
            <a:extLst>
              <a:ext uri="{FF2B5EF4-FFF2-40B4-BE49-F238E27FC236}">
                <a16:creationId xmlns:a16="http://schemas.microsoft.com/office/drawing/2014/main" id="{962C0EC8-5A8D-4DE3-8107-8D15EE2DAB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8"/>
          <a:stretch>
            <a:fillRect/>
          </a:stretch>
        </p:blipFill>
        <p:spPr bwMode="auto">
          <a:xfrm>
            <a:off x="6713538" y="0"/>
            <a:ext cx="24304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Placeholder 2">
            <a:extLst>
              <a:ext uri="{FF2B5EF4-FFF2-40B4-BE49-F238E27FC236}">
                <a16:creationId xmlns:a16="http://schemas.microsoft.com/office/drawing/2014/main" id="{F10E3AE2-BAC2-44E4-9D22-07C1ABAC1F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0" y="1279525"/>
            <a:ext cx="8389938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</p:txBody>
      </p:sp>
      <p:sp>
        <p:nvSpPr>
          <p:cNvPr id="1029" name="Date Placeholder 3">
            <a:extLst>
              <a:ext uri="{FF2B5EF4-FFF2-40B4-BE49-F238E27FC236}">
                <a16:creationId xmlns:a16="http://schemas.microsoft.com/office/drawing/2014/main" id="{A6E7227C-A804-4315-B135-72EC768D2D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fld id="{CFD74473-BB62-43CF-9D7D-54A37EC417E8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1030" name="Footer Placeholder 4">
            <a:extLst>
              <a:ext uri="{FF2B5EF4-FFF2-40B4-BE49-F238E27FC236}">
                <a16:creationId xmlns:a16="http://schemas.microsoft.com/office/drawing/2014/main" id="{B9FD2224-8061-4C1E-B36A-7371A180C2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A6A6A6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Slide Number Placeholder 5">
            <a:extLst>
              <a:ext uri="{FF2B5EF4-FFF2-40B4-BE49-F238E27FC236}">
                <a16:creationId xmlns:a16="http://schemas.microsoft.com/office/drawing/2014/main" id="{F36C2F07-A6E2-48D4-B4A8-CD96712146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6A6A6"/>
                </a:solidFill>
              </a:defRPr>
            </a:lvl1pPr>
          </a:lstStyle>
          <a:p>
            <a:fld id="{D06322CF-1DB6-44F5-A25B-6A405E0E93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Title Placeholder 1">
            <a:extLst>
              <a:ext uri="{FF2B5EF4-FFF2-40B4-BE49-F238E27FC236}">
                <a16:creationId xmlns:a16="http://schemas.microsoft.com/office/drawing/2014/main" id="{E692F375-28C6-4F5E-B6CA-662039026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300038"/>
            <a:ext cx="8389938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4" r:id="rId1"/>
    <p:sldLayoutId id="2147484652" r:id="rId2"/>
    <p:sldLayoutId id="2147484653" r:id="rId3"/>
    <p:sldLayoutId id="2147484654" r:id="rId4"/>
    <p:sldLayoutId id="2147484655" r:id="rId5"/>
    <p:sldLayoutId id="2147484656" r:id="rId6"/>
    <p:sldLayoutId id="2147484657" r:id="rId7"/>
    <p:sldLayoutId id="2147484658" r:id="rId8"/>
    <p:sldLayoutId id="2147484659" r:id="rId9"/>
    <p:sldLayoutId id="2147484660" r:id="rId10"/>
    <p:sldLayoutId id="214748466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238989"/>
          </a:solidFill>
          <a:latin typeface="Comic Sans MS" pitchFamily="66" charset="0"/>
          <a:ea typeface="幼圆" pitchFamily="49" charset="-122"/>
        </a:defRPr>
      </a:lvl9pPr>
    </p:titleStyle>
    <p:bodyStyle>
      <a:lvl1pPr marL="357188" indent="-357188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238989"/>
        </a:buClr>
        <a:buSzPct val="80000"/>
        <a:buFont typeface="Webdings" panose="05030102010509060703" pitchFamily="18" charset="2"/>
        <a:buChar char="Y"/>
        <a:defRPr sz="2000">
          <a:solidFill>
            <a:srgbClr val="238989"/>
          </a:solidFill>
          <a:latin typeface="+mn-lt"/>
          <a:ea typeface="+mn-ea"/>
          <a:cs typeface="+mn-cs"/>
        </a:defRPr>
      </a:lvl1pPr>
      <a:lvl2pPr marL="357188" indent="-357188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Calibri" panose="020F0502020204030204" pitchFamily="34" charset="0"/>
        <a:buChar char="•"/>
        <a:defRPr sz="2000">
          <a:solidFill>
            <a:srgbClr val="7F7F7F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7F7F7F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7F7F7F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7F7F7F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Calibri" pitchFamily="34" charset="0"/>
        <a:buChar char="•"/>
        <a:defRPr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5">
            <a:extLst>
              <a:ext uri="{FF2B5EF4-FFF2-40B4-BE49-F238E27FC236}">
                <a16:creationId xmlns:a16="http://schemas.microsoft.com/office/drawing/2014/main" id="{2E7A6D7B-5263-45AC-9A0D-633262724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-12700"/>
            <a:ext cx="9156700" cy="766763"/>
          </a:xfrm>
          <a:prstGeom prst="rect">
            <a:avLst/>
          </a:prstGeom>
          <a:solidFill>
            <a:srgbClr val="3C3C3C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pic>
        <p:nvPicPr>
          <p:cNvPr id="5123" name="组合 36">
            <a:extLst>
              <a:ext uri="{FF2B5EF4-FFF2-40B4-BE49-F238E27FC236}">
                <a16:creationId xmlns:a16="http://schemas.microsoft.com/office/drawing/2014/main" id="{41685FB4-0718-4436-92F6-6B4C3F8730C5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781050"/>
            <a:ext cx="16335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47">
            <a:extLst>
              <a:ext uri="{FF2B5EF4-FFF2-40B4-BE49-F238E27FC236}">
                <a16:creationId xmlns:a16="http://schemas.microsoft.com/office/drawing/2014/main" id="{373B421B-E911-401E-8337-61D0B029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777875"/>
            <a:ext cx="5292725" cy="263525"/>
          </a:xfrm>
          <a:prstGeom prst="rect">
            <a:avLst/>
          </a:prstGeom>
          <a:solidFill>
            <a:srgbClr val="199EE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ea typeface="微软雅黑" pitchFamily="34" charset="-122"/>
            </a:endParaRPr>
          </a:p>
        </p:txBody>
      </p:sp>
      <p:cxnSp>
        <p:nvCxnSpPr>
          <p:cNvPr id="5125" name="直接连接符 48">
            <a:extLst>
              <a:ext uri="{FF2B5EF4-FFF2-40B4-BE49-F238E27FC236}">
                <a16:creationId xmlns:a16="http://schemas.microsoft.com/office/drawing/2014/main" id="{5BC135DB-9F7C-4C04-8985-1FACB746D3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9525" y="1031875"/>
            <a:ext cx="9144000" cy="0"/>
          </a:xfrm>
          <a:prstGeom prst="line">
            <a:avLst/>
          </a:prstGeom>
          <a:noFill/>
          <a:ln w="19050">
            <a:solidFill>
              <a:srgbClr val="3C3C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49">
            <a:extLst>
              <a:ext uri="{FF2B5EF4-FFF2-40B4-BE49-F238E27FC236}">
                <a16:creationId xmlns:a16="http://schemas.microsoft.com/office/drawing/2014/main" id="{D83F3FD9-FF99-4B91-89A7-4CEA228941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9525" y="777875"/>
            <a:ext cx="9144000" cy="0"/>
          </a:xfrm>
          <a:prstGeom prst="line">
            <a:avLst/>
          </a:prstGeom>
          <a:noFill/>
          <a:ln w="69850" cmpd="thickThin">
            <a:solidFill>
              <a:srgbClr val="2626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9" name="KSO_FD">
            <a:extLst>
              <a:ext uri="{FF2B5EF4-FFF2-40B4-BE49-F238E27FC236}">
                <a16:creationId xmlns:a16="http://schemas.microsoft.com/office/drawing/2014/main" id="{FF3415C8-C551-4021-B722-69241EDC1F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fld id="{66102638-C03D-40D5-A8E7-AB256F7E0241}" type="datetimeFigureOut">
              <a:rPr lang="zh-CN" altLang="en-US"/>
              <a:pPr>
                <a:defRPr/>
              </a:pPr>
              <a:t>2019/4/17 Wednesday</a:t>
            </a:fld>
            <a:endParaRPr lang="en-US"/>
          </a:p>
        </p:txBody>
      </p:sp>
      <p:sp>
        <p:nvSpPr>
          <p:cNvPr id="3080" name="KSO_FT">
            <a:extLst>
              <a:ext uri="{FF2B5EF4-FFF2-40B4-BE49-F238E27FC236}">
                <a16:creationId xmlns:a16="http://schemas.microsoft.com/office/drawing/2014/main" id="{E2F0A3F7-D76E-44F3-94F2-AC044ED5AC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9D9D9D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81" name="KSO_FN">
            <a:extLst>
              <a:ext uri="{FF2B5EF4-FFF2-40B4-BE49-F238E27FC236}">
                <a16:creationId xmlns:a16="http://schemas.microsoft.com/office/drawing/2014/main" id="{4643B410-F3BD-4D9E-B370-80D0D6F162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9D9D9D"/>
                </a:solidFill>
              </a:defRPr>
            </a:lvl1pPr>
          </a:lstStyle>
          <a:p>
            <a:fld id="{8F3167E2-868B-4C79-A746-16EEE0DBA6B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130" name="KSO_BT1">
            <a:extLst>
              <a:ext uri="{FF2B5EF4-FFF2-40B4-BE49-F238E27FC236}">
                <a16:creationId xmlns:a16="http://schemas.microsoft.com/office/drawing/2014/main" id="{54760187-8065-419D-9B32-EF31CC1EC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44450"/>
            <a:ext cx="8291513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5131" name="KSO_BC1">
            <a:extLst>
              <a:ext uri="{FF2B5EF4-FFF2-40B4-BE49-F238E27FC236}">
                <a16:creationId xmlns:a16="http://schemas.microsoft.com/office/drawing/2014/main" id="{B70CF35A-A33E-4CCB-B01C-99A3281C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184275"/>
            <a:ext cx="8291513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2"/>
            <a:r>
              <a:rPr lang="zh-CN" altLang="zh-CN"/>
              <a:t>第二级</a:t>
            </a:r>
          </a:p>
          <a:p>
            <a:pPr lvl="3"/>
            <a:r>
              <a:rPr lang="zh-CN" altLang="zh-CN"/>
              <a:t>佛</a:t>
            </a:r>
          </a:p>
          <a:p>
            <a:pPr lvl="3"/>
            <a:endParaRPr lang="zh-CN" altLang="zh-CN"/>
          </a:p>
          <a:p>
            <a:pPr lvl="1"/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  <p:sldLayoutId id="2147484672" r:id="rId12"/>
    <p:sldLayoutId id="2147484673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n"/>
        <a:defRPr sz="2400" b="1">
          <a:solidFill>
            <a:srgbClr val="056896"/>
          </a:solidFill>
          <a:latin typeface="+mn-lt"/>
          <a:ea typeface="+mn-ea"/>
          <a:cs typeface="+mn-cs"/>
        </a:defRPr>
      </a:lvl1pPr>
      <a:lvl2pPr marL="357188" indent="-357188" algn="just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70D4D7"/>
        </a:buClr>
        <a:buSzPct val="100000"/>
        <a:buFont typeface="Wingdings" panose="05000000000000000000" pitchFamily="2" charset="2"/>
        <a:buChar char="u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ED3E43"/>
        </a:buClr>
        <a:buSzPct val="100000"/>
        <a:buFont typeface="Wingdings" panose="05000000000000000000" pitchFamily="2" charset="2"/>
        <a:buChar char="u"/>
        <a:defRPr sz="2000" b="1">
          <a:solidFill>
            <a:srgbClr val="000000"/>
          </a:solidFill>
          <a:latin typeface="Arial" pitchFamily="34" charset="0"/>
          <a:ea typeface="+mn-ea"/>
        </a:defRPr>
      </a:lvl3pPr>
      <a:lvl4pPr marL="1714500" indent="-3429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FF6600"/>
        </a:buClr>
        <a:buSzPct val="100000"/>
        <a:buFont typeface="Arial" panose="020B0604020202020204" pitchFamily="34" charset="0"/>
        <a:buAutoNum type="circleNumDbPlain"/>
        <a:defRPr sz="2000" b="1">
          <a:solidFill>
            <a:srgbClr val="000000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5C03325-9153-41B7-B966-980DEB8EE2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MySQL基本操作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E0E8F5-D8B1-4D35-BF48-DCF7572662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SQL语言入门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DAFE0DA-967C-4C8B-BE9D-403881EB2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表操作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69267B6-290B-410B-B798-268AE76A5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删除表</a:t>
            </a:r>
          </a:p>
          <a:p>
            <a:pPr lvl="2" eaLnBrk="1" hangingPunct="1"/>
            <a:r>
              <a:rPr lang="zh-CN" altLang="en-US"/>
              <a:t>drop table 表名;</a:t>
            </a:r>
          </a:p>
          <a:p>
            <a:pPr lvl="2" eaLnBrk="1" hangingPunct="1"/>
            <a:r>
              <a:rPr lang="zh-CN" altLang="en-US"/>
              <a:t>如果要删除的表不存在，则会报错,由此引出了以下命令</a:t>
            </a:r>
          </a:p>
          <a:p>
            <a:pPr lvl="2" eaLnBrk="1" hangingPunct="1"/>
            <a:r>
              <a:rPr lang="zh-CN" altLang="en-US"/>
              <a:t>drop table if exists 表名;</a:t>
            </a:r>
          </a:p>
          <a:p>
            <a:pPr lvl="2" eaLnBrk="1" hangingPunct="1"/>
            <a:r>
              <a:rPr lang="zh-CN" altLang="en-US"/>
              <a:t>删除表的同时，相关的文件也就没了!</a:t>
            </a:r>
          </a:p>
          <a:p>
            <a:pPr lvl="2"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F2A983B-0C8A-4A06-9860-BD812F21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表操作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D56637A-BB10-4649-B94A-7F4DA439C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25" y="1185863"/>
            <a:ext cx="8851900" cy="5354637"/>
          </a:xfrm>
        </p:spPr>
        <p:txBody>
          <a:bodyPr/>
          <a:lstStyle/>
          <a:p>
            <a:pPr eaLnBrk="1" hangingPunct="1"/>
            <a:r>
              <a:rPr lang="zh-CN" altLang="en-US"/>
              <a:t>修改表</a:t>
            </a:r>
          </a:p>
          <a:p>
            <a:pPr lvl="2" eaLnBrk="1" hangingPunct="1"/>
            <a:r>
              <a:rPr lang="zh-CN" altLang="en-US"/>
              <a:t>修改表名</a:t>
            </a:r>
          </a:p>
          <a:p>
            <a:pPr lvl="3" eaLnBrk="1" hangingPunct="1"/>
            <a:r>
              <a:rPr lang="zh-CN" altLang="en-US" sz="1800"/>
              <a:t>rname table 旧表名 to 新表名 </a:t>
            </a:r>
          </a:p>
          <a:p>
            <a:pPr lvl="3" eaLnBrk="1" hangingPunct="1"/>
            <a:r>
              <a:rPr lang="zh-CN" altLang="en-US" sz="1800"/>
              <a:t>rname table 旧表名 to 新表名,旧表名 to 新表名,.....</a:t>
            </a:r>
          </a:p>
          <a:p>
            <a:pPr lvl="3" eaLnBrk="1" hangingPunct="1"/>
            <a:r>
              <a:rPr lang="zh-CN" altLang="en-US" sz="1800"/>
              <a:t>练习：使用一个rename语句,交换两个表的名字!</a:t>
            </a:r>
          </a:p>
          <a:p>
            <a:pPr lvl="3" eaLnBrk="1" hangingPunct="1"/>
            <a:r>
              <a:rPr lang="zh-CN" altLang="en-US" sz="1800"/>
              <a:t>跨数据库重命名:</a:t>
            </a:r>
          </a:p>
          <a:p>
            <a:pPr lvl="2" eaLnBrk="1" hangingPunct="1"/>
            <a:r>
              <a:rPr lang="zh-CN" altLang="en-US"/>
              <a:t>添加列</a:t>
            </a:r>
          </a:p>
          <a:p>
            <a:pPr lvl="3" eaLnBrk="1" hangingPunct="1"/>
            <a:r>
              <a:rPr lang="zh-CN" altLang="en-US" sz="1800"/>
              <a:t>alter table 表名 add 列名 类型</a:t>
            </a:r>
          </a:p>
          <a:p>
            <a:pPr lvl="2" eaLnBrk="1" hangingPunct="1"/>
            <a:r>
              <a:rPr lang="zh-CN" altLang="en-US"/>
              <a:t>删除列</a:t>
            </a:r>
          </a:p>
          <a:p>
            <a:pPr lvl="3" eaLnBrk="1" hangingPunct="1"/>
            <a:r>
              <a:rPr lang="zh-CN" altLang="en-US" sz="1800"/>
              <a:t>alter table 表名 drop 列名</a:t>
            </a:r>
          </a:p>
          <a:p>
            <a:pPr lvl="2" eaLnBrk="1" hangingPunct="1"/>
            <a:r>
              <a:rPr lang="zh-CN" altLang="en-US"/>
              <a:t>修改列定义</a:t>
            </a:r>
          </a:p>
          <a:p>
            <a:pPr lvl="3" eaLnBrk="1" hangingPunct="1"/>
            <a:r>
              <a:rPr lang="zh-CN" altLang="en-US" sz="1800"/>
              <a:t>alter table 表名 modify 列定义</a:t>
            </a:r>
          </a:p>
          <a:p>
            <a:pPr lvl="2" eaLnBrk="1" hangingPunct="1"/>
            <a:r>
              <a:rPr lang="zh-CN" altLang="en-US"/>
              <a:t>修改列名</a:t>
            </a:r>
          </a:p>
          <a:p>
            <a:pPr lvl="3" eaLnBrk="1" hangingPunct="1"/>
            <a:r>
              <a:rPr lang="zh-CN" altLang="en-US" sz="1800"/>
              <a:t>alter table 表名 change 旧列名 新列名 类型</a:t>
            </a:r>
          </a:p>
          <a:p>
            <a:pPr lvl="2" eaLnBrk="1" hangingPunct="1"/>
            <a:r>
              <a:rPr lang="zh-CN" altLang="en-US"/>
              <a:t>修改表选项</a:t>
            </a:r>
          </a:p>
          <a:p>
            <a:pPr lvl="3" eaLnBrk="1" hangingPunct="1"/>
            <a:r>
              <a:rPr lang="zh-CN" altLang="en-US" sz="1800"/>
              <a:t>alter table 表名 character set 字符集(gbk|utf8)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14663F28-DC80-46D8-A1AB-1F03144D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438" y="2917825"/>
            <a:ext cx="50038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8D3A276-F600-4944-9C75-4EAA5EEB3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4E3A34A-C580-4A28-A1FD-2C247E860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数据操作，叫做CRUD</a:t>
            </a:r>
          </a:p>
          <a:p>
            <a:pPr lvl="1" eaLnBrk="1" hangingPunct="1"/>
            <a:r>
              <a:rPr lang="zh-CN" altLang="en-US" sz="1800"/>
              <a:t>create 创建数据（插入数据）</a:t>
            </a:r>
          </a:p>
          <a:p>
            <a:pPr lvl="1" eaLnBrk="1" hangingPunct="1"/>
            <a:r>
              <a:rPr lang="zh-CN" altLang="en-US" sz="1800"/>
              <a:t>read/retrieve 读取数据</a:t>
            </a:r>
          </a:p>
          <a:p>
            <a:pPr lvl="1" eaLnBrk="1" hangingPunct="1"/>
            <a:r>
              <a:rPr lang="zh-CN" altLang="en-US" sz="1800"/>
              <a:t>update 修改数据</a:t>
            </a:r>
          </a:p>
          <a:p>
            <a:pPr lvl="1" eaLnBrk="1" hangingPunct="1"/>
            <a:r>
              <a:rPr lang="zh-CN" altLang="en-US" sz="1800"/>
              <a:t>delete 删除数据</a:t>
            </a:r>
          </a:p>
          <a:p>
            <a:pPr lvl="1" eaLnBrk="1" hangingPunct="1"/>
            <a:endParaRPr lang="zh-CN" altLang="en-US" sz="1800"/>
          </a:p>
          <a:p>
            <a:pPr eaLnBrk="1" hangingPunct="1"/>
            <a:endParaRPr lang="zh-CN" alt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01814982-5679-4380-A4A1-6FB4361A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603625"/>
            <a:ext cx="88011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0EF4F72-A299-4F3A-B4F9-027FA64DB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DF0B6B9-ACD9-44BD-B976-79B290EFF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创建数据</a:t>
            </a:r>
          </a:p>
          <a:p>
            <a:pPr lvl="2" eaLnBrk="1" hangingPunct="1"/>
            <a:r>
              <a:rPr lang="zh-CN" altLang="en-US"/>
              <a:t>insert into 表名(字段列表)  values(值列表)</a:t>
            </a:r>
          </a:p>
          <a:p>
            <a:pPr lvl="2" eaLnBrk="1" hangingPunct="1"/>
            <a:r>
              <a:rPr lang="zh-CN" altLang="en-US"/>
              <a:t>当在创建数据时，要为表中所有的字段设置值，可以省略字段列表, 但是要注意值的添加顺序要与表中字段的顺序一致！</a:t>
            </a:r>
          </a:p>
          <a:p>
            <a:pPr lvl="2" eaLnBrk="1" hangingPunct="1"/>
            <a:endParaRPr lang="zh-CN" altLang="en-US"/>
          </a:p>
          <a:p>
            <a:pPr eaLnBrk="1" hangingPunct="1"/>
            <a:r>
              <a:rPr lang="zh-CN" altLang="en-US"/>
              <a:t>读取数据</a:t>
            </a:r>
          </a:p>
          <a:p>
            <a:pPr lvl="2" eaLnBrk="1" hangingPunct="1"/>
            <a:r>
              <a:rPr lang="zh-CN" altLang="en-US"/>
              <a:t>select 字段列表 from 表名</a:t>
            </a:r>
          </a:p>
          <a:p>
            <a:pPr lvl="2" eaLnBrk="1" hangingPunct="1"/>
            <a:r>
              <a:rPr lang="zh-CN" altLang="en-US"/>
              <a:t>字段列表可以被*代替，*表示所有字段</a:t>
            </a:r>
          </a:p>
          <a:p>
            <a:pPr lvl="2" eaLnBrk="1" hangingPunct="1"/>
            <a:r>
              <a:rPr lang="zh-CN" altLang="en-US"/>
              <a:t>select 字段列表 from 表名 条件</a:t>
            </a:r>
          </a:p>
          <a:p>
            <a:pPr lvl="2"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marL="1371600" lvl="3" indent="0" eaLnBrk="1" hangingPunct="1"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53958AC-E6FF-4A06-8736-8EB2A570A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3E8364-22D2-4685-A5C8-D2204649F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删除数据</a:t>
            </a:r>
          </a:p>
          <a:p>
            <a:pPr lvl="2" eaLnBrk="1" hangingPunct="1">
              <a:defRPr/>
            </a:pPr>
            <a:r>
              <a:rPr lang="zh-CN" altLang="en-US"/>
              <a:t>delete from 表名</a:t>
            </a:r>
          </a:p>
          <a:p>
            <a:pPr lvl="2" eaLnBrk="1" hangingPunct="1">
              <a:defRPr/>
            </a:pPr>
            <a:r>
              <a:rPr lang="zh-CN" altLang="en-US"/>
              <a:t>delete from 表名 条件</a:t>
            </a:r>
          </a:p>
          <a:p>
            <a:pPr lvl="2" eaLnBrk="1" hangingPunct="1">
              <a:defRPr/>
            </a:pPr>
            <a:r>
              <a:rPr lang="zh-CN" altLang="en-US"/>
              <a:t>注意，删除的数据无法恢复!</a:t>
            </a:r>
          </a:p>
          <a:p>
            <a:pPr lvl="2"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修改数据</a:t>
            </a:r>
          </a:p>
          <a:p>
            <a:pPr lvl="2" eaLnBrk="1" hangingPunct="1">
              <a:defRPr/>
            </a:pPr>
            <a:r>
              <a:rPr lang="zh-CN" altLang="en-US"/>
              <a:t>update 表名 set 字段=新值</a:t>
            </a:r>
          </a:p>
          <a:p>
            <a:pPr lvl="2" eaLnBrk="1" hangingPunct="1">
              <a:defRPr/>
            </a:pPr>
            <a:r>
              <a:rPr lang="zh-CN" altLang="en-US"/>
              <a:t>update 表名 set 字段=新址 条件</a:t>
            </a:r>
          </a:p>
          <a:p>
            <a:pPr lvl="2" eaLnBrk="1" hangingPunct="1">
              <a:defRPr/>
            </a:pPr>
            <a:r>
              <a:rPr lang="zh-CN" altLang="en-US"/>
              <a:t>update 表名 set 字段=新值, 字段=新值 ...</a:t>
            </a:r>
          </a:p>
          <a:p>
            <a:pPr lvl="2" eaLnBrk="1" hangingPunct="1">
              <a:defRPr/>
            </a:pPr>
            <a:r>
              <a:rPr lang="zh-CN" altLang="en-US"/>
              <a:t>update 表名 set 字段=新值, 字段=新值 ...  条件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BFAB5F7-8169-4824-9B6B-8AB35ABEAE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数据操作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FE79D1-384F-4FE3-A167-259747B06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练习:</a:t>
            </a:r>
          </a:p>
          <a:p>
            <a:pPr eaLnBrk="1" hangingPunct="1"/>
            <a:r>
              <a:rPr lang="zh-CN" altLang="en-US"/>
              <a:t>设计几个表</a:t>
            </a:r>
          </a:p>
          <a:p>
            <a:pPr lvl="2" eaLnBrk="1" hangingPunct="1"/>
            <a:r>
              <a:rPr lang="zh-CN" altLang="en-US"/>
              <a:t>门派表</a:t>
            </a:r>
          </a:p>
          <a:p>
            <a:pPr lvl="2" eaLnBrk="1" hangingPunct="1"/>
            <a:r>
              <a:rPr lang="zh-CN" altLang="en-US"/>
              <a:t>弟子表</a:t>
            </a:r>
          </a:p>
          <a:p>
            <a:pPr lvl="2" eaLnBrk="1" hangingPunct="1"/>
            <a:r>
              <a:rPr lang="zh-CN" altLang="en-US"/>
              <a:t>师傅表</a:t>
            </a:r>
          </a:p>
          <a:p>
            <a:pPr lvl="2" eaLnBrk="1" hangingPunct="1"/>
            <a:r>
              <a:rPr lang="zh-CN" altLang="en-US"/>
              <a:t>武学表</a:t>
            </a:r>
          </a:p>
          <a:p>
            <a:pPr eaLnBrk="1" hangingPunct="1"/>
            <a:r>
              <a:rPr lang="zh-CN" altLang="en-US"/>
              <a:t>分别在对应的表中练习CRUD操作</a:t>
            </a:r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D1183E1-F0FC-4D8E-A65A-45465A94F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CDAEBC9E-619D-45CC-86E0-64CF533D6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42988"/>
            <a:ext cx="7461250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9404D1E-DADB-41B4-9D06-D12F4F03D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29699" name="Group 3">
            <a:extLst>
              <a:ext uri="{FF2B5EF4-FFF2-40B4-BE49-F238E27FC236}">
                <a16:creationId xmlns:a16="http://schemas.microsoft.com/office/drawing/2014/main" id="{0699BABD-40C2-4C72-95E3-82FD723E39A8}"/>
              </a:ext>
            </a:extLst>
          </p:cNvPr>
          <p:cNvGraphicFramePr>
            <a:graphicFrameLocks noGrp="1"/>
          </p:cNvGraphicFramePr>
          <p:nvPr/>
        </p:nvGraphicFramePr>
        <p:xfrm>
          <a:off x="839788" y="1187450"/>
          <a:ext cx="7696200" cy="3038476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整数类型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字节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最小值（有符号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无符号）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最大值（有符号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/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无符号）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TINYINT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-128/0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127/255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SMALLINT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-32768/0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32767/65535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MEDIUMINT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-8388608/0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8388607/16777215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INT/INTEGE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-2147483648/0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56896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2147483647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/4294967295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56896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BIGINT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-9223372036854775808/0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56896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9223372036854775807/18446744073709551615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56896"/>
                        </a:solidFill>
                        <a:effectLst/>
                        <a:latin typeface="幼圆" pitchFamily="49" charset="-122"/>
                        <a:ea typeface="幼圆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36" name="AutoShape 40">
            <a:extLst>
              <a:ext uri="{FF2B5EF4-FFF2-40B4-BE49-F238E27FC236}">
                <a16:creationId xmlns:a16="http://schemas.microsoft.com/office/drawing/2014/main" id="{753515B4-1BF3-4552-A710-DC32E29F1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348163"/>
            <a:ext cx="6948487" cy="1719262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注意:</a:t>
            </a:r>
          </a:p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可使用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unsigned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控制是否有正负(写在类型的后面)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可以使用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zerofill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来进行前导0填充(写在类型的后面)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6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6059C5F7-8F28-4B41-97B7-B01F1411F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30723" name="Group 3">
            <a:extLst>
              <a:ext uri="{FF2B5EF4-FFF2-40B4-BE49-F238E27FC236}">
                <a16:creationId xmlns:a16="http://schemas.microsoft.com/office/drawing/2014/main" id="{E4038B22-7D86-424D-BA8B-BAC0CCF0EC2B}"/>
              </a:ext>
            </a:extLst>
          </p:cNvPr>
          <p:cNvGraphicFramePr>
            <a:graphicFrameLocks noGrp="1"/>
          </p:cNvGraphicFramePr>
          <p:nvPr/>
        </p:nvGraphicFramePr>
        <p:xfrm>
          <a:off x="127000" y="1263650"/>
          <a:ext cx="8894763" cy="1647825"/>
        </p:xfrm>
        <a:graphic>
          <a:graphicData uri="http://schemas.openxmlformats.org/drawingml/2006/table">
            <a:tbl>
              <a:tblPr/>
              <a:tblGrid>
                <a:gridCol w="1484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小数类型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存储空间（字节）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最小值（理论）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最大值（理论）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FLOAT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-3.402823466E+38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3.402823466E+38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1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DOUBLE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-1.7976931348623157E+308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1.7976931348623157E+308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74" name="Picture 25">
            <a:extLst>
              <a:ext uri="{FF2B5EF4-FFF2-40B4-BE49-F238E27FC236}">
                <a16:creationId xmlns:a16="http://schemas.microsoft.com/office/drawing/2014/main" id="{14A70352-DD7A-4B14-8734-8A3C8B979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429125"/>
            <a:ext cx="6972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5" name="Text Box 27">
            <a:extLst>
              <a:ext uri="{FF2B5EF4-FFF2-40B4-BE49-F238E27FC236}">
                <a16:creationId xmlns:a16="http://schemas.microsoft.com/office/drawing/2014/main" id="{8CEEB6C3-40C2-4C89-BF32-555CF2731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6013450"/>
            <a:ext cx="1392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CC0000"/>
                </a:solidFill>
              </a:rPr>
              <a:t>精度丢失</a:t>
            </a:r>
          </a:p>
        </p:txBody>
      </p:sp>
      <p:sp>
        <p:nvSpPr>
          <p:cNvPr id="2076" name="AutoShape 28">
            <a:extLst>
              <a:ext uri="{FF2B5EF4-FFF2-40B4-BE49-F238E27FC236}">
                <a16:creationId xmlns:a16="http://schemas.microsoft.com/office/drawing/2014/main" id="{178A7678-AC2A-41BC-80B9-42E209393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3157538"/>
            <a:ext cx="7950200" cy="1042987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</a:rPr>
              <a:t>FlOAT有效位数为6左右</a:t>
            </a:r>
          </a:p>
          <a:p>
            <a:r>
              <a:rPr lang="zh-CN" altLang="en-US" b="1">
                <a:solidFill>
                  <a:srgbClr val="000000"/>
                </a:solidFill>
              </a:rPr>
              <a:t>DOUBLE有效位数为16位左右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50" name="Ink 26">
                <a:extLst>
                  <a:ext uri="{FF2B5EF4-FFF2-40B4-BE49-F238E27FC236}">
                    <a16:creationId xmlns:a16="http://schemas.microsoft.com/office/drawing/2014/main" id="{6B4D6511-060E-4C22-A7F6-68C36A7BE6DA}"/>
                  </a:ext>
                </a:extLst>
              </p14:cNvPr>
              <p14:cNvContentPartPr>
                <a14:cpLocks xmlns:a14="http://schemas.microsoft.com/office/drawing/2010/main" noGrp="1" noRot="1" noChangeAspect="1" noEditPoints="1"/>
              </p14:cNvContentPartPr>
              <p14:nvPr/>
            </p14:nvContentPartPr>
            <p14:xfrm>
              <a:off x="220663" y="6164263"/>
              <a:ext cx="3116262" cy="320675"/>
            </p14:xfrm>
          </p:contentPart>
        </mc:Choice>
        <mc:Fallback>
          <p:pic>
            <p:nvPicPr>
              <p:cNvPr id="2050" name="Ink 26">
                <a:extLst>
                  <a:ext uri="{FF2B5EF4-FFF2-40B4-BE49-F238E27FC236}">
                    <a16:creationId xmlns:a16="http://schemas.microsoft.com/office/drawing/2014/main" id="{6B4D6511-060E-4C22-A7F6-68C36A7BE6DA}"/>
                  </a:ext>
                </a:extLst>
              </p:cNvPr>
              <p:cNvPicPr>
                <a:picLocks noGrp="1" noRot="1" noChangeAspect="1" noEditPoints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29" y="6146608"/>
                <a:ext cx="3150811" cy="35526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BA35B1-BED0-4E50-91EC-368B4EDA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8831090-B0F6-4D4F-97D1-BDF65C28C3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9100" y="1185863"/>
            <a:ext cx="8599488" cy="5354637"/>
          </a:xfrm>
        </p:spPr>
        <p:txBody>
          <a:bodyPr/>
          <a:lstStyle/>
          <a:p>
            <a:pPr eaLnBrk="1" hangingPunct="1"/>
            <a:r>
              <a:rPr lang="zh-CN" altLang="en-US" sz="2000"/>
              <a:t>关于浮点数要注意的地方</a:t>
            </a:r>
          </a:p>
          <a:p>
            <a:pPr lvl="2" eaLnBrk="1" hangingPunct="1"/>
            <a:r>
              <a:rPr lang="zh-CN" altLang="en-US" sz="1800"/>
              <a:t>可以自己指定FLOAT和DOUBLE的范围:</a:t>
            </a:r>
          </a:p>
          <a:p>
            <a:pPr lvl="3" eaLnBrk="1" hangingPunct="1"/>
            <a:r>
              <a:rPr lang="zh-CN" altLang="en-US" sz="1600"/>
              <a:t>float(M, D) </a:t>
            </a:r>
          </a:p>
          <a:p>
            <a:pPr lvl="3" eaLnBrk="1" hangingPunct="1"/>
            <a:r>
              <a:rPr lang="zh-CN" altLang="en-US" sz="1600"/>
              <a:t>double(M,D)</a:t>
            </a:r>
          </a:p>
          <a:p>
            <a:pPr lvl="3" eaLnBrk="1" hangingPunct="1"/>
            <a:r>
              <a:rPr lang="zh-CN" altLang="en-US" sz="1600"/>
              <a:t>其中，M代表总位数，D代表小数占的位数，则整数位数为M - D</a:t>
            </a:r>
          </a:p>
          <a:p>
            <a:pPr lvl="2" eaLnBrk="1" hangingPunct="1"/>
            <a:r>
              <a:rPr lang="zh-CN" altLang="en-US" sz="1800"/>
              <a:t>浮点数支持科学计数法</a:t>
            </a:r>
          </a:p>
          <a:p>
            <a:pPr lvl="3" eaLnBrk="1" hangingPunct="1"/>
            <a:r>
              <a:rPr lang="zh-CN" altLang="en-US" sz="1600"/>
              <a:t>insert into num values(</a:t>
            </a:r>
            <a:r>
              <a:rPr lang="zh-CN" altLang="en-US" sz="1600">
                <a:solidFill>
                  <a:srgbClr val="CC0000"/>
                </a:solidFill>
              </a:rPr>
              <a:t>1.23e5</a:t>
            </a:r>
            <a:r>
              <a:rPr lang="zh-CN" altLang="en-US" sz="1600"/>
              <a:t>,</a:t>
            </a:r>
            <a:r>
              <a:rPr lang="zh-CN" altLang="en-US" sz="1600">
                <a:solidFill>
                  <a:srgbClr val="CC0000"/>
                </a:solidFill>
              </a:rPr>
              <a:t>1.23e8</a:t>
            </a:r>
            <a:r>
              <a:rPr lang="zh-CN" altLang="en-US" sz="1600"/>
              <a:t>);</a:t>
            </a:r>
          </a:p>
          <a:p>
            <a:pPr lvl="2" eaLnBrk="1" hangingPunct="1"/>
            <a:r>
              <a:rPr lang="zh-CN" altLang="en-US" sz="1800"/>
              <a:t>注意，虽然能够自己指定float和double的范围，但是有效位数我们始终无法改变! 试想，银行管理系统能用float或double类型作为存款的类型吗?</a:t>
            </a:r>
          </a:p>
          <a:p>
            <a:pPr lvl="2" eaLnBrk="1" hangingPunct="1"/>
            <a:endParaRPr lang="zh-CN" altLang="en-US" sz="1800"/>
          </a:p>
          <a:p>
            <a:pPr eaLnBrk="1" hangingPunct="1"/>
            <a:r>
              <a:rPr lang="zh-CN" altLang="en-US" sz="2000"/>
              <a:t>由此，引出了一个非常重要的小数数据类型：</a:t>
            </a:r>
            <a:r>
              <a:rPr lang="zh-CN" altLang="en-US" sz="3600">
                <a:solidFill>
                  <a:srgbClr val="CC0000"/>
                </a:solidFill>
              </a:rPr>
              <a:t>decimal</a:t>
            </a:r>
            <a:r>
              <a:rPr lang="zh-CN" altLang="en-US" sz="2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513F20C-14FE-4A68-AC46-F03BFA5CE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声明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70FB38-D32E-481D-B066-EAC9AB0B8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Mysql语法有两种模式</a:t>
            </a:r>
          </a:p>
          <a:p>
            <a:pPr lvl="2" eaLnBrk="1" hangingPunct="1">
              <a:defRPr/>
            </a:pPr>
            <a:r>
              <a:rPr lang="zh-CN" altLang="en-US"/>
              <a:t>严格模式</a:t>
            </a:r>
          </a:p>
          <a:p>
            <a:pPr lvl="2" eaLnBrk="1" hangingPunct="1">
              <a:defRPr/>
            </a:pPr>
            <a:r>
              <a:rPr lang="zh-CN" altLang="en-US"/>
              <a:t>非严格模式</a:t>
            </a:r>
          </a:p>
          <a:p>
            <a:pPr lvl="2"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强烈建议使用严格模式，这样在语法出现错误的时候会立即报错，帮助我们更好地掌握mysql语法的精髓!</a:t>
            </a:r>
          </a:p>
          <a:p>
            <a:pPr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开启mysql严格模式的魔咒是:</a:t>
            </a:r>
          </a:p>
          <a:p>
            <a:pPr lvl="1" eaLnBrk="1" hangingPunct="1">
              <a:defRPr/>
            </a:pPr>
            <a:r>
              <a:rPr lang="zh-CN" altLang="en-US" sz="1800"/>
              <a:t>set sql_mode="STRICT_TRANS_TABLES,NO_AUTO_CREATE_USER,NO_ENGINE_SUBSTITUTION";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48F9B6CA-9EDA-499D-BD95-69C090561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32771" name="Group 3">
            <a:extLst>
              <a:ext uri="{FF2B5EF4-FFF2-40B4-BE49-F238E27FC236}">
                <a16:creationId xmlns:a16="http://schemas.microsoft.com/office/drawing/2014/main" id="{741D2E33-8AD9-4066-BABB-A41410042F7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0163" y="1185863"/>
          <a:ext cx="9031287" cy="1782762"/>
        </p:xfrm>
        <a:graphic>
          <a:graphicData uri="http://schemas.openxmlformats.org/drawingml/2006/table">
            <a:tbl>
              <a:tblPr/>
              <a:tblGrid>
                <a:gridCol w="22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小数类型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存储空间（字节）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最小值（理论）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最大值（理论）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7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DECIMAL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变长，大致是每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个数字，采用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个字节存储。整数和分数分开计算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M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，最大是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，最大是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默认是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10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，0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（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个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）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（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+65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个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）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93" name="Picture 20">
            <a:extLst>
              <a:ext uri="{FF2B5EF4-FFF2-40B4-BE49-F238E27FC236}">
                <a16:creationId xmlns:a16="http://schemas.microsoft.com/office/drawing/2014/main" id="{5E07FEE3-58F2-4C7E-9350-24DE52BDB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122613"/>
            <a:ext cx="5938838" cy="369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4" name="Ink 21">
                <a:extLst>
                  <a:ext uri="{FF2B5EF4-FFF2-40B4-BE49-F238E27FC236}">
                    <a16:creationId xmlns:a16="http://schemas.microsoft.com/office/drawing/2014/main" id="{60A31721-7AC8-4065-9549-C061E89A8C8D}"/>
                  </a:ext>
                </a:extLst>
              </p14:cNvPr>
              <p14:cNvContentPartPr>
                <a14:cpLocks xmlns:a14="http://schemas.microsoft.com/office/drawing/2010/main" noGrp="1" noRot="1" noChangeAspect="1" noEditPoints="1"/>
              </p14:cNvContentPartPr>
              <p14:nvPr/>
            </p14:nvContentPartPr>
            <p14:xfrm>
              <a:off x="4351338" y="6362700"/>
              <a:ext cx="2270125" cy="250825"/>
            </p14:xfrm>
          </p:contentPart>
        </mc:Choice>
        <mc:Fallback>
          <p:pic>
            <p:nvPicPr>
              <p:cNvPr id="3074" name="Ink 21">
                <a:extLst>
                  <a:ext uri="{FF2B5EF4-FFF2-40B4-BE49-F238E27FC236}">
                    <a16:creationId xmlns:a16="http://schemas.microsoft.com/office/drawing/2014/main" id="{60A31721-7AC8-4065-9549-C061E89A8C8D}"/>
                  </a:ext>
                </a:extLst>
              </p:cNvPr>
              <p:cNvPicPr>
                <a:picLocks noGrp="1" noRot="1" noChangeAspect="1" noEditPoints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3704" y="6345117"/>
                <a:ext cx="2304674" cy="2852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9AC5C8-A3FF-4409-B32D-A657D74C7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33795" name="Group 3">
            <a:extLst>
              <a:ext uri="{FF2B5EF4-FFF2-40B4-BE49-F238E27FC236}">
                <a16:creationId xmlns:a16="http://schemas.microsoft.com/office/drawing/2014/main" id="{31D5216D-330E-49C2-A74D-59965E8EEB75}"/>
              </a:ext>
            </a:extLst>
          </p:cNvPr>
          <p:cNvGraphicFramePr>
            <a:graphicFrameLocks noGrp="1"/>
          </p:cNvGraphicFramePr>
          <p:nvPr/>
        </p:nvGraphicFramePr>
        <p:xfrm>
          <a:off x="177800" y="1114425"/>
          <a:ext cx="8756650" cy="4121150"/>
        </p:xfrm>
        <a:graphic>
          <a:graphicData uri="http://schemas.openxmlformats.org/drawingml/2006/table">
            <a:tbl>
              <a:tblPr/>
              <a:tblGrid>
                <a:gridCol w="175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日期类型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显示格式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取值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存储空间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零值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DATETIME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YYYY-MM-DD HH:MM:SS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'1000-01-01 00:00:00'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到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'9999-12-31 23:59:59'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0000-00-00 00:00:00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2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TIMESTAMP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YYYY-MM-DD HH:MM:SS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是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幼圆"/>
                          <a:ea typeface="宋体" pitchFamily="2" charset="-122"/>
                          <a:sym typeface="Arial" pitchFamily="34" charset="0"/>
                        </a:rPr>
                        <a:t>‘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1970-01-01 00:00:00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幼圆"/>
                          <a:ea typeface="宋体" pitchFamily="2" charset="-122"/>
                          <a:sym typeface="Arial" pitchFamily="34" charset="0"/>
                        </a:rPr>
                        <a:t>’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到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2038-01-19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 11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:14:07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0000-00-00 00:00:00 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YYYY-MM-DD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'1000-01-01'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到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'9999-12-31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0000-00-00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TIME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HH:MM:SS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-838:59:59'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到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'838:59:59'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00:00:00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YEAR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YYYY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1901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到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2155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0000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3B8576A-5C15-47F0-BE72-B25248702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34819" name="Group 3">
            <a:extLst>
              <a:ext uri="{FF2B5EF4-FFF2-40B4-BE49-F238E27FC236}">
                <a16:creationId xmlns:a16="http://schemas.microsoft.com/office/drawing/2014/main" id="{454638CC-97D9-4866-B8DD-6A2B5B0E3D4A}"/>
              </a:ext>
            </a:extLst>
          </p:cNvPr>
          <p:cNvGraphicFramePr>
            <a:graphicFrameLocks noGrp="1"/>
          </p:cNvGraphicFramePr>
          <p:nvPr/>
        </p:nvGraphicFramePr>
        <p:xfrm>
          <a:off x="187325" y="1119188"/>
          <a:ext cx="8567738" cy="1963737"/>
        </p:xfrm>
        <a:graphic>
          <a:graphicData uri="http://schemas.openxmlformats.org/drawingml/2006/table">
            <a:tbl>
              <a:tblPr/>
              <a:tblGrid>
                <a:gridCol w="178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字符串类型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最大长度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char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Char(M),M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字符数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varchar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65535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，但需要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1-2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个保存信息，同时由于记录的限制，因此最大为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65532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编码不同字符数不同：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Gbk&lt;=32767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Utf8&lt;=21845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45" name="AutoShape 21">
            <a:extLst>
              <a:ext uri="{FF2B5EF4-FFF2-40B4-BE49-F238E27FC236}">
                <a16:creationId xmlns:a16="http://schemas.microsoft.com/office/drawing/2014/main" id="{876844FF-1FEA-4500-90BB-FA1F81FC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3413125"/>
            <a:ext cx="8578850" cy="1557338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</a:rPr>
              <a:t>注意:</a:t>
            </a:r>
          </a:p>
          <a:p>
            <a:r>
              <a:rPr lang="zh-CN" altLang="en-US" b="1">
                <a:solidFill>
                  <a:srgbClr val="000000"/>
                </a:solidFill>
              </a:rPr>
              <a:t>	varchar(M)中的M为允许的最大列数</a:t>
            </a:r>
          </a:p>
          <a:p>
            <a:r>
              <a:rPr lang="zh-CN" altLang="en-US" b="1">
                <a:solidFill>
                  <a:srgbClr val="000000"/>
                </a:solidFill>
              </a:rPr>
              <a:t>	char(M)中的M为固定列数</a:t>
            </a:r>
          </a:p>
          <a:p>
            <a:r>
              <a:rPr lang="zh-CN" altLang="en-US" b="1">
                <a:solidFill>
                  <a:srgbClr val="000000"/>
                </a:solidFill>
              </a:rPr>
              <a:t>	然而，char或varchar的最大长度单位却不是列数，而是字节!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A0B2E5B-7477-4A55-BD89-3F032F8B6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列的类型</a:t>
            </a:r>
          </a:p>
        </p:txBody>
      </p:sp>
      <p:graphicFrame>
        <p:nvGraphicFramePr>
          <p:cNvPr id="37891" name="Group 3">
            <a:extLst>
              <a:ext uri="{FF2B5EF4-FFF2-40B4-BE49-F238E27FC236}">
                <a16:creationId xmlns:a16="http://schemas.microsoft.com/office/drawing/2014/main" id="{85DCD7C8-EA4E-4A28-95D4-B6CAB33BD263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19100" y="1184275"/>
          <a:ext cx="8291513" cy="1730375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字符串类型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最大长度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7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。枚举选项量（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65535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内部存储是整型表示。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字段值只能是某一个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s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、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。元素数量：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Arial" pitchFamily="34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  <a:sym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69" name="Rectangle 21">
            <a:extLst>
              <a:ext uri="{FF2B5EF4-FFF2-40B4-BE49-F238E27FC236}">
                <a16:creationId xmlns:a16="http://schemas.microsoft.com/office/drawing/2014/main" id="{9A7CF3F1-4D4F-4069-BE4E-EB801225FDD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3124200"/>
            <a:ext cx="8221662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</a:rPr>
              <a:t>枚举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可以在查询enum类型时"+0",可以看到每个枚举值对应的数字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进而可以为枚举类型的列添加数字!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思考一下，这样做有什么好处?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</a:rPr>
              <a:t>集合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可以选择多项的枚举，每项之间用逗号隔开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底层使用位运算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Clr>
                <a:srgbClr val="ED3E43"/>
              </a:buClr>
              <a:buSzPct val="100000"/>
              <a:buFont typeface="Wingdings" panose="05000000000000000000" pitchFamily="2" charset="2"/>
              <a:buChar char="u"/>
            </a:pPr>
            <a:endParaRPr lang="zh-CN" altLang="en-US" sz="20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AF1A5DA-3E52-4DEC-A496-73F238171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SQL的分类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DB066F-A285-4CB7-9144-3CA56099B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目前，已经学完了常用的SQL语句及数据类型，其实SQL语句针对操作的对象不同，可以细分为四种类型的语言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SQL可以分为4类</a:t>
            </a:r>
          </a:p>
          <a:p>
            <a:pPr lvl="2" eaLnBrk="1" hangingPunct="1">
              <a:defRPr/>
            </a:pPr>
            <a:r>
              <a:rPr lang="zh-CN" altLang="en-US"/>
              <a:t>DDL 数据定义语言（结构）</a:t>
            </a:r>
          </a:p>
          <a:p>
            <a:pPr lvl="2" eaLnBrk="1" hangingPunct="1">
              <a:defRPr/>
            </a:pPr>
            <a:r>
              <a:rPr lang="zh-CN" altLang="en-US"/>
              <a:t>DML 数据操作语言（更新数据）</a:t>
            </a:r>
          </a:p>
          <a:p>
            <a:pPr lvl="2" eaLnBrk="1" hangingPunct="1">
              <a:defRPr/>
            </a:pPr>
            <a:r>
              <a:rPr lang="zh-CN" altLang="en-US"/>
              <a:t>DQL 数据查询语言（查询数据）</a:t>
            </a:r>
          </a:p>
          <a:p>
            <a:pPr lvl="2" eaLnBrk="1" hangingPunct="1">
              <a:defRPr/>
            </a:pPr>
            <a:r>
              <a:rPr lang="zh-CN" altLang="en-US"/>
              <a:t>DCL 数据控制语言（权限控制）</a:t>
            </a:r>
          </a:p>
          <a:p>
            <a:pPr lvl="2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7431312-BAC5-4007-BFEF-05957CF14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SQL语言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1AF607A-12F9-4FFC-B395-B2602612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从这一章开始，我们详细学习SQL语言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SQL的英文全称是:Structrued Query Language</a:t>
            </a:r>
          </a:p>
          <a:p>
            <a:pPr eaLnBrk="1" hangingPunct="1"/>
            <a:r>
              <a:rPr lang="zh-CN" altLang="en-US"/>
              <a:t>SQL的中文全称是:结构化查询语言</a:t>
            </a:r>
          </a:p>
          <a:p>
            <a:pPr eaLnBrk="1" hangingPunct="1"/>
            <a:r>
              <a:rPr lang="zh-CN" altLang="en-US"/>
              <a:t>SQL语言是与数据库管理系统沟通交流的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美国国家标准协会对SQL进行规范化，不过各种通行的数据库系统在其实践过程中都对SQL规范作了某些编改和扩充。所以，实际上不同数据库系统之间的SQL不能完全相互通用。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273B326-8585-4EBE-8F1A-2C335A78C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数据库操作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728AEBE-6D21-4B92-9433-8AE44E5FF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下面开始学习SQL的具体语法</a:t>
            </a:r>
          </a:p>
          <a:p>
            <a:pPr eaLnBrk="1" hangingPunct="1"/>
            <a:r>
              <a:rPr lang="zh-CN" altLang="en-US"/>
              <a:t>创建数据库</a:t>
            </a:r>
          </a:p>
          <a:p>
            <a:pPr lvl="2" eaLnBrk="1" hangingPunct="1"/>
            <a:r>
              <a:rPr lang="zh-CN" altLang="en-US"/>
              <a:t>create database 数据库名;</a:t>
            </a:r>
          </a:p>
          <a:p>
            <a:pPr eaLnBrk="1" hangingPunct="1"/>
            <a:r>
              <a:rPr lang="zh-CN" altLang="en-US"/>
              <a:t>创建一个数据库时，都发生了什么?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在mysql的数据目录，生成一个文件夹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/>
              <a:t>该文件夹的名字和数据库名字相同</a:t>
            </a:r>
          </a:p>
          <a:p>
            <a:pPr lvl="2" eaLnBrk="1" hangingPunct="1"/>
            <a:r>
              <a:rPr lang="zh-CN" altLang="en-US"/>
              <a:t>该文件夹中有一个db.opt文件</a:t>
            </a:r>
          </a:p>
          <a:p>
            <a:pPr lvl="2" eaLnBrk="1" hangingPunct="1"/>
            <a:r>
              <a:rPr lang="zh-CN" altLang="en-US"/>
              <a:t>db.opt文件中保存了数据库的选项信息</a:t>
            </a:r>
          </a:p>
          <a:p>
            <a:pPr lvl="3" eaLnBrk="1" hangingPunct="1"/>
            <a:r>
              <a:rPr lang="zh-CN" altLang="en-US" sz="1800"/>
              <a:t>字符集：default-character-set=utf8</a:t>
            </a:r>
          </a:p>
          <a:p>
            <a:pPr lvl="3" eaLnBrk="1" hangingPunct="1"/>
            <a:r>
              <a:rPr lang="zh-CN" altLang="en-US" sz="1800"/>
              <a:t>校对集：default-collation=utf8_general_ci</a:t>
            </a:r>
          </a:p>
          <a:p>
            <a:pPr lvl="3" eaLnBrk="1" hangingPunct="1"/>
            <a:endParaRPr lang="zh-CN" altLang="en-US" sz="1800"/>
          </a:p>
          <a:p>
            <a:pPr lvl="2" eaLnBrk="1" hangingPunct="1"/>
            <a:endParaRPr lang="zh-CN" altLang="en-US"/>
          </a:p>
          <a:p>
            <a:pPr lvl="2" eaLnBrk="1" hangingPunct="1"/>
            <a:endParaRPr lang="zh-CN" altLang="en-US"/>
          </a:p>
          <a:p>
            <a:pPr lvl="4" eaLnBrk="1" hangingPunct="1"/>
            <a:endParaRPr lang="zh-CN" altLang="en-US" sz="1800"/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781D067F-DE78-4F76-B529-51160A8B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19713"/>
            <a:ext cx="7367588" cy="1114425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 b="1">
                <a:solidFill>
                  <a:srgbClr val="000000"/>
                </a:solidFill>
              </a:rPr>
              <a:t>创建数据库，其实就是在操作系统中创建一些文件而已，只不过</a:t>
            </a:r>
          </a:p>
          <a:p>
            <a:r>
              <a:rPr lang="zh-CN" altLang="en-US" b="1">
                <a:solidFill>
                  <a:srgbClr val="000000"/>
                </a:solidFill>
              </a:rPr>
              <a:t>这些文件不能直接操作，而是要通过数据库管理软件间接操作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B6465E-610A-4C01-829C-689CFC3E9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数据库操作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F22919B-E737-436B-9918-F2738B1D2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查看当前存在的数据库</a:t>
            </a:r>
          </a:p>
          <a:p>
            <a:pPr lvl="2" eaLnBrk="1" hangingPunct="1"/>
            <a:r>
              <a:rPr lang="zh-CN" altLang="en-US"/>
              <a:t>show database;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AF42E0C-7BE1-4B61-BC40-821A18A0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2212975"/>
            <a:ext cx="3584575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AutoShape 5">
            <a:extLst>
              <a:ext uri="{FF2B5EF4-FFF2-40B4-BE49-F238E27FC236}">
                <a16:creationId xmlns:a16="http://schemas.microsoft.com/office/drawing/2014/main" id="{336F2BA9-2325-490E-9373-5DFD901B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2163763"/>
            <a:ext cx="3219450" cy="2109787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可以看出，除了我们创建</a:t>
            </a:r>
          </a:p>
          <a:p>
            <a:r>
              <a:rPr lang="zh-CN" altLang="en-US">
                <a:solidFill>
                  <a:srgbClr val="000000"/>
                </a:solidFill>
              </a:rPr>
              <a:t>的数据库外，mysql内部也</a:t>
            </a:r>
          </a:p>
          <a:p>
            <a:r>
              <a:rPr lang="zh-CN" altLang="en-US">
                <a:solidFill>
                  <a:srgbClr val="000000"/>
                </a:solidFill>
              </a:rPr>
              <a:t>有自己提前创建好的数据</a:t>
            </a:r>
          </a:p>
          <a:p>
            <a:r>
              <a:rPr lang="zh-CN" altLang="en-US">
                <a:solidFill>
                  <a:srgbClr val="000000"/>
                </a:solidFill>
              </a:rPr>
              <a:t>库！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ACE8346-4670-4440-9B45-A97716E7F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数据库操作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6E1919D-723F-4FA6-9294-F1EA43C7F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/>
              <a:t>查看数据库的创建语句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show create database 数据库名;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  <a:p>
            <a:pPr eaLnBrk="1" hangingPunct="1">
              <a:lnSpc>
                <a:spcPct val="100000"/>
              </a:lnSpc>
            </a:pPr>
            <a:r>
              <a:rPr lang="zh-CN" altLang="en-US"/>
              <a:t>删除数据库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drop database 数据库名;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如果要删除的数据库不存在，则会报错，引出以下语法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drop database if exists 数据库名;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/>
              <a:t>修改数据库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修改数据库名字:可以直接修改对应的文件夹名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/>
              <a:t>修改数据库字符集</a:t>
            </a:r>
          </a:p>
          <a:p>
            <a:pPr lvl="3" eaLnBrk="1" hangingPunct="1">
              <a:lnSpc>
                <a:spcPct val="80000"/>
              </a:lnSpc>
            </a:pPr>
            <a:r>
              <a:rPr lang="zh-CN" altLang="en-US" sz="1800"/>
              <a:t>alter database 数据库名 character set 字符集名</a:t>
            </a:r>
          </a:p>
          <a:p>
            <a:pPr lvl="2" eaLnBrk="1" hangingPunct="1">
              <a:lnSpc>
                <a:spcPct val="80000"/>
              </a:lnSpc>
            </a:pPr>
            <a:endParaRPr lang="zh-CN" alt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894CA8F-860F-4F8F-988D-42C19F672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228850"/>
            <a:ext cx="71024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2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5EA3BD1-6725-4590-867A-C9C017339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表操作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F0866EE-B178-4AC9-8899-EF896454D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进行表操作之前，要先选择一个数据库</a:t>
            </a:r>
          </a:p>
          <a:p>
            <a:pPr lvl="2" eaLnBrk="1" hangingPunct="1">
              <a:defRPr/>
            </a:pPr>
            <a:r>
              <a:rPr lang="zh-CN" altLang="en-US"/>
              <a:t>use 数据库名;</a:t>
            </a:r>
          </a:p>
          <a:p>
            <a:pPr lvl="2" eaLnBrk="1" hangingPunct="1">
              <a:defRPr/>
            </a:pPr>
            <a:r>
              <a:rPr lang="zh-CN" altLang="en-US"/>
              <a:t>选择了哪个数据库，操作的表就是哪个数据库中的表了!</a:t>
            </a:r>
          </a:p>
          <a:p>
            <a:pPr lvl="2" eaLnBrk="1" hangingPunct="1">
              <a:defRPr/>
            </a:pPr>
            <a:endParaRPr lang="zh-CN" altLang="en-US"/>
          </a:p>
          <a:p>
            <a:pPr eaLnBrk="1" hangingPunct="1">
              <a:defRPr/>
            </a:pPr>
            <a:r>
              <a:rPr lang="zh-CN" altLang="en-US"/>
              <a:t>创建表</a:t>
            </a:r>
          </a:p>
          <a:p>
            <a:pPr lvl="2" eaLnBrk="1" hangingPunct="1">
              <a:defRPr/>
            </a:pPr>
            <a:r>
              <a:rPr lang="zh-CN" altLang="en-US"/>
              <a:t>create table 表名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	(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/>
              <a:t>列名 类型,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/>
              <a:t>列名 类型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/>
              <a:t>....</a:t>
            </a:r>
          </a:p>
          <a:p>
            <a:pPr marL="1371600" lvl="3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800"/>
              <a:t>列名 类型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/>
              <a:t>	);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3316" name="AutoShape 4">
            <a:extLst>
              <a:ext uri="{FF2B5EF4-FFF2-40B4-BE49-F238E27FC236}">
                <a16:creationId xmlns:a16="http://schemas.microsoft.com/office/drawing/2014/main" id="{C358C080-DE6F-48E0-A80E-7756469C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054600"/>
            <a:ext cx="4895850" cy="1498600"/>
          </a:xfrm>
          <a:prstGeom prst="flowChartAlternateProcess">
            <a:avLst/>
          </a:prstGeom>
          <a:solidFill>
            <a:srgbClr val="3366FF">
              <a:alpha val="85097"/>
            </a:srgbClr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r>
              <a:rPr lang="zh-CN" altLang="en-US">
                <a:solidFill>
                  <a:srgbClr val="000000"/>
                </a:solidFill>
              </a:rPr>
              <a:t>学过java se的同学可以这么分析:</a:t>
            </a:r>
          </a:p>
          <a:p>
            <a:r>
              <a:rPr lang="zh-CN" altLang="en-US">
                <a:solidFill>
                  <a:srgbClr val="000000"/>
                </a:solidFill>
              </a:rPr>
              <a:t>	表就相当于java中的类，</a:t>
            </a:r>
          </a:p>
          <a:p>
            <a:r>
              <a:rPr lang="zh-CN" altLang="en-US">
                <a:solidFill>
                  <a:srgbClr val="000000"/>
                </a:solidFill>
              </a:rPr>
              <a:t>	表的字段就相当于类中的属性，</a:t>
            </a:r>
          </a:p>
          <a:p>
            <a:r>
              <a:rPr lang="zh-CN" altLang="en-US">
                <a:solidFill>
                  <a:srgbClr val="000000"/>
                </a:solidFill>
              </a:rPr>
              <a:t>	表中每条记录相当于类的实例!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02394F5-ED69-4DBB-9BA7-0B5D5C82D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表操作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4AFF4ED-BC60-4414-A3DA-9147CBA64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创建一张表的时候，到底发生了什么?</a:t>
            </a:r>
          </a:p>
          <a:p>
            <a:pPr eaLnBrk="1" hangingPunct="1"/>
            <a:r>
              <a:rPr lang="zh-CN" altLang="en-US"/>
              <a:t>前面讲过:创建一个数据库时，其实是在创建一个文件夹</a:t>
            </a:r>
          </a:p>
          <a:p>
            <a:pPr eaLnBrk="1" hangingPunct="1"/>
            <a:r>
              <a:rPr lang="zh-CN" altLang="en-US"/>
              <a:t>那么在数据库中</a:t>
            </a:r>
            <a:r>
              <a:rPr lang="zh-CN" altLang="en-US">
                <a:solidFill>
                  <a:srgbClr val="CC0000"/>
                </a:solidFill>
              </a:rPr>
              <a:t>创建表时，就是在对应的文件夹中创建了文件</a:t>
            </a:r>
            <a:r>
              <a:rPr lang="zh-CN" altLang="en-US"/>
              <a:t>!</a:t>
            </a:r>
          </a:p>
          <a:p>
            <a:pPr eaLnBrk="1" hangingPunct="1"/>
            <a:r>
              <a:rPr lang="zh-CN" altLang="en-US"/>
              <a:t>默认情况下(表存储引擎为myisam)，mysql中每创建一张表都会创建出三个文件</a:t>
            </a:r>
          </a:p>
          <a:p>
            <a:pPr lvl="2" eaLnBrk="1" hangingPunct="1"/>
            <a:r>
              <a:rPr lang="zh-CN" altLang="en-US"/>
              <a:t>*.frm (frame 表结构文件)</a:t>
            </a:r>
          </a:p>
          <a:p>
            <a:pPr lvl="2" eaLnBrk="1" hangingPunct="1"/>
            <a:r>
              <a:rPr lang="zh-CN" altLang="en-US"/>
              <a:t>*.MYD(mydata 表数据文件)</a:t>
            </a:r>
          </a:p>
          <a:p>
            <a:pPr lvl="2" eaLnBrk="1" hangingPunct="1"/>
            <a:r>
              <a:rPr lang="zh-CN" altLang="en-US"/>
              <a:t>*.MYI(myindex 表索引文件)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D8DAAE85-CBEE-4893-8089-7EAEC3F74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表操作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02C212A-F9E6-41B1-87F3-A44934A06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表创建好了，需要查看创建好的表，要用到以下命令:</a:t>
            </a:r>
          </a:p>
          <a:p>
            <a:pPr eaLnBrk="1" hangingPunct="1"/>
            <a:r>
              <a:rPr lang="zh-CN" altLang="en-US"/>
              <a:t>查看表</a:t>
            </a:r>
          </a:p>
          <a:p>
            <a:pPr lvl="2" eaLnBrk="1" hangingPunct="1"/>
            <a:r>
              <a:rPr lang="zh-CN" altLang="en-US"/>
              <a:t>查看当前数据库中的表: </a:t>
            </a:r>
          </a:p>
          <a:p>
            <a:pPr lvl="3" eaLnBrk="1" hangingPunct="1"/>
            <a:r>
              <a:rPr lang="zh-CN" altLang="en-US" sz="1800"/>
              <a:t>show tables;</a:t>
            </a:r>
          </a:p>
          <a:p>
            <a:pPr lvl="3" eaLnBrk="1" hangingPunct="1"/>
            <a:r>
              <a:rPr lang="zh-CN" altLang="en-US" sz="1800"/>
              <a:t>show tables like 'exam_%';</a:t>
            </a:r>
          </a:p>
          <a:p>
            <a:pPr lvl="2" eaLnBrk="1" hangingPunct="1"/>
            <a:r>
              <a:rPr lang="zh-CN" altLang="en-US"/>
              <a:t>查看某张表的创建信息: </a:t>
            </a:r>
          </a:p>
          <a:p>
            <a:pPr lvl="3" eaLnBrk="1" hangingPunct="1"/>
            <a:r>
              <a:rPr lang="zh-CN" altLang="en-US" sz="1800"/>
              <a:t>show create table 表名;</a:t>
            </a:r>
          </a:p>
          <a:p>
            <a:pPr lvl="3" eaLnBrk="1" hangingPunct="1"/>
            <a:endParaRPr lang="zh-CN" altLang="en-US" sz="1800"/>
          </a:p>
          <a:p>
            <a:pPr lvl="3" eaLnBrk="1" hangingPunct="1"/>
            <a:endParaRPr lang="zh-CN" altLang="en-US" sz="1800"/>
          </a:p>
          <a:p>
            <a:pPr lvl="3" eaLnBrk="1" hangingPunct="1"/>
            <a:endParaRPr lang="zh-CN" altLang="en-US" sz="1800"/>
          </a:p>
          <a:p>
            <a:pPr lvl="3" eaLnBrk="1" hangingPunct="1"/>
            <a:endParaRPr lang="zh-CN" altLang="en-US" sz="1800"/>
          </a:p>
          <a:p>
            <a:pPr lvl="2" eaLnBrk="1" hangingPunct="1"/>
            <a:r>
              <a:rPr lang="zh-CN" altLang="en-US"/>
              <a:t>查看表结构</a:t>
            </a:r>
          </a:p>
          <a:p>
            <a:pPr lvl="3" eaLnBrk="1" hangingPunct="1"/>
            <a:r>
              <a:rPr lang="zh-CN" altLang="en-US" sz="1800"/>
              <a:t>describe 表名</a:t>
            </a:r>
          </a:p>
          <a:p>
            <a:pPr lvl="3" eaLnBrk="1" hangingPunct="1"/>
            <a:r>
              <a:rPr lang="zh-CN" altLang="en-US" sz="1800"/>
              <a:t>简写: desc 表名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C50754A7-A5BB-4A30-A772-5BB9E69EE0E9}"/>
              </a:ext>
            </a:extLst>
          </p:cNvPr>
          <p:cNvGraphicFramePr>
            <a:graphicFrameLocks/>
          </p:cNvGraphicFramePr>
          <p:nvPr/>
        </p:nvGraphicFramePr>
        <p:xfrm>
          <a:off x="1879600" y="3711575"/>
          <a:ext cx="47942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4791557" imgH="1248077" progId="PBrush">
                  <p:embed/>
                </p:oleObj>
              </mc:Choice>
              <mc:Fallback>
                <p:oleObj r:id="rId3" imgW="4791557" imgH="1248077" progId="PBrush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711575"/>
                        <a:ext cx="479425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000120141119A01PPBG">
  <a:themeElements>
    <a:clrScheme name="A000120141119A01PP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EB7B7"/>
      </a:accent1>
      <a:accent2>
        <a:srgbClr val="2FBF84"/>
      </a:accent2>
      <a:accent3>
        <a:srgbClr val="FFFFFF"/>
      </a:accent3>
      <a:accent4>
        <a:srgbClr val="505050"/>
      </a:accent4>
      <a:accent5>
        <a:srgbClr val="ADD8D8"/>
      </a:accent5>
      <a:accent6>
        <a:srgbClr val="2AAD77"/>
      </a:accent6>
      <a:hlink>
        <a:srgbClr val="00B0F0"/>
      </a:hlink>
      <a:folHlink>
        <a:srgbClr val="7F7F7F"/>
      </a:folHlink>
    </a:clrScheme>
    <a:fontScheme name="A000120141119A01PPBG">
      <a:majorFont>
        <a:latin typeface="Comic Sans MS"/>
        <a:ea typeface="幼圆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lnDef>
  </a:objectDefaults>
  <a:extraClrSchemeLst>
    <a:extraClrScheme>
      <a:clrScheme name="A000120141119A01PP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2EB7B7"/>
        </a:accent1>
        <a:accent2>
          <a:srgbClr val="2FBF84"/>
        </a:accent2>
        <a:accent3>
          <a:srgbClr val="FFFFFF"/>
        </a:accent3>
        <a:accent4>
          <a:srgbClr val="505050"/>
        </a:accent4>
        <a:accent5>
          <a:srgbClr val="ADD8D8"/>
        </a:accent5>
        <a:accent6>
          <a:srgbClr val="2AAD77"/>
        </a:accent6>
        <a:hlink>
          <a:srgbClr val="00B0F0"/>
        </a:hlink>
        <a:folHlink>
          <a:srgbClr val="7F7F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000120150318A03PWBG">
  <a:themeElements>
    <a:clrScheme name="A000120150318A03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0890D0"/>
      </a:accent1>
      <a:accent2>
        <a:srgbClr val="2D9C9F"/>
      </a:accent2>
      <a:accent3>
        <a:srgbClr val="FFFFFF"/>
      </a:accent3>
      <a:accent4>
        <a:srgbClr val="505050"/>
      </a:accent4>
      <a:accent5>
        <a:srgbClr val="AAC6E4"/>
      </a:accent5>
      <a:accent6>
        <a:srgbClr val="288D90"/>
      </a:accent6>
      <a:hlink>
        <a:srgbClr val="00B0F0"/>
      </a:hlink>
      <a:folHlink>
        <a:srgbClr val="AFB2B4"/>
      </a:folHlink>
    </a:clrScheme>
    <a:fontScheme name="A000120150318A03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幼圆" pitchFamily="49" charset="-122"/>
          </a:defRPr>
        </a:defPPr>
      </a:lstStyle>
    </a:lnDef>
  </a:objectDefaults>
  <a:extraClrSchemeLst>
    <a:extraClrScheme>
      <a:clrScheme name="A000120150318A03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0890D0"/>
        </a:accent1>
        <a:accent2>
          <a:srgbClr val="2D9C9F"/>
        </a:accent2>
        <a:accent3>
          <a:srgbClr val="FFFFFF"/>
        </a:accent3>
        <a:accent4>
          <a:srgbClr val="505050"/>
        </a:accent4>
        <a:accent5>
          <a:srgbClr val="AAC6E4"/>
        </a:accent5>
        <a:accent6>
          <a:srgbClr val="288D90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Pages>0</Pages>
  <Words>1532</Words>
  <Characters>0</Characters>
  <Application>Microsoft Office PowerPoint</Application>
  <DocSecurity>0</DocSecurity>
  <PresentationFormat>全屏显示(4:3)</PresentationFormat>
  <Lines>0</Lines>
  <Paragraphs>297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Calibri</vt:lpstr>
      <vt:lpstr>幼圆</vt:lpstr>
      <vt:lpstr>Arial</vt:lpstr>
      <vt:lpstr>Comic Sans MS</vt:lpstr>
      <vt:lpstr>Webdings</vt:lpstr>
      <vt:lpstr>宋体</vt:lpstr>
      <vt:lpstr>微软雅黑</vt:lpstr>
      <vt:lpstr>Wingdings</vt:lpstr>
      <vt:lpstr>A000120141119A01PPBG</vt:lpstr>
      <vt:lpstr>A000120150318A03PWBG</vt:lpstr>
      <vt:lpstr>画笔图片</vt:lpstr>
      <vt:lpstr>MySQL基本操作</vt:lpstr>
      <vt:lpstr>声明</vt:lpstr>
      <vt:lpstr>SQL语言</vt:lpstr>
      <vt:lpstr>数据库操作</vt:lpstr>
      <vt:lpstr>数据库操作</vt:lpstr>
      <vt:lpstr>数据库操作</vt:lpstr>
      <vt:lpstr>表操作</vt:lpstr>
      <vt:lpstr>表操作</vt:lpstr>
      <vt:lpstr>表操作</vt:lpstr>
      <vt:lpstr>表操作</vt:lpstr>
      <vt:lpstr>表操作</vt:lpstr>
      <vt:lpstr>数据操作</vt:lpstr>
      <vt:lpstr>数据操作</vt:lpstr>
      <vt:lpstr>数据操作</vt:lpstr>
      <vt:lpstr>数据操作</vt:lpstr>
      <vt:lpstr>列的类型</vt:lpstr>
      <vt:lpstr>列的类型</vt:lpstr>
      <vt:lpstr>列的类型</vt:lpstr>
      <vt:lpstr>列的类型</vt:lpstr>
      <vt:lpstr>列的类型</vt:lpstr>
      <vt:lpstr>列的类型</vt:lpstr>
      <vt:lpstr>列的类型</vt:lpstr>
      <vt:lpstr>列的类型</vt:lpstr>
      <vt:lpstr>SQL的分类</vt:lpstr>
    </vt:vector>
  </TitlesOfParts>
  <Manager/>
  <Company>Microsoft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fdsa</dc:title>
  <dc:subject/>
  <dc:creator>admin</dc:creator>
  <cp:keywords/>
  <dc:description/>
  <cp:lastModifiedBy>肖 虎</cp:lastModifiedBy>
  <cp:revision>150</cp:revision>
  <dcterms:created xsi:type="dcterms:W3CDTF">2014-06-03T02:52:00Z</dcterms:created>
  <dcterms:modified xsi:type="dcterms:W3CDTF">2019-04-17T07:41:37Z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A000120150119A17PWBG.ppt</vt:lpwstr>
  </property>
  <property fmtid="{D5CDD505-2E9C-101B-9397-08002B2CF9AE}" pid="3" name="fileid">
    <vt:lpwstr>534136</vt:lpwstr>
  </property>
  <property fmtid="{D5CDD505-2E9C-101B-9397-08002B2CF9AE}" pid="4" name="KSOProductBuildVer">
    <vt:lpwstr>2052-9.1.0.4993</vt:lpwstr>
  </property>
</Properties>
</file>