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5" autoAdjust="0"/>
    <p:restoredTop sz="86395" autoAdjust="0"/>
  </p:normalViewPr>
  <p:slideViewPr>
    <p:cSldViewPr snapToGrid="0" snapToObjects="1">
      <p:cViewPr varScale="1">
        <p:scale>
          <a:sx n="89" d="100"/>
          <a:sy n="89" d="100"/>
        </p:scale>
        <p:origin x="-3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11/23/11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rutzman@np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WebGL</a:t>
            </a:r>
            <a:r>
              <a:rPr lang="en-US" dirty="0" smtClean="0"/>
              <a:t>, </a:t>
            </a:r>
            <a:r>
              <a:rPr lang="en-US" dirty="0" err="1" smtClean="0"/>
              <a:t>Websockets</a:t>
            </a:r>
            <a:r>
              <a:rPr lang="en-US" dirty="0" smtClean="0"/>
              <a:t>, and 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DoD</a:t>
            </a:r>
            <a:r>
              <a:rPr lang="en-US" dirty="0"/>
              <a:t> </a:t>
            </a:r>
            <a:r>
              <a:rPr lang="en-US" dirty="0" smtClean="0"/>
              <a:t>M&amp;S Standards to the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Emerging Web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 smtClean="0"/>
              <a:t>WebGL</a:t>
            </a:r>
            <a:r>
              <a:rPr lang="en-US" dirty="0" smtClean="0"/>
              <a:t>: Native </a:t>
            </a:r>
            <a:r>
              <a:rPr lang="en-US" dirty="0" err="1" smtClean="0"/>
              <a:t>Javascript</a:t>
            </a:r>
            <a:r>
              <a:rPr lang="en-US" dirty="0" smtClean="0"/>
              <a:t> bindings for </a:t>
            </a:r>
            <a:r>
              <a:rPr lang="en-US" dirty="0" smtClean="0"/>
              <a:t>OpenGL (3D) </a:t>
            </a:r>
            <a:r>
              <a:rPr lang="en-US" dirty="0" smtClean="0"/>
              <a:t>in the browser, accelerated by GPU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Websockets</a:t>
            </a:r>
            <a:r>
              <a:rPr lang="en-US" dirty="0" smtClean="0"/>
              <a:t>: TCP </a:t>
            </a:r>
            <a:r>
              <a:rPr lang="en-US" dirty="0" smtClean="0"/>
              <a:t>socket-like </a:t>
            </a:r>
            <a:r>
              <a:rPr lang="en-US" dirty="0" smtClean="0"/>
              <a:t>connections to </a:t>
            </a:r>
            <a:r>
              <a:rPr lang="en-US" dirty="0" err="1" smtClean="0"/>
              <a:t>Javascript</a:t>
            </a:r>
            <a:r>
              <a:rPr lang="en-US" dirty="0" smtClean="0"/>
              <a:t> in the </a:t>
            </a:r>
            <a:r>
              <a:rPr lang="en-US" dirty="0" smtClean="0"/>
              <a:t>web browser</a:t>
            </a:r>
          </a:p>
          <a:p>
            <a:pPr marL="0" indent="0">
              <a:buNone/>
            </a:pPr>
            <a:r>
              <a:rPr lang="en-US" dirty="0" smtClean="0"/>
              <a:t>When combined these two technologies allow Networked Virtual Environments in the web browser with no plugins</a:t>
            </a:r>
          </a:p>
          <a:p>
            <a:pPr marL="0" indent="0">
              <a:buNone/>
            </a:pPr>
            <a:r>
              <a:rPr lang="en-US" dirty="0" smtClean="0"/>
              <a:t>Open-DIS allows </a:t>
            </a:r>
            <a:r>
              <a:rPr lang="en-US" dirty="0" err="1" smtClean="0"/>
              <a:t>DoD</a:t>
            </a:r>
            <a:r>
              <a:rPr lang="en-US" dirty="0" smtClean="0"/>
              <a:t>-Standard DIS to be serialized to </a:t>
            </a:r>
            <a:r>
              <a:rPr lang="en-US" dirty="0" err="1" smtClean="0"/>
              <a:t>Javascript</a:t>
            </a:r>
            <a:r>
              <a:rPr lang="en-US" dirty="0" smtClean="0"/>
              <a:t>/JSON and sent to the browser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68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Content in The Browser Using </a:t>
            </a:r>
            <a:r>
              <a:rPr lang="en-US" dirty="0" err="1" smtClean="0"/>
              <a:t>DoD</a:t>
            </a:r>
            <a:r>
              <a:rPr lang="en-US" dirty="0" smtClean="0"/>
              <a:t> Standards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04" y="2197576"/>
            <a:ext cx="4676229" cy="39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6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177760" y="2998791"/>
            <a:ext cx="1067935" cy="1478589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50496" y="2311565"/>
            <a:ext cx="0" cy="288232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241558" y="2020067"/>
            <a:ext cx="1541243" cy="14330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 Window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41558" y="4477381"/>
            <a:ext cx="1541243" cy="14330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 Window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1640" y="2311565"/>
            <a:ext cx="118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 </a:t>
            </a:r>
          </a:p>
          <a:p>
            <a:r>
              <a:rPr lang="en-US" dirty="0" smtClean="0"/>
              <a:t>DIS Traffic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2782801" y="2736573"/>
            <a:ext cx="1393958" cy="55954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82801" y="3966760"/>
            <a:ext cx="1394959" cy="78479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20617" y="2071415"/>
            <a:ext cx="133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 in JSON</a:t>
            </a:r>
          </a:p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5233" y="3505095"/>
            <a:ext cx="2652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Browser: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Websockets</a:t>
            </a:r>
            <a:r>
              <a:rPr lang="en-US" dirty="0" smtClean="0"/>
              <a:t>, DIS Protocol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4"/>
          </p:cNvCxnSpPr>
          <p:nvPr/>
        </p:nvCxnSpPr>
        <p:spPr>
          <a:xfrm>
            <a:off x="5245695" y="3738086"/>
            <a:ext cx="1104801" cy="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57673" y="4547556"/>
            <a:ext cx="202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Server: 3D content, communication with web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6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desktop web browser (Firefox 7/8, Chrome, Safari) connects to the server and downloads 3D content</a:t>
            </a:r>
          </a:p>
          <a:p>
            <a:r>
              <a:rPr lang="en-US" dirty="0" smtClean="0"/>
              <a:t>Client establishes a two-way </a:t>
            </a:r>
            <a:r>
              <a:rPr lang="en-US" dirty="0" err="1" smtClean="0"/>
              <a:t>websocket</a:t>
            </a:r>
            <a:r>
              <a:rPr lang="en-US" dirty="0" smtClean="0"/>
              <a:t> connection to the server</a:t>
            </a:r>
          </a:p>
          <a:p>
            <a:r>
              <a:rPr lang="en-US" dirty="0" smtClean="0"/>
              <a:t>DIS is sent to the web browser in JSON </a:t>
            </a:r>
            <a:r>
              <a:rPr lang="en-US" dirty="0" err="1" smtClean="0"/>
              <a:t>javascript</a:t>
            </a:r>
            <a:r>
              <a:rPr lang="en-US" dirty="0" smtClean="0"/>
              <a:t> format; 3D content in the browser moves</a:t>
            </a:r>
          </a:p>
          <a:p>
            <a:r>
              <a:rPr lang="en-US" dirty="0" smtClean="0"/>
              <a:t>Web browser can also send DIS to the server, so DIS traffic can be generated from the browser as well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in the browser can provide physics, logic,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2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Contact: Don </a:t>
            </a:r>
            <a:r>
              <a:rPr lang="en-US" dirty="0" err="1" smtClean="0"/>
              <a:t>Brutzman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brutzman@nps.edu</a:t>
            </a:r>
            <a:r>
              <a:rPr lang="en-US" dirty="0" smtClean="0"/>
              <a:t>, 831-656-2149)</a:t>
            </a:r>
          </a:p>
          <a:p>
            <a:r>
              <a:rPr lang="en-US" dirty="0" smtClean="0"/>
              <a:t>Don McGregor (</a:t>
            </a:r>
            <a:r>
              <a:rPr lang="en-US" dirty="0" err="1" smtClean="0"/>
              <a:t>mcgredo@nps.edu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8451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2275</TotalTime>
  <Words>239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Pushpin</vt:lpstr>
      <vt:lpstr>WebGL, Websockets, and DIS</vt:lpstr>
      <vt:lpstr>Emerging Web Technologies</vt:lpstr>
      <vt:lpstr>3D Content in The Browser Using DoD Standards</vt:lpstr>
      <vt:lpstr>Architecture</vt:lpstr>
      <vt:lpstr>Architecture</vt:lpstr>
      <vt:lpstr>Status</vt:lpstr>
    </vt:vector>
  </TitlesOfParts>
  <Company>MOVES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WebGL, Websockets, and DIS</dc:title>
  <dc:creator>Don McGregor</dc:creator>
  <cp:lastModifiedBy>Don McGregor</cp:lastModifiedBy>
  <cp:revision>26</cp:revision>
  <dcterms:created xsi:type="dcterms:W3CDTF">2011-11-22T06:54:49Z</dcterms:created>
  <dcterms:modified xsi:type="dcterms:W3CDTF">2011-11-24T05:00:27Z</dcterms:modified>
</cp:coreProperties>
</file>