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20" Type="http://schemas.openxmlformats.org/officeDocument/2006/relationships/image" Target="../media/image202.png"/><Relationship Id="rId21" Type="http://schemas.openxmlformats.org/officeDocument/2006/relationships/image" Target="../media/image203.png"/><Relationship Id="rId22" Type="http://schemas.openxmlformats.org/officeDocument/2006/relationships/image" Target="../media/image204.png"/><Relationship Id="rId23" Type="http://schemas.openxmlformats.org/officeDocument/2006/relationships/image" Target="../media/image205.png"/><Relationship Id="rId24" Type="http://schemas.openxmlformats.org/officeDocument/2006/relationships/image" Target="../media/image206.png"/><Relationship Id="rId25" Type="http://schemas.openxmlformats.org/officeDocument/2006/relationships/image" Target="../media/image207.png"/><Relationship Id="rId26" Type="http://schemas.openxmlformats.org/officeDocument/2006/relationships/image" Target="../media/image208.png"/><Relationship Id="rId27" Type="http://schemas.openxmlformats.org/officeDocument/2006/relationships/image" Target="../media/image209.png"/><Relationship Id="rId28" Type="http://schemas.openxmlformats.org/officeDocument/2006/relationships/image" Target="../media/image210.png"/><Relationship Id="rId29" Type="http://schemas.openxmlformats.org/officeDocument/2006/relationships/image" Target="../media/image211.png"/><Relationship Id="rId30" Type="http://schemas.openxmlformats.org/officeDocument/2006/relationships/image" Target="../media/image212.png"/><Relationship Id="rId31" Type="http://schemas.openxmlformats.org/officeDocument/2006/relationships/image" Target="../media/image213.png"/><Relationship Id="rId32" Type="http://schemas.openxmlformats.org/officeDocument/2006/relationships/image" Target="../media/image21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Relationship Id="rId13" Type="http://schemas.openxmlformats.org/officeDocument/2006/relationships/image" Target="../media/image226.png"/><Relationship Id="rId14" Type="http://schemas.openxmlformats.org/officeDocument/2006/relationships/image" Target="../media/image227.png"/><Relationship Id="rId15" Type="http://schemas.openxmlformats.org/officeDocument/2006/relationships/image" Target="../media/image228.png"/><Relationship Id="rId16" Type="http://schemas.openxmlformats.org/officeDocument/2006/relationships/image" Target="../media/image229.png"/><Relationship Id="rId17" Type="http://schemas.openxmlformats.org/officeDocument/2006/relationships/image" Target="../media/image230.png"/><Relationship Id="rId18" Type="http://schemas.openxmlformats.org/officeDocument/2006/relationships/image" Target="../media/image231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235.png"/><Relationship Id="rId23" Type="http://schemas.openxmlformats.org/officeDocument/2006/relationships/image" Target="../media/image236.png"/><Relationship Id="rId24" Type="http://schemas.openxmlformats.org/officeDocument/2006/relationships/image" Target="../media/image2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Relationship Id="rId8" Type="http://schemas.openxmlformats.org/officeDocument/2006/relationships/image" Target="../media/image244.png"/><Relationship Id="rId9" Type="http://schemas.openxmlformats.org/officeDocument/2006/relationships/image" Target="../media/image245.png"/><Relationship Id="rId10" Type="http://schemas.openxmlformats.org/officeDocument/2006/relationships/image" Target="../media/image246.png"/><Relationship Id="rId11" Type="http://schemas.openxmlformats.org/officeDocument/2006/relationships/image" Target="../media/image247.png"/><Relationship Id="rId12" Type="http://schemas.openxmlformats.org/officeDocument/2006/relationships/image" Target="../media/image248.png"/><Relationship Id="rId13" Type="http://schemas.openxmlformats.org/officeDocument/2006/relationships/image" Target="../media/image24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3" Type="http://schemas.openxmlformats.org/officeDocument/2006/relationships/image" Target="../media/image261.png"/><Relationship Id="rId14" Type="http://schemas.openxmlformats.org/officeDocument/2006/relationships/image" Target="../media/image26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Relationship Id="rId26" Type="http://schemas.openxmlformats.org/officeDocument/2006/relationships/image" Target="../media/image287.png"/><Relationship Id="rId27" Type="http://schemas.openxmlformats.org/officeDocument/2006/relationships/image" Target="../media/image288.png"/><Relationship Id="rId28" Type="http://schemas.openxmlformats.org/officeDocument/2006/relationships/image" Target="../media/image289.png"/><Relationship Id="rId29" Type="http://schemas.openxmlformats.org/officeDocument/2006/relationships/image" Target="../media/image290.png"/><Relationship Id="rId30" Type="http://schemas.openxmlformats.org/officeDocument/2006/relationships/image" Target="../media/image29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2.png"/><Relationship Id="rId3" Type="http://schemas.openxmlformats.org/officeDocument/2006/relationships/image" Target="../media/image29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47.png"/><Relationship Id="rId32" Type="http://schemas.openxmlformats.org/officeDocument/2006/relationships/image" Target="../media/image48.png"/><Relationship Id="rId33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9950" y="3510336"/>
            <a:ext cx="6427078" cy="2778344"/>
            <a:chOff x="2059950" y="3510336"/>
            <a:chExt cx="6427078" cy="27783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72242" y="2302510"/>
              <a:ext cx="12854155" cy="555668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9950" y="3510336"/>
              <a:ext cx="6427078" cy="27783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5385" y="3759591"/>
            <a:ext cx="6893413" cy="2203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28525" y="5096811"/>
            <a:ext cx="3194379" cy="21429"/>
            <a:chOff x="7728525" y="5096811"/>
            <a:chExt cx="3194379" cy="2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728525" y="5096811"/>
              <a:ext cx="3194379" cy="2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55318" y="5531395"/>
            <a:ext cx="7433580" cy="10422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7768" y="2996714"/>
            <a:ext cx="2290177" cy="2290177"/>
            <a:chOff x="7997768" y="2996714"/>
            <a:chExt cx="2290177" cy="22901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768" y="2996714"/>
              <a:ext cx="2290177" cy="22901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0976" y="2338453"/>
            <a:ext cx="3699237" cy="42249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892" y="5793777"/>
            <a:ext cx="9008538" cy="2272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73879" y="49206"/>
            <a:ext cx="1344646" cy="1144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03093" y="10676"/>
            <a:ext cx="8455932" cy="11395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68720" y="926089"/>
            <a:ext cx="5732306" cy="16324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112008" y="7645487"/>
            <a:ext cx="9593518" cy="22529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19964" y="8026440"/>
            <a:ext cx="5897413" cy="1483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67388" y="2830685"/>
            <a:ext cx="2715297" cy="2715297"/>
            <a:chOff x="2167388" y="2830685"/>
            <a:chExt cx="2715297" cy="27152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7388" y="2830685"/>
              <a:ext cx="2715297" cy="27152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68703" y="5901536"/>
            <a:ext cx="2715297" cy="1527355"/>
            <a:chOff x="2168703" y="5901536"/>
            <a:chExt cx="2715297" cy="15273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8703" y="5901536"/>
              <a:ext cx="2715297" cy="15273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0347" y="4182057"/>
            <a:ext cx="3860152" cy="1930076"/>
            <a:chOff x="13270347" y="4182057"/>
            <a:chExt cx="3860152" cy="19300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70347" y="4182057"/>
              <a:ext cx="3860152" cy="193007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28519" y="7578823"/>
            <a:ext cx="5787897" cy="24054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18019" y="2879841"/>
            <a:ext cx="2415345" cy="2415345"/>
            <a:chOff x="9418019" y="2879841"/>
            <a:chExt cx="2415345" cy="24153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8019" y="2879841"/>
              <a:ext cx="2415345" cy="24153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80300" y="5173523"/>
            <a:ext cx="3026344" cy="1694753"/>
            <a:chOff x="7980300" y="5173523"/>
            <a:chExt cx="3026344" cy="16947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80300" y="5173523"/>
              <a:ext cx="3026344" cy="16947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3303" y="3043892"/>
            <a:ext cx="2364221" cy="2087241"/>
            <a:chOff x="7233303" y="3043892"/>
            <a:chExt cx="2364221" cy="20872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3303" y="3043892"/>
              <a:ext cx="2364221" cy="2087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86675" y="1020813"/>
            <a:ext cx="8563335" cy="16419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3890" y="1926044"/>
            <a:ext cx="5693830" cy="3058788"/>
            <a:chOff x="10013890" y="1926044"/>
            <a:chExt cx="5693830" cy="3058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6626" y="596301"/>
              <a:ext cx="11387661" cy="611757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3890" y="1926044"/>
              <a:ext cx="5693830" cy="305878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3258" y="7638368"/>
            <a:ext cx="2194550" cy="2168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02245" y="6324881"/>
            <a:ext cx="4016531" cy="2871575"/>
            <a:chOff x="8202245" y="6324881"/>
            <a:chExt cx="4016531" cy="28715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1411" y="5076525"/>
              <a:ext cx="8033063" cy="574315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2245" y="6324881"/>
              <a:ext cx="4016531" cy="28715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03232" y="6311377"/>
            <a:ext cx="4321559" cy="2917410"/>
            <a:chOff x="13203232" y="6311377"/>
            <a:chExt cx="4321559" cy="29174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2876" y="5043095"/>
              <a:ext cx="8643119" cy="583482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03232" y="6311377"/>
              <a:ext cx="4321559" cy="29174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99033" y="7425932"/>
            <a:ext cx="881619" cy="881619"/>
            <a:chOff x="12399033" y="7425932"/>
            <a:chExt cx="881619" cy="8816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9033" y="7425932"/>
              <a:ext cx="881619" cy="881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9689" y="2645363"/>
            <a:ext cx="5826204" cy="3917033"/>
            <a:chOff x="1179689" y="2645363"/>
            <a:chExt cx="5826204" cy="39170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477743" y="942516"/>
              <a:ext cx="11652408" cy="783406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689" y="2645363"/>
              <a:ext cx="5826204" cy="39170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08505" y="5189440"/>
            <a:ext cx="1104600" cy="1104600"/>
            <a:chOff x="12308505" y="5189440"/>
            <a:chExt cx="1104600" cy="11046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2308505" y="5189440"/>
              <a:ext cx="1104600" cy="110460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14799" y="7638368"/>
            <a:ext cx="2402417" cy="21688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47197" y="6875308"/>
            <a:ext cx="2300298" cy="101298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336727" y="49206"/>
            <a:ext cx="940579" cy="114443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2403093" y="10676"/>
            <a:ext cx="8455932" cy="11395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550" y="7014152"/>
            <a:ext cx="3638546" cy="10374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526" y="7682846"/>
            <a:ext cx="5339606" cy="25189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28304" y="7893666"/>
            <a:ext cx="6186898" cy="21737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1539" y="2311732"/>
            <a:ext cx="15282636" cy="4685452"/>
            <a:chOff x="1501539" y="2311732"/>
            <a:chExt cx="15282636" cy="46854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539" y="2311732"/>
              <a:ext cx="15282636" cy="46854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0074" y="949386"/>
            <a:ext cx="6556086" cy="17027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99050" y="7663798"/>
            <a:ext cx="5543968" cy="25363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18660" y="49206"/>
            <a:ext cx="868350" cy="11444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03093" y="10676"/>
            <a:ext cx="8455932" cy="11395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7768" y="2996714"/>
            <a:ext cx="2290177" cy="2290177"/>
            <a:chOff x="7997768" y="2996714"/>
            <a:chExt cx="2290177" cy="22901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768" y="2996714"/>
              <a:ext cx="2290177" cy="22901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0501" y="1700824"/>
            <a:ext cx="3680188" cy="52997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85062" y="5772501"/>
            <a:ext cx="9422283" cy="23359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59712" y="50625"/>
            <a:ext cx="8670789" cy="11395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0129" y="1035100"/>
            <a:ext cx="7639429" cy="16742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61603" y="4699703"/>
            <a:ext cx="2610138" cy="2156682"/>
            <a:chOff x="7361603" y="4699703"/>
            <a:chExt cx="2610138" cy="21566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1603" y="4699703"/>
              <a:ext cx="2610138" cy="2156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3863" y="5334097"/>
            <a:ext cx="2245619" cy="1359031"/>
            <a:chOff x="7543863" y="5334097"/>
            <a:chExt cx="2245619" cy="13590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63" y="5334097"/>
              <a:ext cx="2245619" cy="135903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127" y="5380634"/>
            <a:ext cx="1851656" cy="14418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6774" y="4417822"/>
            <a:ext cx="2009216" cy="2275306"/>
            <a:chOff x="806774" y="4417822"/>
            <a:chExt cx="2009216" cy="22753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06774" y="4417822"/>
              <a:ext cx="2009216" cy="2009216"/>
              <a:chOff x="806774" y="4417822"/>
              <a:chExt cx="2009216" cy="200921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6774" y="4417822"/>
                <a:ext cx="2009216" cy="2009216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186" y="6024958"/>
              <a:ext cx="2362355" cy="10374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66420" y="4560492"/>
            <a:ext cx="2682047" cy="1094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06434" y="5101631"/>
            <a:ext cx="3449364" cy="1352826"/>
            <a:chOff x="3406434" y="5101631"/>
            <a:chExt cx="3449364" cy="13528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6434" y="5101631"/>
              <a:ext cx="3449364" cy="13528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40406" y="5026919"/>
            <a:ext cx="4364977" cy="1335996"/>
            <a:chOff x="10340406" y="5026919"/>
            <a:chExt cx="4364977" cy="13359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0406" y="5026919"/>
              <a:ext cx="4364977" cy="13359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90324" y="5073035"/>
            <a:ext cx="3278246" cy="145649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8841" y="5156159"/>
            <a:ext cx="2638303" cy="141127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22637" y="6241279"/>
            <a:ext cx="4128308" cy="10374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81822" y="4774189"/>
            <a:ext cx="1375188" cy="1400220"/>
            <a:chOff x="15381822" y="4774189"/>
            <a:chExt cx="1375188" cy="14002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81822" y="4774189"/>
              <a:ext cx="1375188" cy="140022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392841" y="49206"/>
            <a:ext cx="860093" cy="11444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4366" y="3876369"/>
            <a:ext cx="11438597" cy="23778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7768" y="2996714"/>
            <a:ext cx="2290177" cy="2290177"/>
            <a:chOff x="7997768" y="2996714"/>
            <a:chExt cx="2290177" cy="22901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768" y="2996714"/>
              <a:ext cx="2290177" cy="22901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4786" y="2342795"/>
            <a:ext cx="3651617" cy="42673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8872" y="5772501"/>
            <a:ext cx="8469236" cy="23359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1840" y="2412340"/>
            <a:ext cx="1914629" cy="1582003"/>
            <a:chOff x="5851840" y="2412340"/>
            <a:chExt cx="1914629" cy="1582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1840" y="2412340"/>
              <a:ext cx="1914629" cy="15820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85534" y="2877691"/>
            <a:ext cx="1647241" cy="996897"/>
            <a:chOff x="5985534" y="2877691"/>
            <a:chExt cx="1647241" cy="9968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5534" y="2877691"/>
              <a:ext cx="1647241" cy="9968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9191" y="2916640"/>
            <a:ext cx="1358095" cy="10361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3639" y="2372759"/>
            <a:ext cx="1473832" cy="1660494"/>
            <a:chOff x="1043639" y="2372759"/>
            <a:chExt cx="1473832" cy="166049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43639" y="2372759"/>
              <a:ext cx="1473832" cy="1473832"/>
              <a:chOff x="1043639" y="2372759"/>
              <a:chExt cx="1473832" cy="14738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43639" y="2372759"/>
                <a:ext cx="1473832" cy="147383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840" y="3555082"/>
              <a:ext cx="1719180" cy="74305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01125" y="1802005"/>
            <a:ext cx="1936780" cy="7173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50582" y="2707169"/>
            <a:ext cx="2530232" cy="992346"/>
            <a:chOff x="2950582" y="2707169"/>
            <a:chExt cx="2530232" cy="9923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0582" y="2707169"/>
              <a:ext cx="2530232" cy="9923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6898" y="2652365"/>
            <a:ext cx="3201866" cy="980000"/>
            <a:chOff x="8036898" y="2652365"/>
            <a:chExt cx="3201866" cy="980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898" y="2652365"/>
              <a:ext cx="3201866" cy="980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2885" y="2692927"/>
            <a:ext cx="2418583" cy="10251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95411" y="2749576"/>
            <a:ext cx="1985256" cy="107330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46198" y="3420823"/>
            <a:ext cx="3014371" cy="74305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34956" y="2271369"/>
            <a:ext cx="1008750" cy="1027111"/>
            <a:chOff x="11734956" y="2271369"/>
            <a:chExt cx="1008750" cy="10271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34956" y="2271369"/>
              <a:ext cx="1008750" cy="102711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3438" y="9141354"/>
            <a:ext cx="7657594" cy="10374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14900" y="6231493"/>
            <a:ext cx="3037788" cy="2384788"/>
            <a:chOff x="7314900" y="6231493"/>
            <a:chExt cx="3037788" cy="238478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14900" y="6231493"/>
              <a:ext cx="3037788" cy="23847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6605" y="6839862"/>
            <a:ext cx="2610138" cy="1591496"/>
            <a:chOff x="7506605" y="6839862"/>
            <a:chExt cx="2610138" cy="15914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06605" y="6839862"/>
              <a:ext cx="2610138" cy="159149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08206" y="6792960"/>
            <a:ext cx="2729203" cy="19167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3373" y="6263544"/>
            <a:ext cx="2009216" cy="2275306"/>
            <a:chOff x="1113373" y="6263544"/>
            <a:chExt cx="2009216" cy="22753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13373" y="6263544"/>
              <a:ext cx="2009216" cy="2009216"/>
              <a:chOff x="1113373" y="6263544"/>
              <a:chExt cx="2009216" cy="200921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13373" y="6263544"/>
                <a:ext cx="2009216" cy="200921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8785" y="7870680"/>
              <a:ext cx="2362355" cy="103746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54952" y="6002733"/>
            <a:ext cx="3109289" cy="118931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427318" y="6719432"/>
            <a:ext cx="3449364" cy="1352826"/>
            <a:chOff x="3427318" y="6719432"/>
            <a:chExt cx="3449364" cy="13528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7318" y="6719432"/>
              <a:ext cx="3449364" cy="13528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7005" y="6644720"/>
            <a:ext cx="4364977" cy="1335996"/>
            <a:chOff x="10647005" y="6644720"/>
            <a:chExt cx="4364977" cy="133599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47005" y="6644720"/>
              <a:ext cx="4364977" cy="133599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275237" y="6698769"/>
            <a:ext cx="3289970" cy="141139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7675" y="6665275"/>
            <a:ext cx="2718546" cy="168714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194653" y="7687651"/>
            <a:ext cx="4128308" cy="103746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688421" y="6125323"/>
            <a:ext cx="1375188" cy="1400220"/>
            <a:chOff x="15688421" y="6125323"/>
            <a:chExt cx="1375188" cy="140022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88421" y="6125323"/>
              <a:ext cx="1375188" cy="140022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315350" y="3895182"/>
            <a:ext cx="1949224" cy="2015524"/>
            <a:chOff x="13315350" y="3895182"/>
            <a:chExt cx="1949224" cy="201552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7800000">
              <a:off x="13315350" y="3895182"/>
              <a:ext cx="1949224" cy="201552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80556" y="2713040"/>
            <a:ext cx="3749084" cy="249559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23438" y="4276161"/>
            <a:ext cx="5721641" cy="103746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418660" y="49206"/>
            <a:ext cx="868350" cy="114443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-2959712" y="50625"/>
            <a:ext cx="8670789" cy="11395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0693" y="8542567"/>
            <a:ext cx="10272472" cy="12745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68420" y="1463054"/>
            <a:ext cx="19063412" cy="21875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66792" y="3735884"/>
            <a:ext cx="7614268" cy="1409524"/>
            <a:chOff x="5566792" y="3735884"/>
            <a:chExt cx="7614268" cy="14095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566792" y="3735884"/>
              <a:ext cx="6640652" cy="1406974"/>
              <a:chOff x="5566792" y="3735884"/>
              <a:chExt cx="6640652" cy="140697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38301" y="3124232"/>
                <a:ext cx="13281304" cy="2813947"/>
              </a:xfrm>
              <a:prstGeom prst="rect">
                <a:avLst/>
              </a:prstGeom>
            </p:spPr>
          </p:pic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66792" y="3735884"/>
                <a:ext cx="6640652" cy="140697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3603" y="3578722"/>
              <a:ext cx="6347680" cy="1690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7760" y="4097068"/>
              <a:ext cx="5227991" cy="148091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824602" y="4024827"/>
              <a:ext cx="829087" cy="829087"/>
              <a:chOff x="5824602" y="4024827"/>
              <a:chExt cx="829087" cy="82908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64174" y="3664399"/>
                <a:ext cx="1658174" cy="16581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824602" y="4024827"/>
                <a:ext cx="829087" cy="82908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81913" y="6958635"/>
            <a:ext cx="2245619" cy="1359031"/>
            <a:chOff x="981913" y="6958635"/>
            <a:chExt cx="2245619" cy="13590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913" y="6958635"/>
              <a:ext cx="2245619" cy="13590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8535" y="7002785"/>
            <a:ext cx="2200761" cy="13988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37441" y="6976484"/>
            <a:ext cx="5403533" cy="1352826"/>
            <a:chOff x="3437441" y="6976484"/>
            <a:chExt cx="5403533" cy="13528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7441" y="6976484"/>
              <a:ext cx="5403533" cy="13528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60324" y="7061772"/>
            <a:ext cx="4669161" cy="14418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58947" y="7002874"/>
            <a:ext cx="2245619" cy="1359031"/>
            <a:chOff x="8958947" y="7002874"/>
            <a:chExt cx="2245619" cy="13590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58947" y="7002874"/>
              <a:ext cx="2245619" cy="13590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56548" y="7047024"/>
            <a:ext cx="1858322" cy="13226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08949" y="6958635"/>
            <a:ext cx="3530797" cy="1352826"/>
            <a:chOff x="11408949" y="6958635"/>
            <a:chExt cx="3530797" cy="135282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08949" y="6958635"/>
              <a:ext cx="3530797" cy="135282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60830" y="7061775"/>
            <a:ext cx="3018799" cy="14418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160944" y="6958635"/>
            <a:ext cx="2245619" cy="1359031"/>
            <a:chOff x="15160944" y="6958635"/>
            <a:chExt cx="2245619" cy="13590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60944" y="6958635"/>
              <a:ext cx="2245619" cy="135903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458552" y="7002785"/>
            <a:ext cx="1858322" cy="13226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141897" y="5599503"/>
            <a:ext cx="2344473" cy="1318766"/>
            <a:chOff x="15141897" y="5599503"/>
            <a:chExt cx="2344473" cy="131876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141897" y="5599503"/>
              <a:ext cx="2344473" cy="13187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40974" y="5509567"/>
            <a:ext cx="2609982" cy="1468115"/>
            <a:chOff x="8840974" y="5509567"/>
            <a:chExt cx="2609982" cy="1468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40974" y="5509567"/>
              <a:ext cx="2609982" cy="14681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067231" y="49206"/>
            <a:ext cx="1351208" cy="114443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2959712" y="50625"/>
            <a:ext cx="8670789" cy="1139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4926"/>
            <a:chOff x="0" y="0"/>
            <a:chExt cx="18285714" cy="1004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49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79674" y="57910"/>
            <a:ext cx="8895771" cy="1137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9025" y="117396"/>
            <a:ext cx="1282742" cy="9398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2220" y="2455657"/>
            <a:ext cx="2743095" cy="764590"/>
            <a:chOff x="3432220" y="2455657"/>
            <a:chExt cx="2743095" cy="764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220" y="2455657"/>
              <a:ext cx="2743095" cy="764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2450" y="2476106"/>
            <a:ext cx="4511235" cy="9214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72888" y="3272360"/>
            <a:ext cx="9239955" cy="21925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138" y="6552271"/>
            <a:ext cx="8839526" cy="2718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1545" y="5705014"/>
            <a:ext cx="2743095" cy="764590"/>
            <a:chOff x="3401545" y="5705014"/>
            <a:chExt cx="2743095" cy="7645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1545" y="5705014"/>
              <a:ext cx="2743095" cy="76459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1777" y="5725462"/>
            <a:ext cx="4511234" cy="9214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72774" y="4724594"/>
            <a:ext cx="1963525" cy="1963525"/>
            <a:chOff x="8472774" y="4724594"/>
            <a:chExt cx="1963525" cy="19635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8472774" y="4724594"/>
              <a:ext cx="1963525" cy="196352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1430" y="4799684"/>
            <a:ext cx="9230569" cy="46239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08521" y="2968820"/>
            <a:ext cx="4836123" cy="2174037"/>
            <a:chOff x="11608521" y="2968820"/>
            <a:chExt cx="4836123" cy="21740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08521" y="2968820"/>
              <a:ext cx="4836123" cy="2174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47093" y="40463"/>
            <a:ext cx="9498599" cy="11725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51969" y="2562826"/>
            <a:ext cx="5081627" cy="3785399"/>
            <a:chOff x="10151969" y="2562826"/>
            <a:chExt cx="5081627" cy="37853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1969" y="2562826"/>
              <a:ext cx="5081627" cy="37853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369" y="891220"/>
            <a:ext cx="7751897" cy="16822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870" y="2019687"/>
            <a:ext cx="3181403" cy="9823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91557" y="3697597"/>
            <a:ext cx="6288164" cy="15299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79689" y="3625370"/>
            <a:ext cx="5951822" cy="17775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2161" y="7797742"/>
            <a:ext cx="13926698" cy="9707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80748" y="8458621"/>
            <a:ext cx="13738736" cy="19884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9656" y="7052533"/>
            <a:ext cx="15954994" cy="9707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73673" y="2562826"/>
            <a:ext cx="2887619" cy="4148337"/>
            <a:chOff x="4673673" y="2562826"/>
            <a:chExt cx="2887619" cy="41483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3673" y="2562826"/>
              <a:ext cx="2887619" cy="41483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179412" y="49206"/>
            <a:ext cx="1126284" cy="11444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69220" y="2662773"/>
            <a:ext cx="4673726" cy="3481546"/>
            <a:chOff x="10369220" y="2662773"/>
            <a:chExt cx="4673726" cy="34815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9220" y="2662773"/>
              <a:ext cx="4673726" cy="34815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4723" y="3507410"/>
            <a:ext cx="4067418" cy="20950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2102" y="3478299"/>
            <a:ext cx="5472027" cy="16055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3026" y="6930796"/>
            <a:ext cx="14031917" cy="9707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7174" y="7531088"/>
            <a:ext cx="7056060" cy="10374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37174" y="8946046"/>
            <a:ext cx="11522984" cy="14300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347093" y="40463"/>
            <a:ext cx="9498599" cy="11725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369" y="891220"/>
            <a:ext cx="7751897" cy="16822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871" y="2019685"/>
            <a:ext cx="3631641" cy="9823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73673" y="2562826"/>
            <a:ext cx="2887619" cy="4148337"/>
            <a:chOff x="4673673" y="2562826"/>
            <a:chExt cx="2887619" cy="41483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3673" y="2562826"/>
              <a:ext cx="2887619" cy="41483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33028" y="8349009"/>
            <a:ext cx="11750670" cy="9707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051651" y="49206"/>
            <a:ext cx="1235379" cy="11444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4926"/>
            <a:chOff x="0" y="0"/>
            <a:chExt cx="18285714" cy="1004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49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3945" y="1424062"/>
            <a:ext cx="6987867" cy="8527414"/>
            <a:chOff x="3233945" y="1424062"/>
            <a:chExt cx="6987867" cy="85274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945" y="1424062"/>
              <a:ext cx="6987867" cy="8527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7023" y="1975769"/>
            <a:ext cx="2464204" cy="7928993"/>
            <a:chOff x="377023" y="1975769"/>
            <a:chExt cx="2464204" cy="7928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23" y="1975769"/>
              <a:ext cx="2464204" cy="79289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67587" y="1377348"/>
            <a:ext cx="7441104" cy="8527414"/>
            <a:chOff x="10467587" y="1377348"/>
            <a:chExt cx="7441104" cy="85274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587" y="1377348"/>
              <a:ext cx="7441104" cy="8527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9122" y="2383965"/>
            <a:ext cx="6744491" cy="107143"/>
            <a:chOff x="3379122" y="2383965"/>
            <a:chExt cx="6744491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9122" y="2383965"/>
              <a:ext cx="6744491" cy="107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0521" y="1425416"/>
            <a:ext cx="3617699" cy="12504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65884" y="2383965"/>
            <a:ext cx="7197631" cy="107143"/>
            <a:chOff x="10565884" y="2383965"/>
            <a:chExt cx="7197631" cy="10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5884" y="2383965"/>
              <a:ext cx="7197631" cy="1071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37454" y="1447635"/>
            <a:ext cx="4376508" cy="12632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5840" y="3924687"/>
            <a:ext cx="2185387" cy="163135"/>
            <a:chOff x="555840" y="3924687"/>
            <a:chExt cx="2185387" cy="1631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840" y="3924687"/>
              <a:ext cx="2185387" cy="1631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1285" y="2656114"/>
            <a:ext cx="2642175" cy="12790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251" y="4173454"/>
            <a:ext cx="2623833" cy="18946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4015" y="6973924"/>
            <a:ext cx="2334699" cy="18946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47339" y="3904983"/>
            <a:ext cx="6354995" cy="163135"/>
            <a:chOff x="3547339" y="3904983"/>
            <a:chExt cx="6354995" cy="1631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47339" y="3904983"/>
              <a:ext cx="6354995" cy="1631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11672" y="3904983"/>
            <a:ext cx="6783625" cy="163135"/>
            <a:chOff x="10811672" y="3904983"/>
            <a:chExt cx="6783625" cy="1631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11672" y="3904983"/>
              <a:ext cx="6783625" cy="1631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47339" y="5940265"/>
            <a:ext cx="6355013" cy="163135"/>
            <a:chOff x="3547339" y="5940265"/>
            <a:chExt cx="6355013" cy="1631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7339" y="5940265"/>
              <a:ext cx="6355013" cy="1631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06056" y="5940265"/>
            <a:ext cx="6589241" cy="163135"/>
            <a:chOff x="11006056" y="5940265"/>
            <a:chExt cx="6589241" cy="1631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6056" y="5940265"/>
              <a:ext cx="6589241" cy="1631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15118" y="5940265"/>
            <a:ext cx="2185387" cy="163135"/>
            <a:chOff x="515118" y="5940265"/>
            <a:chExt cx="2185387" cy="1631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5118" y="5940265"/>
              <a:ext cx="2185387" cy="16313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57765" y="4652889"/>
            <a:ext cx="5259432" cy="101298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94550" y="3981085"/>
            <a:ext cx="2300298" cy="101298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89156" y="5295533"/>
            <a:ext cx="4112003" cy="97077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0654" y="7439759"/>
            <a:ext cx="5753755" cy="109003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05231" y="6880002"/>
            <a:ext cx="6310384" cy="101298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254469" y="7833579"/>
            <a:ext cx="6175470" cy="101298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33766" y="2498533"/>
            <a:ext cx="4319584" cy="101298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35256" y="3141380"/>
            <a:ext cx="6543384" cy="101298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839733" y="2825475"/>
            <a:ext cx="2990565" cy="101298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322171" y="4091544"/>
            <a:ext cx="5693832" cy="146319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097066" y="5106780"/>
            <a:ext cx="5947498" cy="101298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7014774" y="49206"/>
            <a:ext cx="1272293" cy="11444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3872" y="4143901"/>
            <a:ext cx="9873407" cy="2290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4926"/>
            <a:chOff x="0" y="0"/>
            <a:chExt cx="18285714" cy="1004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49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2409" y="1377348"/>
            <a:ext cx="4671306" cy="8527414"/>
            <a:chOff x="3192409" y="1377348"/>
            <a:chExt cx="4671306" cy="85274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2409" y="1377348"/>
              <a:ext cx="4671306" cy="8527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4897" y="1424062"/>
            <a:ext cx="4671306" cy="8527414"/>
            <a:chOff x="8214897" y="1424062"/>
            <a:chExt cx="4671306" cy="85274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897" y="1424062"/>
              <a:ext cx="4671306" cy="8527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023" y="1975769"/>
            <a:ext cx="2464204" cy="7928993"/>
            <a:chOff x="377023" y="1975769"/>
            <a:chExt cx="2464204" cy="79289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023" y="1975769"/>
              <a:ext cx="2464204" cy="79289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37385" y="1377348"/>
            <a:ext cx="4671306" cy="8527414"/>
            <a:chOff x="13237385" y="1377348"/>
            <a:chExt cx="4671306" cy="85274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37385" y="1377348"/>
              <a:ext cx="4671306" cy="8527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37586" y="2383965"/>
            <a:ext cx="4380952" cy="107143"/>
            <a:chOff x="3337586" y="2383965"/>
            <a:chExt cx="4380952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7586" y="2383965"/>
              <a:ext cx="4380952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5369" y="1447635"/>
            <a:ext cx="4166727" cy="12632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60074" y="2383965"/>
            <a:ext cx="4380952" cy="107143"/>
            <a:chOff x="8360074" y="2383965"/>
            <a:chExt cx="4380952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0074" y="2383965"/>
              <a:ext cx="4380952" cy="1071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3854" y="1425416"/>
            <a:ext cx="3617699" cy="12504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382562" y="2383965"/>
            <a:ext cx="4380952" cy="107143"/>
            <a:chOff x="13382562" y="2383965"/>
            <a:chExt cx="4380952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82562" y="2383965"/>
              <a:ext cx="4380952" cy="10714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70787" y="1447635"/>
            <a:ext cx="4376508" cy="12632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5840" y="3924687"/>
            <a:ext cx="2185387" cy="163135"/>
            <a:chOff x="555840" y="3924687"/>
            <a:chExt cx="2185387" cy="1631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840" y="3924687"/>
              <a:ext cx="2185387" cy="1631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1285" y="2656114"/>
            <a:ext cx="2642175" cy="127907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4251" y="4173454"/>
            <a:ext cx="2623833" cy="189461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4015" y="6973924"/>
            <a:ext cx="2334699" cy="189461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78511" y="4002454"/>
            <a:ext cx="5655155" cy="213174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04256" y="4641121"/>
            <a:ext cx="5452631" cy="10126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042664" y="6162007"/>
            <a:ext cx="5036887" cy="157217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060946" y="7476068"/>
            <a:ext cx="5070964" cy="10126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951449" y="8263236"/>
            <a:ext cx="5127926" cy="157492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400736" y="132539"/>
            <a:ext cx="797409" cy="8944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41197" y="3904983"/>
            <a:ext cx="4044518" cy="163135"/>
            <a:chOff x="3441197" y="3904983"/>
            <a:chExt cx="4044518" cy="1631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1197" y="3904983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28291" y="3904983"/>
            <a:ext cx="4044518" cy="163135"/>
            <a:chOff x="8528291" y="3904983"/>
            <a:chExt cx="4044518" cy="1631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28291" y="3904983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50779" y="3904983"/>
            <a:ext cx="4044518" cy="163135"/>
            <a:chOff x="13550779" y="3904983"/>
            <a:chExt cx="4044518" cy="16313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50779" y="3904983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05803" y="5940265"/>
            <a:ext cx="4044518" cy="163135"/>
            <a:chOff x="3505803" y="5940265"/>
            <a:chExt cx="4044518" cy="16313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05803" y="5940265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28291" y="5940265"/>
            <a:ext cx="4044518" cy="163135"/>
            <a:chOff x="8528291" y="5940265"/>
            <a:chExt cx="4044518" cy="16313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28291" y="5940265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50779" y="5940265"/>
            <a:ext cx="4044518" cy="163135"/>
            <a:chOff x="13550779" y="5940265"/>
            <a:chExt cx="4044518" cy="16313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50779" y="5940265"/>
              <a:ext cx="4044518" cy="16313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15118" y="5940265"/>
            <a:ext cx="2185387" cy="163135"/>
            <a:chOff x="515118" y="5940265"/>
            <a:chExt cx="2185387" cy="16313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5118" y="5940265"/>
              <a:ext cx="2185387" cy="163135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574349" y="2769759"/>
            <a:ext cx="3964308" cy="101535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606359" y="2503096"/>
            <a:ext cx="3964307" cy="157492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402959" y="2503096"/>
            <a:ext cx="4489021" cy="157492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-3279674" y="29339"/>
            <a:ext cx="8895771" cy="1137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86365" y="49206"/>
            <a:ext cx="669093" cy="1144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79712" y="136977"/>
            <a:ext cx="8895695" cy="900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4084" y="3490529"/>
            <a:ext cx="2290177" cy="2290177"/>
            <a:chOff x="2364084" y="3490529"/>
            <a:chExt cx="2290177" cy="22901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4084" y="3490529"/>
              <a:ext cx="2290177" cy="229017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93964" y="2886458"/>
            <a:ext cx="3672093" cy="42673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2772" y="6403381"/>
            <a:ext cx="4716326" cy="24684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93007" y="3568142"/>
            <a:ext cx="2290177" cy="2290177"/>
            <a:chOff x="8093007" y="3568142"/>
            <a:chExt cx="2290177" cy="22901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3007" y="3568142"/>
              <a:ext cx="2290177" cy="229017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6218" y="2908443"/>
            <a:ext cx="3699236" cy="422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7388" y="6441939"/>
            <a:ext cx="5071621" cy="2236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43221" y="3502580"/>
            <a:ext cx="2290177" cy="2290177"/>
            <a:chOff x="13543221" y="3502580"/>
            <a:chExt cx="2290177" cy="22901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43221" y="3502580"/>
              <a:ext cx="2290177" cy="22901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08870" y="2871452"/>
            <a:ext cx="3680189" cy="42483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33576" y="6181806"/>
            <a:ext cx="5312039" cy="2468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8872" y="1367149"/>
            <a:ext cx="15631437" cy="8382719"/>
            <a:chOff x="1208872" y="1367149"/>
            <a:chExt cx="15631437" cy="838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72" y="1367149"/>
              <a:ext cx="15631437" cy="83827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1913" y="3794162"/>
            <a:ext cx="885011" cy="1255156"/>
            <a:chOff x="1661913" y="3794162"/>
            <a:chExt cx="885011" cy="12551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61913" y="3794162"/>
              <a:ext cx="708780" cy="942288"/>
              <a:chOff x="1661913" y="3794162"/>
              <a:chExt cx="708780" cy="9422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1913" y="3794162"/>
                <a:ext cx="708780" cy="9422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48683" y="3939936"/>
              <a:ext cx="708780" cy="942288"/>
              <a:chOff x="1748683" y="3939936"/>
              <a:chExt cx="708780" cy="942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48683" y="3939936"/>
                <a:ext cx="708780" cy="94228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832639" y="4106462"/>
              <a:ext cx="708780" cy="942288"/>
              <a:chOff x="1832639" y="4106462"/>
              <a:chExt cx="708780" cy="94228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32639" y="4106462"/>
                <a:ext cx="708780" cy="94228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811601" y="6021042"/>
            <a:ext cx="1385028" cy="779078"/>
            <a:chOff x="6811601" y="6021042"/>
            <a:chExt cx="1385028" cy="7790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1601" y="6021042"/>
              <a:ext cx="1385028" cy="7790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4934" y="3256235"/>
            <a:ext cx="1473473" cy="1473473"/>
            <a:chOff x="6744934" y="3256235"/>
            <a:chExt cx="1473473" cy="1473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4934" y="3256235"/>
              <a:ext cx="1473473" cy="14734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69845" y="5917910"/>
            <a:ext cx="1502279" cy="387817"/>
            <a:chOff x="15169845" y="5917910"/>
            <a:chExt cx="1502279" cy="3878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69845" y="5917910"/>
              <a:ext cx="1502279" cy="3878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45063" y="2181348"/>
            <a:ext cx="989940" cy="989940"/>
            <a:chOff x="15445063" y="2181348"/>
            <a:chExt cx="989940" cy="9899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45063" y="2181348"/>
              <a:ext cx="989940" cy="9899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74124" y="3466842"/>
            <a:ext cx="1551153" cy="868646"/>
            <a:chOff x="9574124" y="3466842"/>
            <a:chExt cx="1551153" cy="8686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4124" y="3466842"/>
              <a:ext cx="1551153" cy="8686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59011" y="3633001"/>
            <a:ext cx="1577480" cy="788740"/>
            <a:chOff x="12359011" y="3633001"/>
            <a:chExt cx="1577480" cy="78874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9011" y="3633001"/>
              <a:ext cx="1577480" cy="7887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299196" y="2674341"/>
            <a:ext cx="781346" cy="809855"/>
            <a:chOff x="12299196" y="2674341"/>
            <a:chExt cx="781346" cy="809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99196" y="2674341"/>
              <a:ext cx="781346" cy="809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014418" y="8064757"/>
            <a:ext cx="1922822" cy="1685112"/>
            <a:chOff x="13014418" y="8064757"/>
            <a:chExt cx="1922822" cy="16851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4418" y="8064757"/>
              <a:ext cx="1922822" cy="16851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86365" y="49206"/>
            <a:ext cx="688141" cy="114443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3279712" y="136977"/>
            <a:ext cx="8895695" cy="90017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087979" y="2558232"/>
            <a:ext cx="1009409" cy="1009409"/>
            <a:chOff x="13087979" y="2558232"/>
            <a:chExt cx="1009409" cy="100940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87979" y="2558232"/>
              <a:ext cx="1009409" cy="1009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7143"/>
            <a:ext cx="18285714" cy="10742857"/>
            <a:chOff x="0" y="-457143"/>
            <a:chExt cx="18285714" cy="10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7143"/>
              <a:ext cx="18285714" cy="10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7768" y="2996714"/>
            <a:ext cx="2290177" cy="2290177"/>
            <a:chOff x="7997768" y="2996714"/>
            <a:chExt cx="2290177" cy="22901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768" y="2996714"/>
              <a:ext cx="2290177" cy="22901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7643" y="2333205"/>
            <a:ext cx="3670664" cy="42216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7447" y="5772501"/>
            <a:ext cx="9089395" cy="2335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81442" y="1924196"/>
            <a:ext cx="8615617" cy="7780099"/>
            <a:chOff x="8881442" y="1924196"/>
            <a:chExt cx="8615617" cy="77800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1442" y="1924196"/>
              <a:ext cx="8615617" cy="77800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86365" y="49206"/>
            <a:ext cx="669093" cy="11444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760664" y="3644"/>
            <a:ext cx="9026970" cy="11192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2134" y="1503702"/>
            <a:ext cx="4823078" cy="8191669"/>
            <a:chOff x="2462134" y="1503702"/>
            <a:chExt cx="4823078" cy="8191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404" y="-2277323"/>
              <a:ext cx="9646157" cy="1638333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134" y="1503702"/>
              <a:ext cx="4823078" cy="81916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21147" y="1171843"/>
            <a:ext cx="9267296" cy="1828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6054" y="1924196"/>
            <a:ext cx="5276190" cy="769137"/>
            <a:chOff x="2226054" y="1924196"/>
            <a:chExt cx="5276190" cy="7691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6054" y="1924196"/>
              <a:ext cx="5276190" cy="76913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52890" y="2690671"/>
            <a:ext cx="7625591" cy="65612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03536" y="4978965"/>
            <a:ext cx="6171429" cy="92571"/>
            <a:chOff x="10103536" y="4978965"/>
            <a:chExt cx="6171429" cy="92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3536" y="4978965"/>
              <a:ext cx="6171429" cy="9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81442" y="1924196"/>
            <a:ext cx="8615617" cy="7780099"/>
            <a:chOff x="8881442" y="1924196"/>
            <a:chExt cx="8615617" cy="77800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1442" y="1924196"/>
              <a:ext cx="8615617" cy="77800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73879" y="49206"/>
            <a:ext cx="1335122" cy="11444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760664" y="3644"/>
            <a:ext cx="9026970" cy="11192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2134" y="1503702"/>
            <a:ext cx="4823078" cy="8191669"/>
            <a:chOff x="2462134" y="1503702"/>
            <a:chExt cx="4823078" cy="8191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404" y="-2277323"/>
              <a:ext cx="9646157" cy="1638333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134" y="1503702"/>
              <a:ext cx="4823078" cy="81916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8366" y="1126233"/>
            <a:ext cx="9698487" cy="19272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54625" y="2343248"/>
            <a:ext cx="5276190" cy="7637837"/>
            <a:chOff x="2254625" y="2343248"/>
            <a:chExt cx="5276190" cy="76378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4625" y="2343248"/>
              <a:ext cx="5276190" cy="763783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93742" y="2542254"/>
            <a:ext cx="8397525" cy="40419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0729" y="6231911"/>
            <a:ext cx="8400439" cy="33783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03536" y="6217060"/>
            <a:ext cx="6171429" cy="92571"/>
            <a:chOff x="10103536" y="6217060"/>
            <a:chExt cx="6171429" cy="92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03536" y="6217060"/>
              <a:ext cx="6171429" cy="9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9396" y="7838404"/>
            <a:ext cx="10087080" cy="14468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4118" y="7847928"/>
            <a:ext cx="10569784" cy="1427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3366" y="7977852"/>
            <a:ext cx="9209527" cy="1306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3383" y="2938272"/>
            <a:ext cx="15438948" cy="4028640"/>
            <a:chOff x="1423383" y="2938272"/>
            <a:chExt cx="15438948" cy="40286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383" y="2938272"/>
              <a:ext cx="15438948" cy="40286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000000"/>
            <a:chOff x="0" y="0"/>
            <a:chExt cx="18285714" cy="10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000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12889" y="49206"/>
            <a:ext cx="1522855" cy="11444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49397" y="22053"/>
            <a:ext cx="8756046" cy="1139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73634" y="2780541"/>
            <a:ext cx="1407745" cy="1407745"/>
            <a:chOff x="15273634" y="2780541"/>
            <a:chExt cx="1407745" cy="14077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73634" y="2780541"/>
              <a:ext cx="1407745" cy="1407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526" y="1976080"/>
            <a:ext cx="1922822" cy="1685112"/>
            <a:chOff x="1480526" y="1976080"/>
            <a:chExt cx="1922822" cy="16851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0526" y="1976080"/>
              <a:ext cx="1922822" cy="16851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322948" y="8997821"/>
            <a:ext cx="8858394" cy="13065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72852" y="8997821"/>
            <a:ext cx="8587718" cy="130653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71833" y="8886947"/>
            <a:ext cx="9308470" cy="1475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2023-08-23T11:10:10Z</dcterms:created>
  <dcterms:modified xsi:type="dcterms:W3CDTF">2023-08-23T11:10:10Z</dcterms:modified>
</cp:coreProperties>
</file>