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  <p:embeddedFont>
      <p:font typeface="Poppins"/>
      <p:regular r:id="rId19"/>
      <p:bold r:id="rId20"/>
      <p:italic r:id="rId21"/>
      <p:boldItalic r:id="rId22"/>
    </p:embeddedFont>
    <p:embeddedFont>
      <p:font typeface="Bebas Neue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8C4A1D4-8A40-405E-8A0E-79723D914DF3}">
  <a:tblStyle styleId="{88C4A1D4-8A40-405E-8A0E-79723D914D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.fntdata"/><Relationship Id="rId22" Type="http://schemas.openxmlformats.org/officeDocument/2006/relationships/font" Target="fonts/Poppins-boldItalic.fntdata"/><Relationship Id="rId21" Type="http://schemas.openxmlformats.org/officeDocument/2006/relationships/font" Target="fonts/Poppins-italic.fntdata"/><Relationship Id="rId23" Type="http://schemas.openxmlformats.org/officeDocument/2006/relationships/font" Target="fonts/BebasNeu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5" Type="http://schemas.openxmlformats.org/officeDocument/2006/relationships/font" Target="fonts/Lato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19" Type="http://schemas.openxmlformats.org/officeDocument/2006/relationships/font" Target="fonts/Poppins-regular.fntdata"/><Relationship Id="rId18" Type="http://schemas.openxmlformats.org/officeDocument/2006/relationships/font" Target="fonts/La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5a2364d1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5a2364d1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5a2364d1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5a2364d1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bf250d22c7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bf250d22c7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bf250d22c7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bf250d22c7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www.stories.com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FFFFF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85800" y="527275"/>
            <a:ext cx="2746800" cy="269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85800" y="3514825"/>
            <a:ext cx="27468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/>
          <p:nvPr>
            <p:ph hasCustomPrompt="1" type="title"/>
          </p:nvPr>
        </p:nvSpPr>
        <p:spPr>
          <a:xfrm>
            <a:off x="685800" y="1172875"/>
            <a:ext cx="7772400" cy="11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9" name="Google Shape;39;p11"/>
          <p:cNvSpPr txBox="1"/>
          <p:nvPr>
            <p:ph idx="1" type="subTitle"/>
          </p:nvPr>
        </p:nvSpPr>
        <p:spPr>
          <a:xfrm>
            <a:off x="685800" y="2838000"/>
            <a:ext cx="7772400" cy="6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" type="body"/>
          </p:nvPr>
        </p:nvSpPr>
        <p:spPr>
          <a:xfrm>
            <a:off x="678600" y="1716300"/>
            <a:ext cx="3722400" cy="17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2" type="body"/>
          </p:nvPr>
        </p:nvSpPr>
        <p:spPr>
          <a:xfrm>
            <a:off x="678600" y="4035175"/>
            <a:ext cx="3722400" cy="58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hasCustomPrompt="1" type="title"/>
          </p:nvPr>
        </p:nvSpPr>
        <p:spPr>
          <a:xfrm>
            <a:off x="1695600" y="661763"/>
            <a:ext cx="5752800" cy="74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7" name="Google Shape;47;p14"/>
          <p:cNvSpPr txBox="1"/>
          <p:nvPr>
            <p:ph idx="1" type="subTitle"/>
          </p:nvPr>
        </p:nvSpPr>
        <p:spPr>
          <a:xfrm>
            <a:off x="1695600" y="1402588"/>
            <a:ext cx="5752800" cy="45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14"/>
          <p:cNvSpPr txBox="1"/>
          <p:nvPr>
            <p:ph hasCustomPrompt="1" idx="2" type="title"/>
          </p:nvPr>
        </p:nvSpPr>
        <p:spPr>
          <a:xfrm>
            <a:off x="1695600" y="1974538"/>
            <a:ext cx="5752800" cy="74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9" name="Google Shape;49;p14"/>
          <p:cNvSpPr txBox="1"/>
          <p:nvPr>
            <p:ph idx="3" type="subTitle"/>
          </p:nvPr>
        </p:nvSpPr>
        <p:spPr>
          <a:xfrm>
            <a:off x="1695600" y="2715363"/>
            <a:ext cx="5752800" cy="45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14"/>
          <p:cNvSpPr txBox="1"/>
          <p:nvPr>
            <p:ph hasCustomPrompt="1" idx="4" type="title"/>
          </p:nvPr>
        </p:nvSpPr>
        <p:spPr>
          <a:xfrm>
            <a:off x="1695600" y="3287313"/>
            <a:ext cx="5752800" cy="74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1" name="Google Shape;51;p14"/>
          <p:cNvSpPr txBox="1"/>
          <p:nvPr>
            <p:ph idx="5" type="subTitle"/>
          </p:nvPr>
        </p:nvSpPr>
        <p:spPr>
          <a:xfrm>
            <a:off x="1695600" y="4028138"/>
            <a:ext cx="5752800" cy="45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6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>
            <p:ph type="title"/>
          </p:nvPr>
        </p:nvSpPr>
        <p:spPr>
          <a:xfrm>
            <a:off x="685800" y="527275"/>
            <a:ext cx="40917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" type="body"/>
          </p:nvPr>
        </p:nvSpPr>
        <p:spPr>
          <a:xfrm>
            <a:off x="685800" y="1268825"/>
            <a:ext cx="2531700" cy="17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6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/>
          <p:nvPr>
            <p:ph type="title"/>
          </p:nvPr>
        </p:nvSpPr>
        <p:spPr>
          <a:xfrm>
            <a:off x="685800" y="1409625"/>
            <a:ext cx="3231000" cy="204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" name="Google Shape;57;p16"/>
          <p:cNvSpPr txBox="1"/>
          <p:nvPr>
            <p:ph idx="1" type="body"/>
          </p:nvPr>
        </p:nvSpPr>
        <p:spPr>
          <a:xfrm>
            <a:off x="685800" y="3458875"/>
            <a:ext cx="3231000" cy="116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5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idx="1" type="body"/>
          </p:nvPr>
        </p:nvSpPr>
        <p:spPr>
          <a:xfrm>
            <a:off x="685800" y="1706275"/>
            <a:ext cx="4734600" cy="11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2" type="subTitle"/>
          </p:nvPr>
        </p:nvSpPr>
        <p:spPr>
          <a:xfrm>
            <a:off x="685800" y="2825275"/>
            <a:ext cx="4734600" cy="49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and four columns 2">
  <p:cSld name="CUSTOM_4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" type="body"/>
          </p:nvPr>
        </p:nvSpPr>
        <p:spPr>
          <a:xfrm>
            <a:off x="678600" y="3569232"/>
            <a:ext cx="1656300" cy="10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2" type="subTitle"/>
          </p:nvPr>
        </p:nvSpPr>
        <p:spPr>
          <a:xfrm>
            <a:off x="678600" y="3203525"/>
            <a:ext cx="1656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18"/>
          <p:cNvSpPr txBox="1"/>
          <p:nvPr>
            <p:ph idx="3" type="body"/>
          </p:nvPr>
        </p:nvSpPr>
        <p:spPr>
          <a:xfrm>
            <a:off x="2722100" y="3569232"/>
            <a:ext cx="1656300" cy="10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4" type="subTitle"/>
          </p:nvPr>
        </p:nvSpPr>
        <p:spPr>
          <a:xfrm>
            <a:off x="2722100" y="3203525"/>
            <a:ext cx="1656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18"/>
          <p:cNvSpPr txBox="1"/>
          <p:nvPr>
            <p:ph idx="5" type="body"/>
          </p:nvPr>
        </p:nvSpPr>
        <p:spPr>
          <a:xfrm>
            <a:off x="4765600" y="3569232"/>
            <a:ext cx="1656300" cy="10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6" type="subTitle"/>
          </p:nvPr>
        </p:nvSpPr>
        <p:spPr>
          <a:xfrm>
            <a:off x="4765600" y="3203525"/>
            <a:ext cx="1656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9" name="Google Shape;69;p18"/>
          <p:cNvSpPr txBox="1"/>
          <p:nvPr>
            <p:ph idx="7" type="body"/>
          </p:nvPr>
        </p:nvSpPr>
        <p:spPr>
          <a:xfrm>
            <a:off x="6809100" y="3569232"/>
            <a:ext cx="1656300" cy="10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8" type="subTitle"/>
          </p:nvPr>
        </p:nvSpPr>
        <p:spPr>
          <a:xfrm>
            <a:off x="6809100" y="3203525"/>
            <a:ext cx="1656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and three columns">
  <p:cSld name="CUSTOM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/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" type="body"/>
          </p:nvPr>
        </p:nvSpPr>
        <p:spPr>
          <a:xfrm>
            <a:off x="678600" y="3669325"/>
            <a:ext cx="2209500" cy="9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2" type="subTitle"/>
          </p:nvPr>
        </p:nvSpPr>
        <p:spPr>
          <a:xfrm>
            <a:off x="678612" y="3131425"/>
            <a:ext cx="22095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3" type="body"/>
          </p:nvPr>
        </p:nvSpPr>
        <p:spPr>
          <a:xfrm>
            <a:off x="6242075" y="3669325"/>
            <a:ext cx="2209500" cy="9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4" type="subTitle"/>
          </p:nvPr>
        </p:nvSpPr>
        <p:spPr>
          <a:xfrm>
            <a:off x="6242087" y="3131425"/>
            <a:ext cx="22095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19"/>
          <p:cNvSpPr txBox="1"/>
          <p:nvPr>
            <p:ph idx="5" type="body"/>
          </p:nvPr>
        </p:nvSpPr>
        <p:spPr>
          <a:xfrm>
            <a:off x="3460338" y="2069125"/>
            <a:ext cx="2209500" cy="9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6" type="subTitle"/>
          </p:nvPr>
        </p:nvSpPr>
        <p:spPr>
          <a:xfrm>
            <a:off x="3460350" y="1531225"/>
            <a:ext cx="22095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and four columns">
  <p:cSld name="CUSTOM_2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" type="body"/>
          </p:nvPr>
        </p:nvSpPr>
        <p:spPr>
          <a:xfrm>
            <a:off x="678600" y="3916800"/>
            <a:ext cx="28185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2" type="subTitle"/>
          </p:nvPr>
        </p:nvSpPr>
        <p:spPr>
          <a:xfrm>
            <a:off x="678600" y="3583200"/>
            <a:ext cx="2818500" cy="33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3" name="Google Shape;83;p20"/>
          <p:cNvSpPr txBox="1"/>
          <p:nvPr>
            <p:ph idx="3" type="body"/>
          </p:nvPr>
        </p:nvSpPr>
        <p:spPr>
          <a:xfrm>
            <a:off x="678600" y="2388900"/>
            <a:ext cx="28185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4" type="subTitle"/>
          </p:nvPr>
        </p:nvSpPr>
        <p:spPr>
          <a:xfrm>
            <a:off x="678600" y="2055300"/>
            <a:ext cx="2818500" cy="33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20"/>
          <p:cNvSpPr txBox="1"/>
          <p:nvPr>
            <p:ph idx="5" type="body"/>
          </p:nvPr>
        </p:nvSpPr>
        <p:spPr>
          <a:xfrm>
            <a:off x="5639700" y="3916800"/>
            <a:ext cx="28185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6" type="subTitle"/>
          </p:nvPr>
        </p:nvSpPr>
        <p:spPr>
          <a:xfrm>
            <a:off x="5639700" y="3583200"/>
            <a:ext cx="2818500" cy="33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" name="Google Shape;87;p20"/>
          <p:cNvSpPr txBox="1"/>
          <p:nvPr>
            <p:ph idx="7" type="body"/>
          </p:nvPr>
        </p:nvSpPr>
        <p:spPr>
          <a:xfrm>
            <a:off x="5639700" y="2388900"/>
            <a:ext cx="28185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8" type="subTitle"/>
          </p:nvPr>
        </p:nvSpPr>
        <p:spPr>
          <a:xfrm>
            <a:off x="5639700" y="2055300"/>
            <a:ext cx="2818500" cy="33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5248200" y="1172875"/>
            <a:ext cx="3895800" cy="261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3"/>
          <p:cNvSpPr txBox="1"/>
          <p:nvPr>
            <p:ph type="title"/>
          </p:nvPr>
        </p:nvSpPr>
        <p:spPr>
          <a:xfrm>
            <a:off x="5821500" y="2152100"/>
            <a:ext cx="2636700" cy="13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5821500" y="1307400"/>
            <a:ext cx="26367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and six Columns">
  <p:cSld name="CUSTOM_3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/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" type="body"/>
          </p:nvPr>
        </p:nvSpPr>
        <p:spPr>
          <a:xfrm>
            <a:off x="678600" y="3950213"/>
            <a:ext cx="16563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2" type="subTitle"/>
          </p:nvPr>
        </p:nvSpPr>
        <p:spPr>
          <a:xfrm>
            <a:off x="678600" y="3584525"/>
            <a:ext cx="1656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" name="Google Shape;93;p21"/>
          <p:cNvSpPr txBox="1"/>
          <p:nvPr>
            <p:ph idx="3" type="body"/>
          </p:nvPr>
        </p:nvSpPr>
        <p:spPr>
          <a:xfrm>
            <a:off x="6801900" y="3950213"/>
            <a:ext cx="16563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4" type="subTitle"/>
          </p:nvPr>
        </p:nvSpPr>
        <p:spPr>
          <a:xfrm>
            <a:off x="6801900" y="3584525"/>
            <a:ext cx="1656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5" name="Google Shape;95;p21"/>
          <p:cNvSpPr txBox="1"/>
          <p:nvPr>
            <p:ph idx="5" type="body"/>
          </p:nvPr>
        </p:nvSpPr>
        <p:spPr>
          <a:xfrm>
            <a:off x="3740250" y="3950213"/>
            <a:ext cx="16563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6" type="subTitle"/>
          </p:nvPr>
        </p:nvSpPr>
        <p:spPr>
          <a:xfrm>
            <a:off x="3740250" y="3584525"/>
            <a:ext cx="1656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21"/>
          <p:cNvSpPr txBox="1"/>
          <p:nvPr>
            <p:ph idx="7" type="body"/>
          </p:nvPr>
        </p:nvSpPr>
        <p:spPr>
          <a:xfrm>
            <a:off x="678600" y="2184275"/>
            <a:ext cx="16563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8" type="subTitle"/>
          </p:nvPr>
        </p:nvSpPr>
        <p:spPr>
          <a:xfrm>
            <a:off x="678600" y="1818563"/>
            <a:ext cx="1656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9" name="Google Shape;99;p21"/>
          <p:cNvSpPr txBox="1"/>
          <p:nvPr>
            <p:ph idx="9" type="body"/>
          </p:nvPr>
        </p:nvSpPr>
        <p:spPr>
          <a:xfrm>
            <a:off x="6801900" y="2184275"/>
            <a:ext cx="16563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3" type="subTitle"/>
          </p:nvPr>
        </p:nvSpPr>
        <p:spPr>
          <a:xfrm>
            <a:off x="6801900" y="1818563"/>
            <a:ext cx="1656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1" name="Google Shape;101;p21"/>
          <p:cNvSpPr txBox="1"/>
          <p:nvPr>
            <p:ph idx="14" type="body"/>
          </p:nvPr>
        </p:nvSpPr>
        <p:spPr>
          <a:xfrm>
            <a:off x="3740250" y="2184275"/>
            <a:ext cx="16563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5" type="subTitle"/>
          </p:nvPr>
        </p:nvSpPr>
        <p:spPr>
          <a:xfrm>
            <a:off x="3740250" y="1818563"/>
            <a:ext cx="1656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1">
  <p:cSld name="CUSTOM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2">
  <p:cSld name="CUSTOM_9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/>
          <p:nvPr>
            <p:ph hasCustomPrompt="1" type="title"/>
          </p:nvPr>
        </p:nvSpPr>
        <p:spPr>
          <a:xfrm>
            <a:off x="685800" y="704124"/>
            <a:ext cx="1283400" cy="68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24"/>
          <p:cNvSpPr txBox="1"/>
          <p:nvPr>
            <p:ph hasCustomPrompt="1" idx="2" type="title"/>
          </p:nvPr>
        </p:nvSpPr>
        <p:spPr>
          <a:xfrm>
            <a:off x="685800" y="1779970"/>
            <a:ext cx="1283400" cy="68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24"/>
          <p:cNvSpPr txBox="1"/>
          <p:nvPr>
            <p:ph idx="1" type="body"/>
          </p:nvPr>
        </p:nvSpPr>
        <p:spPr>
          <a:xfrm>
            <a:off x="2028700" y="1018075"/>
            <a:ext cx="2700900" cy="41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1" name="Google Shape;111;p24"/>
          <p:cNvSpPr txBox="1"/>
          <p:nvPr>
            <p:ph idx="3" type="title"/>
          </p:nvPr>
        </p:nvSpPr>
        <p:spPr>
          <a:xfrm>
            <a:off x="4853100" y="527275"/>
            <a:ext cx="3605100" cy="13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2" name="Google Shape;112;p24"/>
          <p:cNvSpPr txBox="1"/>
          <p:nvPr>
            <p:ph hasCustomPrompt="1" idx="4" type="title"/>
          </p:nvPr>
        </p:nvSpPr>
        <p:spPr>
          <a:xfrm>
            <a:off x="685800" y="2855816"/>
            <a:ext cx="1283400" cy="68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3" name="Google Shape;113;p24"/>
          <p:cNvSpPr txBox="1"/>
          <p:nvPr>
            <p:ph hasCustomPrompt="1" idx="5" type="title"/>
          </p:nvPr>
        </p:nvSpPr>
        <p:spPr>
          <a:xfrm>
            <a:off x="685800" y="3931662"/>
            <a:ext cx="1283400" cy="68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4" name="Google Shape;114;p24"/>
          <p:cNvSpPr txBox="1"/>
          <p:nvPr>
            <p:ph idx="6" type="subTitle"/>
          </p:nvPr>
        </p:nvSpPr>
        <p:spPr>
          <a:xfrm>
            <a:off x="2028700" y="662863"/>
            <a:ext cx="2700900" cy="3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4"/>
          <p:cNvSpPr txBox="1"/>
          <p:nvPr>
            <p:ph idx="7" type="body"/>
          </p:nvPr>
        </p:nvSpPr>
        <p:spPr>
          <a:xfrm>
            <a:off x="2028700" y="2093925"/>
            <a:ext cx="2700900" cy="41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4"/>
          <p:cNvSpPr txBox="1"/>
          <p:nvPr>
            <p:ph idx="8" type="subTitle"/>
          </p:nvPr>
        </p:nvSpPr>
        <p:spPr>
          <a:xfrm>
            <a:off x="2028700" y="1738713"/>
            <a:ext cx="2700900" cy="3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4"/>
          <p:cNvSpPr txBox="1"/>
          <p:nvPr>
            <p:ph idx="9" type="body"/>
          </p:nvPr>
        </p:nvSpPr>
        <p:spPr>
          <a:xfrm>
            <a:off x="2028700" y="3149125"/>
            <a:ext cx="2700900" cy="41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13" type="subTitle"/>
          </p:nvPr>
        </p:nvSpPr>
        <p:spPr>
          <a:xfrm>
            <a:off x="2028700" y="2793913"/>
            <a:ext cx="2700900" cy="3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14" type="body"/>
          </p:nvPr>
        </p:nvSpPr>
        <p:spPr>
          <a:xfrm>
            <a:off x="2028700" y="4204325"/>
            <a:ext cx="2700900" cy="41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5" type="subTitle"/>
          </p:nvPr>
        </p:nvSpPr>
        <p:spPr>
          <a:xfrm>
            <a:off x="2028700" y="3849113"/>
            <a:ext cx="2700900" cy="3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0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type="title"/>
          </p:nvPr>
        </p:nvSpPr>
        <p:spPr>
          <a:xfrm>
            <a:off x="685800" y="527275"/>
            <a:ext cx="77727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spcBef>
                <a:spcPts val="0"/>
              </a:spcBef>
              <a:spcAft>
                <a:spcPts val="0"/>
              </a:spcAft>
              <a:buSzPts val="4800"/>
              <a:buFont typeface="Bebas Neue"/>
              <a:buNone/>
              <a:defRPr b="1" sz="48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4800"/>
              <a:buFont typeface="Bebas Neue"/>
              <a:buNone/>
              <a:defRPr b="1" sz="48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4800"/>
              <a:buFont typeface="Bebas Neue"/>
              <a:buNone/>
              <a:defRPr b="1" sz="48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4800"/>
              <a:buFont typeface="Bebas Neue"/>
              <a:buNone/>
              <a:defRPr b="1" sz="48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4800"/>
              <a:buFont typeface="Bebas Neue"/>
              <a:buNone/>
              <a:defRPr b="1" sz="48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4800"/>
              <a:buFont typeface="Bebas Neue"/>
              <a:buNone/>
              <a:defRPr b="1" sz="48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4800"/>
              <a:buFont typeface="Bebas Neue"/>
              <a:buNone/>
              <a:defRPr b="1" sz="48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4800"/>
              <a:buFont typeface="Bebas Neue"/>
              <a:buNone/>
              <a:defRPr b="1" sz="48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3" name="Google Shape;123;p25"/>
          <p:cNvSpPr txBox="1"/>
          <p:nvPr>
            <p:ph idx="1" type="subTitle"/>
          </p:nvPr>
        </p:nvSpPr>
        <p:spPr>
          <a:xfrm>
            <a:off x="5068488" y="1627650"/>
            <a:ext cx="33900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2" type="body"/>
          </p:nvPr>
        </p:nvSpPr>
        <p:spPr>
          <a:xfrm>
            <a:off x="5068488" y="2144100"/>
            <a:ext cx="3390000" cy="10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5" name="Google Shape;125;p25"/>
          <p:cNvSpPr txBox="1"/>
          <p:nvPr/>
        </p:nvSpPr>
        <p:spPr>
          <a:xfrm>
            <a:off x="5208075" y="3257800"/>
            <a:ext cx="32502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CREDITS: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This presentation template was created by </a:t>
            </a:r>
            <a:r>
              <a:rPr b="1" lang="en" sz="1200">
                <a:solidFill>
                  <a:schemeClr val="hlink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/>
              </a:rPr>
              <a:t>Slidesgo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b="1" lang="en" sz="1200">
                <a:solidFill>
                  <a:schemeClr val="hlink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/>
              </a:rPr>
              <a:t>Flaticon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b="1" lang="en" sz="1200">
                <a:solidFill>
                  <a:schemeClr val="hlink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/>
              </a:rPr>
              <a:t>Freepik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and illustrations by </a:t>
            </a:r>
            <a:r>
              <a:rPr b="1" lang="en" sz="1200">
                <a:solidFill>
                  <a:schemeClr val="hlink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/>
              </a:rPr>
              <a:t>Stories</a:t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7_1">
    <p:bg>
      <p:bgPr>
        <a:solidFill>
          <a:schemeClr val="accen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678600" y="1280500"/>
            <a:ext cx="7786800" cy="33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678600" y="3464875"/>
            <a:ext cx="3360000" cy="11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subTitle"/>
          </p:nvPr>
        </p:nvSpPr>
        <p:spPr>
          <a:xfrm>
            <a:off x="688675" y="2942875"/>
            <a:ext cx="33600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" name="Google Shape;22;p5"/>
          <p:cNvSpPr txBox="1"/>
          <p:nvPr>
            <p:ph idx="3" type="body"/>
          </p:nvPr>
        </p:nvSpPr>
        <p:spPr>
          <a:xfrm>
            <a:off x="5088125" y="3464875"/>
            <a:ext cx="3360000" cy="11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4" type="subTitle"/>
          </p:nvPr>
        </p:nvSpPr>
        <p:spPr>
          <a:xfrm>
            <a:off x="5098200" y="2942875"/>
            <a:ext cx="33600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4366500" y="527275"/>
            <a:ext cx="40917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4366500" y="1352300"/>
            <a:ext cx="4091700" cy="16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5259600" y="527275"/>
            <a:ext cx="3198600" cy="25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685800" y="527275"/>
            <a:ext cx="77724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subTitle"/>
          </p:nvPr>
        </p:nvSpPr>
        <p:spPr>
          <a:xfrm>
            <a:off x="4572000" y="1172875"/>
            <a:ext cx="3886200" cy="47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1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4572000" y="1818500"/>
            <a:ext cx="3886200" cy="12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685800" y="2561000"/>
            <a:ext cx="4931100" cy="20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b="1"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78600" y="1657100"/>
            <a:ext cx="7786800" cy="29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32">
          <p15:clr>
            <a:srgbClr val="EA4335"/>
          </p15:clr>
        </p15:guide>
        <p15:guide id="2" orient="horz" pos="332">
          <p15:clr>
            <a:srgbClr val="EA4335"/>
          </p15:clr>
        </p15:guide>
        <p15:guide id="3" pos="5328">
          <p15:clr>
            <a:srgbClr val="EA4335"/>
          </p15:clr>
        </p15:guide>
        <p15:guide id="4" orient="horz" pos="2908">
          <p15:clr>
            <a:srgbClr val="EA4335"/>
          </p15:clr>
        </p15:guide>
        <p15:guide id="5" orient="horz" pos="73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/>
          <p:nvPr/>
        </p:nvSpPr>
        <p:spPr>
          <a:xfrm>
            <a:off x="0" y="4616225"/>
            <a:ext cx="3996300" cy="1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7"/>
          <p:cNvSpPr txBox="1"/>
          <p:nvPr>
            <p:ph type="ctrTitle"/>
          </p:nvPr>
        </p:nvSpPr>
        <p:spPr>
          <a:xfrm>
            <a:off x="880100" y="758575"/>
            <a:ext cx="7889700" cy="154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Poppins"/>
                <a:ea typeface="Poppins"/>
                <a:cs typeface="Poppins"/>
                <a:sym typeface="Poppins"/>
              </a:rPr>
              <a:t>MapReduce vs Apache Spark</a:t>
            </a:r>
            <a:endParaRPr sz="39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3" name="Google Shape;133;p27"/>
          <p:cNvSpPr/>
          <p:nvPr/>
        </p:nvSpPr>
        <p:spPr>
          <a:xfrm>
            <a:off x="0" y="0"/>
            <a:ext cx="418500" cy="269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7"/>
          <p:cNvSpPr txBox="1"/>
          <p:nvPr>
            <p:ph idx="1" type="subTitle"/>
          </p:nvPr>
        </p:nvSpPr>
        <p:spPr>
          <a:xfrm>
            <a:off x="240525" y="4200725"/>
            <a:ext cx="3852000" cy="4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S.P.D.D. Ariyaratne (248207U)</a:t>
            </a:r>
            <a:endParaRPr/>
          </a:p>
        </p:txBody>
      </p:sp>
      <p:pic>
        <p:nvPicPr>
          <p:cNvPr id="135" name="Google Shape;13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850" y="2160039"/>
            <a:ext cx="3146700" cy="108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0550" y="2004388"/>
            <a:ext cx="2185450" cy="113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/>
          <p:nvPr/>
        </p:nvSpPr>
        <p:spPr>
          <a:xfrm>
            <a:off x="0" y="791875"/>
            <a:ext cx="3457500" cy="1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8"/>
          <p:cNvSpPr txBox="1"/>
          <p:nvPr>
            <p:ph idx="1" type="body"/>
          </p:nvPr>
        </p:nvSpPr>
        <p:spPr>
          <a:xfrm>
            <a:off x="533400" y="1153875"/>
            <a:ext cx="7357500" cy="8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/>
              <a:t>Programming model, and framework for processing and generating large datasets in a distributed environment</a:t>
            </a:r>
            <a:endParaRPr/>
          </a:p>
        </p:txBody>
      </p:sp>
      <p:sp>
        <p:nvSpPr>
          <p:cNvPr id="143" name="Google Shape;143;p28"/>
          <p:cNvSpPr txBox="1"/>
          <p:nvPr>
            <p:ph type="title"/>
          </p:nvPr>
        </p:nvSpPr>
        <p:spPr>
          <a:xfrm>
            <a:off x="678600" y="146275"/>
            <a:ext cx="7887600" cy="8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Poppins"/>
                <a:ea typeface="Poppins"/>
                <a:cs typeface="Poppins"/>
                <a:sym typeface="Poppins"/>
              </a:rPr>
              <a:t>MapReduce</a:t>
            </a:r>
            <a:endParaRPr sz="2800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44" name="Google Shape;144;p28"/>
          <p:cNvGrpSpPr/>
          <p:nvPr/>
        </p:nvGrpSpPr>
        <p:grpSpPr>
          <a:xfrm>
            <a:off x="588900" y="2161720"/>
            <a:ext cx="3546900" cy="2217621"/>
            <a:chOff x="0" y="1189989"/>
            <a:chExt cx="3546900" cy="2506636"/>
          </a:xfrm>
        </p:grpSpPr>
        <p:sp>
          <p:nvSpPr>
            <p:cNvPr id="145" name="Google Shape;145;p28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oboto"/>
                  <a:ea typeface="Roboto"/>
                  <a:cs typeface="Roboto"/>
                  <a:sym typeface="Roboto"/>
                </a:rPr>
                <a:t>Map Phase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" name="Google Shape;146;p28"/>
            <p:cNvSpPr txBox="1"/>
            <p:nvPr/>
          </p:nvSpPr>
          <p:spPr>
            <a:xfrm>
              <a:off x="289100" y="2057125"/>
              <a:ext cx="2816100" cy="163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Input data will be divided into key-value pairs.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Process data in parallel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across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multiple nodes to produce intermediate key-value pairs.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7" name="Google Shape;147;p28"/>
          <p:cNvGrpSpPr/>
          <p:nvPr/>
        </p:nvGrpSpPr>
        <p:grpSpPr>
          <a:xfrm>
            <a:off x="3533100" y="2161519"/>
            <a:ext cx="3305700" cy="2217720"/>
            <a:chOff x="2944204" y="1189775"/>
            <a:chExt cx="3305700" cy="2510152"/>
          </a:xfrm>
        </p:grpSpPr>
        <p:sp>
          <p:nvSpPr>
            <p:cNvPr id="148" name="Google Shape;148;p28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Reduce Phase</a:t>
              </a:r>
              <a:endParaRPr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" name="Google Shape;149;p28"/>
            <p:cNvSpPr txBox="1"/>
            <p:nvPr/>
          </p:nvSpPr>
          <p:spPr>
            <a:xfrm>
              <a:off x="3180054" y="2057127"/>
              <a:ext cx="2837400" cy="164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Intermediate key-value pairs will be combined and reduced to produce the final output.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678600" y="146275"/>
            <a:ext cx="7887600" cy="8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Poppins"/>
                <a:ea typeface="Poppins"/>
                <a:cs typeface="Poppins"/>
                <a:sym typeface="Poppins"/>
              </a:rPr>
              <a:t>Apache Spark</a:t>
            </a:r>
            <a:endParaRPr sz="2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5" name="Google Shape;155;p29"/>
          <p:cNvSpPr/>
          <p:nvPr/>
        </p:nvSpPr>
        <p:spPr>
          <a:xfrm>
            <a:off x="0" y="765475"/>
            <a:ext cx="3457500" cy="1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500300" y="896875"/>
            <a:ext cx="8426700" cy="25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/>
              <a:t>Open-source distributed processing system used for big data workloads.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/>
              <a:t>Spark is built on top of the Hadoop distributed file system.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/>
              <a:t>Use of Resilient Distributed Datasets (RDDs)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/>
              <a:t>Utilizes in-memory caching, and optimized query execution, for fast analytic queries against data of any size.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/>
              <a:t>It is designed to be fast, and also provides APIs for multiple programming languages such as Scala, Java, Python and R.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6250" y="2966700"/>
            <a:ext cx="3929948" cy="208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ctrTitle"/>
          </p:nvPr>
        </p:nvSpPr>
        <p:spPr>
          <a:xfrm>
            <a:off x="1222725" y="1359800"/>
            <a:ext cx="6871800" cy="119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Poppins"/>
                <a:ea typeface="Poppins"/>
                <a:cs typeface="Poppins"/>
                <a:sym typeface="Poppins"/>
              </a:rPr>
              <a:t>Demonstration</a:t>
            </a:r>
            <a:endParaRPr sz="39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3" name="Google Shape;163;p30"/>
          <p:cNvSpPr/>
          <p:nvPr/>
        </p:nvSpPr>
        <p:spPr>
          <a:xfrm>
            <a:off x="0" y="0"/>
            <a:ext cx="418500" cy="269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/>
          <p:nvPr/>
        </p:nvSpPr>
        <p:spPr>
          <a:xfrm>
            <a:off x="0" y="791875"/>
            <a:ext cx="3457500" cy="1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1"/>
          <p:cNvSpPr txBox="1"/>
          <p:nvPr>
            <p:ph type="title"/>
          </p:nvPr>
        </p:nvSpPr>
        <p:spPr>
          <a:xfrm>
            <a:off x="678600" y="146275"/>
            <a:ext cx="7887600" cy="8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Poppins"/>
                <a:ea typeface="Poppins"/>
                <a:cs typeface="Poppins"/>
                <a:sym typeface="Poppins"/>
              </a:rPr>
              <a:t>Compare and Contrast</a:t>
            </a:r>
            <a:endParaRPr sz="2800"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170" name="Google Shape;170;p31"/>
          <p:cNvGraphicFramePr/>
          <p:nvPr/>
        </p:nvGraphicFramePr>
        <p:xfrm>
          <a:off x="255838" y="1036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{88C4A1D4-8A40-405E-8A0E-79723D914DF3}</a:tableStyleId>
              </a:tblPr>
              <a:tblGrid>
                <a:gridCol w="1183575"/>
                <a:gridCol w="4128650"/>
                <a:gridCol w="3420900"/>
              </a:tblGrid>
              <a:tr h="38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MapReduce</a:t>
                      </a:r>
                      <a:endParaRPr b="1"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Apache Spark</a:t>
                      </a:r>
                      <a:endParaRPr b="1"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76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Ease of Use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Simple and easy-to-use framework which uses for batch processing of large data sets.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Provides higher-level programming model that makes it easier for developers to work with large data sets.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94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Fast Processing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Processes data by reading from disk for each MapReduce job and writing intermediate results back to disk, hence more time is taken to execution of the queries.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As a result of in-memory processing capabilities, faster than MapReduce.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71" name="Google Shape;17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5525" y="3248875"/>
            <a:ext cx="3189916" cy="186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cial Skills Learning by Slidesgo">
  <a:themeElements>
    <a:clrScheme name="Simple Light">
      <a:dk1>
        <a:srgbClr val="263238"/>
      </a:dk1>
      <a:lt1>
        <a:srgbClr val="FFFFFF"/>
      </a:lt1>
      <a:dk2>
        <a:srgbClr val="455A64"/>
      </a:dk2>
      <a:lt2>
        <a:srgbClr val="EEEEEE"/>
      </a:lt2>
      <a:accent1>
        <a:srgbClr val="FFC727"/>
      </a:accent1>
      <a:accent2>
        <a:srgbClr val="2C2945"/>
      </a:accent2>
      <a:accent3>
        <a:srgbClr val="AD6359"/>
      </a:accent3>
      <a:accent4>
        <a:srgbClr val="F7A9A0"/>
      </a:accent4>
      <a:accent5>
        <a:srgbClr val="EFEFEF"/>
      </a:accent5>
      <a:accent6>
        <a:srgbClr val="F3F3F3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