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5B2-4B6A-40E6-9901-40C4485CA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E142-69CD-49E7-BFC8-2642D3C3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E593-91FB-4098-9BCB-330854A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95F3-EC2F-4446-9452-DA36F34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3B4-5BD2-4799-8EAB-9AAA2A6A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8446-CA40-44D4-A02C-D6A0BC4C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4F306-D868-42B5-813B-B0182E7F2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42BF-CB48-4176-A720-5DBCEFA1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25D-D135-4231-AE00-94C95930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2AC1-E6D2-4122-A49F-72B62AF2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FCFA9-302B-4E05-BE5A-6AF88010B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A6E61-82F9-4119-8400-8F193E2E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F9A-33FB-4789-BFC6-EC3E9374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E5AF-4AD7-48E4-B6ED-4208BA24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70CA-9738-4DB7-A369-BE2B67D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C509-63BA-4C11-B837-D19882E7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E762-F408-440E-B8F2-28EF74FE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045E-0F67-4494-9F15-D377EC4D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E967-F1B7-4FFF-AF8C-FCE2C557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BC7C-75B7-4EAE-8850-F9182F6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6C2-6602-4ABA-92BB-E7341ECE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8A401-8E39-41BB-87D2-799CAF93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FDB6-2A25-4428-83A6-A105F5DB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9EC8-2224-45B0-9568-EA206851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6D62-FD7C-451B-9BCC-2DB6A4E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0A91-AF89-451F-B25A-8946D15F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711C-9CF0-420B-B3B1-552BC835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EDEF-5656-4FAD-AF64-F39A946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99431-5353-4AA2-91A4-5C72767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B09D-D195-48E2-8A3A-9201399B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CDFF5-0757-4DE7-9002-4F525834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5AF-9DBA-477E-9195-FE5A005F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663F-523F-4B9F-96F3-0A34DCED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36AF-D8E4-492B-BE01-BF119A4A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11F0-3618-4584-8858-C72C005C4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2044-AC61-4835-9887-FA025B57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C42C3-F7C0-462C-BE5D-25FA86A6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A74F6-1CFE-4113-A6C7-9988C9FC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0A75C-747D-45C3-A887-FB0DDB4F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EBD2-3845-43FE-90FC-896037F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8B562-C36B-493B-91EA-9AE1CC45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E24E2-42B2-44A9-9FE8-BDFC6F4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C064C-5DB8-4D2B-9742-0DC7E9A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D512-8147-4EFF-B578-3E551206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7EE4C-2269-4D1B-8615-F7F17419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3A12-6776-4020-88A3-4A8C255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5729-9497-4B84-89EB-A1337E2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51E3-3254-4187-992F-AF77A94B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027F8-8208-4DC7-9712-B7EFDB04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8A103-06E3-4965-8B75-B2E3DAE0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54C5-144D-42DB-81E1-6358434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5FA38-F5B5-4E37-BC0B-AD45338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E821-B167-4654-801C-26AFB046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04A91-3AE4-4398-B376-63FC5DE0C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ECCF2-B7FA-4DEF-A03F-A5BB541A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DB5E-0853-4527-AF1D-A65AD634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B474-974C-4567-AB10-BC179BF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CA4C-1128-49FC-ADED-C8978AE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37609-DCC8-4C8A-AF16-3543E683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8C6E-AB0D-4F88-926F-B0F231CA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7BF5-DBD8-46C9-8C55-6892E59B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5C56-0D55-4A86-A625-10EBB8BC13F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6A88-911C-4E4C-AF99-DCD2F7A01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35F3-D8C0-434F-8E26-79AC2B1D3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6A6D-B46B-4B88-9C12-69DE1D35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87E6-A69B-4C36-8CF6-115E7EF2A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84" y="2644717"/>
            <a:ext cx="9959926" cy="111134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8051 – Memory Interfacing</a:t>
            </a:r>
          </a:p>
        </p:txBody>
      </p:sp>
    </p:spTree>
    <p:extLst>
      <p:ext uri="{BB962C8B-B14F-4D97-AF65-F5344CB8AC3E}">
        <p14:creationId xmlns:p14="http://schemas.microsoft.com/office/powerpoint/2010/main" val="41541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24A811-DAE0-45B1-A708-AEEEA2EB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436097"/>
            <a:ext cx="11127544" cy="6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EEEE6-78CD-4132-9735-8861BF5E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689317"/>
            <a:ext cx="10466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A7E17-4799-497C-A84D-C21D637F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717452"/>
            <a:ext cx="10832123" cy="56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73780-201B-45AF-B73F-B81562CD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618978"/>
            <a:ext cx="1063517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5A9C9-68FE-467B-BB95-30155FFF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787791"/>
            <a:ext cx="10733649" cy="5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E7E5FA-2385-4969-BC35-2D18B4CB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548640"/>
            <a:ext cx="11029071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A3E54-C568-4B30-A2FC-C322A29E2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" y="618978"/>
            <a:ext cx="10536701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BED5B-B2E4-4764-8D01-BA850BB1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576775"/>
            <a:ext cx="10747718" cy="56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407DC-0790-4E58-B033-BA47DAAE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590843"/>
            <a:ext cx="10761785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8051 – Memory Interfacing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– Memory Interfacing</dc:title>
  <dc:creator>Black n White</dc:creator>
  <cp:lastModifiedBy>Black n White</cp:lastModifiedBy>
  <cp:revision>5</cp:revision>
  <dcterms:created xsi:type="dcterms:W3CDTF">2020-12-09T19:01:35Z</dcterms:created>
  <dcterms:modified xsi:type="dcterms:W3CDTF">2020-12-09T19:10:16Z</dcterms:modified>
</cp:coreProperties>
</file>