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1" r:id="rId7"/>
    <p:sldId id="263" r:id="rId8"/>
    <p:sldId id="265" r:id="rId9"/>
    <p:sldId id="266" r:id="rId10"/>
    <p:sldId id="262"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7DF0-BD5E-418C-90EC-71B52E2AEC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0CEBFD-5AB2-40D1-AF93-EA1627F10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FA9D0E-63D5-401D-B61A-E6AAF1A4E7B2}"/>
              </a:ext>
            </a:extLst>
          </p:cNvPr>
          <p:cNvSpPr>
            <a:spLocks noGrp="1"/>
          </p:cNvSpPr>
          <p:nvPr>
            <p:ph type="dt" sz="half" idx="10"/>
          </p:nvPr>
        </p:nvSpPr>
        <p:spPr/>
        <p:txBody>
          <a:bodyPr/>
          <a:lstStyle/>
          <a:p>
            <a:fld id="{141FC922-9D0F-4A33-9342-E985DB02C0CE}" type="datetimeFigureOut">
              <a:rPr lang="en-US" smtClean="0"/>
              <a:t>12/3/2020</a:t>
            </a:fld>
            <a:endParaRPr lang="en-US"/>
          </a:p>
        </p:txBody>
      </p:sp>
      <p:sp>
        <p:nvSpPr>
          <p:cNvPr id="5" name="Footer Placeholder 4">
            <a:extLst>
              <a:ext uri="{FF2B5EF4-FFF2-40B4-BE49-F238E27FC236}">
                <a16:creationId xmlns:a16="http://schemas.microsoft.com/office/drawing/2014/main" id="{6ABF508A-6836-4809-A8EE-AF2328214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70ED9-05EC-4C4A-81E2-3C505D1A6D16}"/>
              </a:ext>
            </a:extLst>
          </p:cNvPr>
          <p:cNvSpPr>
            <a:spLocks noGrp="1"/>
          </p:cNvSpPr>
          <p:nvPr>
            <p:ph type="sldNum" sz="quarter" idx="12"/>
          </p:nvPr>
        </p:nvSpPr>
        <p:spPr/>
        <p:txBody>
          <a:bodyPr/>
          <a:lstStyle/>
          <a:p>
            <a:fld id="{968064F9-B829-426A-8495-8E7266AC3DF9}" type="slidenum">
              <a:rPr lang="en-US" smtClean="0"/>
              <a:t>‹#›</a:t>
            </a:fld>
            <a:endParaRPr lang="en-US"/>
          </a:p>
        </p:txBody>
      </p:sp>
    </p:spTree>
    <p:extLst>
      <p:ext uri="{BB962C8B-B14F-4D97-AF65-F5344CB8AC3E}">
        <p14:creationId xmlns:p14="http://schemas.microsoft.com/office/powerpoint/2010/main" val="1726194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E387-77D7-4B21-8439-DE9F591A67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807263-129E-4412-A07D-42C824E157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6A254-08C2-44F7-8271-5D3108C42FB3}"/>
              </a:ext>
            </a:extLst>
          </p:cNvPr>
          <p:cNvSpPr>
            <a:spLocks noGrp="1"/>
          </p:cNvSpPr>
          <p:nvPr>
            <p:ph type="dt" sz="half" idx="10"/>
          </p:nvPr>
        </p:nvSpPr>
        <p:spPr/>
        <p:txBody>
          <a:bodyPr/>
          <a:lstStyle/>
          <a:p>
            <a:fld id="{141FC922-9D0F-4A33-9342-E985DB02C0CE}" type="datetimeFigureOut">
              <a:rPr lang="en-US" smtClean="0"/>
              <a:t>12/3/2020</a:t>
            </a:fld>
            <a:endParaRPr lang="en-US"/>
          </a:p>
        </p:txBody>
      </p:sp>
      <p:sp>
        <p:nvSpPr>
          <p:cNvPr id="5" name="Footer Placeholder 4">
            <a:extLst>
              <a:ext uri="{FF2B5EF4-FFF2-40B4-BE49-F238E27FC236}">
                <a16:creationId xmlns:a16="http://schemas.microsoft.com/office/drawing/2014/main" id="{DD47FE20-7DC6-423C-B387-9D0D3BFBB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CE295-E55A-472D-AB67-1FC852693144}"/>
              </a:ext>
            </a:extLst>
          </p:cNvPr>
          <p:cNvSpPr>
            <a:spLocks noGrp="1"/>
          </p:cNvSpPr>
          <p:nvPr>
            <p:ph type="sldNum" sz="quarter" idx="12"/>
          </p:nvPr>
        </p:nvSpPr>
        <p:spPr/>
        <p:txBody>
          <a:bodyPr/>
          <a:lstStyle/>
          <a:p>
            <a:fld id="{968064F9-B829-426A-8495-8E7266AC3DF9}" type="slidenum">
              <a:rPr lang="en-US" smtClean="0"/>
              <a:t>‹#›</a:t>
            </a:fld>
            <a:endParaRPr lang="en-US"/>
          </a:p>
        </p:txBody>
      </p:sp>
    </p:spTree>
    <p:extLst>
      <p:ext uri="{BB962C8B-B14F-4D97-AF65-F5344CB8AC3E}">
        <p14:creationId xmlns:p14="http://schemas.microsoft.com/office/powerpoint/2010/main" val="49696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400BF-E6C3-4274-99AF-3D3D072E17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4769EA-BE23-4E7C-B715-4F7956EFE3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D68C8-2D29-4E19-848C-0F2BCC964EBB}"/>
              </a:ext>
            </a:extLst>
          </p:cNvPr>
          <p:cNvSpPr>
            <a:spLocks noGrp="1"/>
          </p:cNvSpPr>
          <p:nvPr>
            <p:ph type="dt" sz="half" idx="10"/>
          </p:nvPr>
        </p:nvSpPr>
        <p:spPr/>
        <p:txBody>
          <a:bodyPr/>
          <a:lstStyle/>
          <a:p>
            <a:fld id="{141FC922-9D0F-4A33-9342-E985DB02C0CE}" type="datetimeFigureOut">
              <a:rPr lang="en-US" smtClean="0"/>
              <a:t>12/3/2020</a:t>
            </a:fld>
            <a:endParaRPr lang="en-US"/>
          </a:p>
        </p:txBody>
      </p:sp>
      <p:sp>
        <p:nvSpPr>
          <p:cNvPr id="5" name="Footer Placeholder 4">
            <a:extLst>
              <a:ext uri="{FF2B5EF4-FFF2-40B4-BE49-F238E27FC236}">
                <a16:creationId xmlns:a16="http://schemas.microsoft.com/office/drawing/2014/main" id="{33CAE4F4-C075-4845-A8AD-DEF41B135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9EFA9-11E1-4D19-9115-7804921C29DC}"/>
              </a:ext>
            </a:extLst>
          </p:cNvPr>
          <p:cNvSpPr>
            <a:spLocks noGrp="1"/>
          </p:cNvSpPr>
          <p:nvPr>
            <p:ph type="sldNum" sz="quarter" idx="12"/>
          </p:nvPr>
        </p:nvSpPr>
        <p:spPr/>
        <p:txBody>
          <a:bodyPr/>
          <a:lstStyle/>
          <a:p>
            <a:fld id="{968064F9-B829-426A-8495-8E7266AC3DF9}" type="slidenum">
              <a:rPr lang="en-US" smtClean="0"/>
              <a:t>‹#›</a:t>
            </a:fld>
            <a:endParaRPr lang="en-US"/>
          </a:p>
        </p:txBody>
      </p:sp>
    </p:spTree>
    <p:extLst>
      <p:ext uri="{BB962C8B-B14F-4D97-AF65-F5344CB8AC3E}">
        <p14:creationId xmlns:p14="http://schemas.microsoft.com/office/powerpoint/2010/main" val="26888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F242-056F-492B-8A67-628091372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CB1CF-A0A2-45D3-90BA-870F4AF19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808D4-6D8B-425A-B7B3-5BD201BAA44E}"/>
              </a:ext>
            </a:extLst>
          </p:cNvPr>
          <p:cNvSpPr>
            <a:spLocks noGrp="1"/>
          </p:cNvSpPr>
          <p:nvPr>
            <p:ph type="dt" sz="half" idx="10"/>
          </p:nvPr>
        </p:nvSpPr>
        <p:spPr/>
        <p:txBody>
          <a:bodyPr/>
          <a:lstStyle/>
          <a:p>
            <a:fld id="{141FC922-9D0F-4A33-9342-E985DB02C0CE}" type="datetimeFigureOut">
              <a:rPr lang="en-US" smtClean="0"/>
              <a:t>12/3/2020</a:t>
            </a:fld>
            <a:endParaRPr lang="en-US"/>
          </a:p>
        </p:txBody>
      </p:sp>
      <p:sp>
        <p:nvSpPr>
          <p:cNvPr id="5" name="Footer Placeholder 4">
            <a:extLst>
              <a:ext uri="{FF2B5EF4-FFF2-40B4-BE49-F238E27FC236}">
                <a16:creationId xmlns:a16="http://schemas.microsoft.com/office/drawing/2014/main" id="{A013C535-6918-4C1A-9FC0-C8C6E89D6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8FF23-E695-4FFB-AE2A-AE197D0E356D}"/>
              </a:ext>
            </a:extLst>
          </p:cNvPr>
          <p:cNvSpPr>
            <a:spLocks noGrp="1"/>
          </p:cNvSpPr>
          <p:nvPr>
            <p:ph type="sldNum" sz="quarter" idx="12"/>
          </p:nvPr>
        </p:nvSpPr>
        <p:spPr/>
        <p:txBody>
          <a:bodyPr/>
          <a:lstStyle/>
          <a:p>
            <a:fld id="{968064F9-B829-426A-8495-8E7266AC3DF9}" type="slidenum">
              <a:rPr lang="en-US" smtClean="0"/>
              <a:t>‹#›</a:t>
            </a:fld>
            <a:endParaRPr lang="en-US"/>
          </a:p>
        </p:txBody>
      </p:sp>
    </p:spTree>
    <p:extLst>
      <p:ext uri="{BB962C8B-B14F-4D97-AF65-F5344CB8AC3E}">
        <p14:creationId xmlns:p14="http://schemas.microsoft.com/office/powerpoint/2010/main" val="387268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625B-07A5-47B6-AC41-5496B26B7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2CC7FB-A72E-4458-819C-E2708FB34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24A71-85A5-468C-A3C5-C13D6344A1BB}"/>
              </a:ext>
            </a:extLst>
          </p:cNvPr>
          <p:cNvSpPr>
            <a:spLocks noGrp="1"/>
          </p:cNvSpPr>
          <p:nvPr>
            <p:ph type="dt" sz="half" idx="10"/>
          </p:nvPr>
        </p:nvSpPr>
        <p:spPr/>
        <p:txBody>
          <a:bodyPr/>
          <a:lstStyle/>
          <a:p>
            <a:fld id="{141FC922-9D0F-4A33-9342-E985DB02C0CE}" type="datetimeFigureOut">
              <a:rPr lang="en-US" smtClean="0"/>
              <a:t>12/3/2020</a:t>
            </a:fld>
            <a:endParaRPr lang="en-US"/>
          </a:p>
        </p:txBody>
      </p:sp>
      <p:sp>
        <p:nvSpPr>
          <p:cNvPr id="5" name="Footer Placeholder 4">
            <a:extLst>
              <a:ext uri="{FF2B5EF4-FFF2-40B4-BE49-F238E27FC236}">
                <a16:creationId xmlns:a16="http://schemas.microsoft.com/office/drawing/2014/main" id="{99C70912-4DF2-4E66-B858-E111DD1B5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B4D-919B-4901-AA4A-022420C64219}"/>
              </a:ext>
            </a:extLst>
          </p:cNvPr>
          <p:cNvSpPr>
            <a:spLocks noGrp="1"/>
          </p:cNvSpPr>
          <p:nvPr>
            <p:ph type="sldNum" sz="quarter" idx="12"/>
          </p:nvPr>
        </p:nvSpPr>
        <p:spPr/>
        <p:txBody>
          <a:bodyPr/>
          <a:lstStyle/>
          <a:p>
            <a:fld id="{968064F9-B829-426A-8495-8E7266AC3DF9}" type="slidenum">
              <a:rPr lang="en-US" smtClean="0"/>
              <a:t>‹#›</a:t>
            </a:fld>
            <a:endParaRPr lang="en-US"/>
          </a:p>
        </p:txBody>
      </p:sp>
    </p:spTree>
    <p:extLst>
      <p:ext uri="{BB962C8B-B14F-4D97-AF65-F5344CB8AC3E}">
        <p14:creationId xmlns:p14="http://schemas.microsoft.com/office/powerpoint/2010/main" val="321591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E1C0-BCB4-4216-9A8F-BDA78C390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747BF-E46F-4B93-AF5D-B3A7D9871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446C8D-DD9E-403A-A201-E8C807BF27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D477EA-46BB-4F21-B3EC-7591CC5AAB4A}"/>
              </a:ext>
            </a:extLst>
          </p:cNvPr>
          <p:cNvSpPr>
            <a:spLocks noGrp="1"/>
          </p:cNvSpPr>
          <p:nvPr>
            <p:ph type="dt" sz="half" idx="10"/>
          </p:nvPr>
        </p:nvSpPr>
        <p:spPr/>
        <p:txBody>
          <a:bodyPr/>
          <a:lstStyle/>
          <a:p>
            <a:fld id="{141FC922-9D0F-4A33-9342-E985DB02C0CE}" type="datetimeFigureOut">
              <a:rPr lang="en-US" smtClean="0"/>
              <a:t>12/3/2020</a:t>
            </a:fld>
            <a:endParaRPr lang="en-US"/>
          </a:p>
        </p:txBody>
      </p:sp>
      <p:sp>
        <p:nvSpPr>
          <p:cNvPr id="6" name="Footer Placeholder 5">
            <a:extLst>
              <a:ext uri="{FF2B5EF4-FFF2-40B4-BE49-F238E27FC236}">
                <a16:creationId xmlns:a16="http://schemas.microsoft.com/office/drawing/2014/main" id="{1884778D-676A-45F2-B2EC-1E15B668E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4FF07-1BE8-4E45-805E-88477316D6AF}"/>
              </a:ext>
            </a:extLst>
          </p:cNvPr>
          <p:cNvSpPr>
            <a:spLocks noGrp="1"/>
          </p:cNvSpPr>
          <p:nvPr>
            <p:ph type="sldNum" sz="quarter" idx="12"/>
          </p:nvPr>
        </p:nvSpPr>
        <p:spPr/>
        <p:txBody>
          <a:bodyPr/>
          <a:lstStyle/>
          <a:p>
            <a:fld id="{968064F9-B829-426A-8495-8E7266AC3DF9}" type="slidenum">
              <a:rPr lang="en-US" smtClean="0"/>
              <a:t>‹#›</a:t>
            </a:fld>
            <a:endParaRPr lang="en-US"/>
          </a:p>
        </p:txBody>
      </p:sp>
    </p:spTree>
    <p:extLst>
      <p:ext uri="{BB962C8B-B14F-4D97-AF65-F5344CB8AC3E}">
        <p14:creationId xmlns:p14="http://schemas.microsoft.com/office/powerpoint/2010/main" val="319712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6569-FDF0-4720-B1DE-9F89E37DEF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296E18-EEE4-464F-8632-492A02BB5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E1F310-2729-44D3-8FDB-A9E45278B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819C0B-475F-4B79-B5D4-05F957D890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C83AAA-70A6-4E5C-BF05-96CD9B4D65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DE6566-857B-4DA4-9C36-D8396ECA9C09}"/>
              </a:ext>
            </a:extLst>
          </p:cNvPr>
          <p:cNvSpPr>
            <a:spLocks noGrp="1"/>
          </p:cNvSpPr>
          <p:nvPr>
            <p:ph type="dt" sz="half" idx="10"/>
          </p:nvPr>
        </p:nvSpPr>
        <p:spPr/>
        <p:txBody>
          <a:bodyPr/>
          <a:lstStyle/>
          <a:p>
            <a:fld id="{141FC922-9D0F-4A33-9342-E985DB02C0CE}" type="datetimeFigureOut">
              <a:rPr lang="en-US" smtClean="0"/>
              <a:t>12/3/2020</a:t>
            </a:fld>
            <a:endParaRPr lang="en-US"/>
          </a:p>
        </p:txBody>
      </p:sp>
      <p:sp>
        <p:nvSpPr>
          <p:cNvPr id="8" name="Footer Placeholder 7">
            <a:extLst>
              <a:ext uri="{FF2B5EF4-FFF2-40B4-BE49-F238E27FC236}">
                <a16:creationId xmlns:a16="http://schemas.microsoft.com/office/drawing/2014/main" id="{511F8D46-B98D-4814-B205-B6F1368E64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668F56-732B-4E39-8104-E44B36FC1295}"/>
              </a:ext>
            </a:extLst>
          </p:cNvPr>
          <p:cNvSpPr>
            <a:spLocks noGrp="1"/>
          </p:cNvSpPr>
          <p:nvPr>
            <p:ph type="sldNum" sz="quarter" idx="12"/>
          </p:nvPr>
        </p:nvSpPr>
        <p:spPr/>
        <p:txBody>
          <a:bodyPr/>
          <a:lstStyle/>
          <a:p>
            <a:fld id="{968064F9-B829-426A-8495-8E7266AC3DF9}" type="slidenum">
              <a:rPr lang="en-US" smtClean="0"/>
              <a:t>‹#›</a:t>
            </a:fld>
            <a:endParaRPr lang="en-US"/>
          </a:p>
        </p:txBody>
      </p:sp>
    </p:spTree>
    <p:extLst>
      <p:ext uri="{BB962C8B-B14F-4D97-AF65-F5344CB8AC3E}">
        <p14:creationId xmlns:p14="http://schemas.microsoft.com/office/powerpoint/2010/main" val="178213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2072-A12D-4680-AD72-8F8F50A7A0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16C5AF-4D2A-44A6-9516-D7B0C9896CA6}"/>
              </a:ext>
            </a:extLst>
          </p:cNvPr>
          <p:cNvSpPr>
            <a:spLocks noGrp="1"/>
          </p:cNvSpPr>
          <p:nvPr>
            <p:ph type="dt" sz="half" idx="10"/>
          </p:nvPr>
        </p:nvSpPr>
        <p:spPr/>
        <p:txBody>
          <a:bodyPr/>
          <a:lstStyle/>
          <a:p>
            <a:fld id="{141FC922-9D0F-4A33-9342-E985DB02C0CE}" type="datetimeFigureOut">
              <a:rPr lang="en-US" smtClean="0"/>
              <a:t>12/3/2020</a:t>
            </a:fld>
            <a:endParaRPr lang="en-US"/>
          </a:p>
        </p:txBody>
      </p:sp>
      <p:sp>
        <p:nvSpPr>
          <p:cNvPr id="4" name="Footer Placeholder 3">
            <a:extLst>
              <a:ext uri="{FF2B5EF4-FFF2-40B4-BE49-F238E27FC236}">
                <a16:creationId xmlns:a16="http://schemas.microsoft.com/office/drawing/2014/main" id="{F0FFE937-7C1C-4050-AF99-20E1B88B31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EE4FA0-266F-402A-9B3F-DAB65095F395}"/>
              </a:ext>
            </a:extLst>
          </p:cNvPr>
          <p:cNvSpPr>
            <a:spLocks noGrp="1"/>
          </p:cNvSpPr>
          <p:nvPr>
            <p:ph type="sldNum" sz="quarter" idx="12"/>
          </p:nvPr>
        </p:nvSpPr>
        <p:spPr/>
        <p:txBody>
          <a:bodyPr/>
          <a:lstStyle/>
          <a:p>
            <a:fld id="{968064F9-B829-426A-8495-8E7266AC3DF9}" type="slidenum">
              <a:rPr lang="en-US" smtClean="0"/>
              <a:t>‹#›</a:t>
            </a:fld>
            <a:endParaRPr lang="en-US"/>
          </a:p>
        </p:txBody>
      </p:sp>
    </p:spTree>
    <p:extLst>
      <p:ext uri="{BB962C8B-B14F-4D97-AF65-F5344CB8AC3E}">
        <p14:creationId xmlns:p14="http://schemas.microsoft.com/office/powerpoint/2010/main" val="2200102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F7B46-634B-45EF-844D-6FA1CC987875}"/>
              </a:ext>
            </a:extLst>
          </p:cNvPr>
          <p:cNvSpPr>
            <a:spLocks noGrp="1"/>
          </p:cNvSpPr>
          <p:nvPr>
            <p:ph type="dt" sz="half" idx="10"/>
          </p:nvPr>
        </p:nvSpPr>
        <p:spPr/>
        <p:txBody>
          <a:bodyPr/>
          <a:lstStyle/>
          <a:p>
            <a:fld id="{141FC922-9D0F-4A33-9342-E985DB02C0CE}" type="datetimeFigureOut">
              <a:rPr lang="en-US" smtClean="0"/>
              <a:t>12/3/2020</a:t>
            </a:fld>
            <a:endParaRPr lang="en-US"/>
          </a:p>
        </p:txBody>
      </p:sp>
      <p:sp>
        <p:nvSpPr>
          <p:cNvPr id="3" name="Footer Placeholder 2">
            <a:extLst>
              <a:ext uri="{FF2B5EF4-FFF2-40B4-BE49-F238E27FC236}">
                <a16:creationId xmlns:a16="http://schemas.microsoft.com/office/drawing/2014/main" id="{A3B4E9A2-95AE-4B60-9C00-DE62D26B5E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BFDE2F-9BF7-4C09-AB07-43D5003A8993}"/>
              </a:ext>
            </a:extLst>
          </p:cNvPr>
          <p:cNvSpPr>
            <a:spLocks noGrp="1"/>
          </p:cNvSpPr>
          <p:nvPr>
            <p:ph type="sldNum" sz="quarter" idx="12"/>
          </p:nvPr>
        </p:nvSpPr>
        <p:spPr/>
        <p:txBody>
          <a:bodyPr/>
          <a:lstStyle/>
          <a:p>
            <a:fld id="{968064F9-B829-426A-8495-8E7266AC3DF9}" type="slidenum">
              <a:rPr lang="en-US" smtClean="0"/>
              <a:t>‹#›</a:t>
            </a:fld>
            <a:endParaRPr lang="en-US"/>
          </a:p>
        </p:txBody>
      </p:sp>
    </p:spTree>
    <p:extLst>
      <p:ext uri="{BB962C8B-B14F-4D97-AF65-F5344CB8AC3E}">
        <p14:creationId xmlns:p14="http://schemas.microsoft.com/office/powerpoint/2010/main" val="291398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E606-4059-4958-9E56-0DCEE61CB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B08D63-AE3A-4F80-B159-4231E0E797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A5A332-685C-4BAF-A05D-7A83ED1F3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184CC-1468-485D-8052-D8788B2126CE}"/>
              </a:ext>
            </a:extLst>
          </p:cNvPr>
          <p:cNvSpPr>
            <a:spLocks noGrp="1"/>
          </p:cNvSpPr>
          <p:nvPr>
            <p:ph type="dt" sz="half" idx="10"/>
          </p:nvPr>
        </p:nvSpPr>
        <p:spPr/>
        <p:txBody>
          <a:bodyPr/>
          <a:lstStyle/>
          <a:p>
            <a:fld id="{141FC922-9D0F-4A33-9342-E985DB02C0CE}" type="datetimeFigureOut">
              <a:rPr lang="en-US" smtClean="0"/>
              <a:t>12/3/2020</a:t>
            </a:fld>
            <a:endParaRPr lang="en-US"/>
          </a:p>
        </p:txBody>
      </p:sp>
      <p:sp>
        <p:nvSpPr>
          <p:cNvPr id="6" name="Footer Placeholder 5">
            <a:extLst>
              <a:ext uri="{FF2B5EF4-FFF2-40B4-BE49-F238E27FC236}">
                <a16:creationId xmlns:a16="http://schemas.microsoft.com/office/drawing/2014/main" id="{AC2ADF3A-DCCC-49B3-821B-8AC4F33ADE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F84A40-9D7F-4D4C-85B1-EEAB270B29CA}"/>
              </a:ext>
            </a:extLst>
          </p:cNvPr>
          <p:cNvSpPr>
            <a:spLocks noGrp="1"/>
          </p:cNvSpPr>
          <p:nvPr>
            <p:ph type="sldNum" sz="quarter" idx="12"/>
          </p:nvPr>
        </p:nvSpPr>
        <p:spPr/>
        <p:txBody>
          <a:bodyPr/>
          <a:lstStyle/>
          <a:p>
            <a:fld id="{968064F9-B829-426A-8495-8E7266AC3DF9}" type="slidenum">
              <a:rPr lang="en-US" smtClean="0"/>
              <a:t>‹#›</a:t>
            </a:fld>
            <a:endParaRPr lang="en-US"/>
          </a:p>
        </p:txBody>
      </p:sp>
    </p:spTree>
    <p:extLst>
      <p:ext uri="{BB962C8B-B14F-4D97-AF65-F5344CB8AC3E}">
        <p14:creationId xmlns:p14="http://schemas.microsoft.com/office/powerpoint/2010/main" val="615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8AA0-C5C0-41E5-BD9E-45EEA6EC4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83EC26-5945-47AE-9B6C-3EB39D445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79FF5-4AD7-4027-8685-880DA084C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B8224-BE12-4803-8479-8CC20944FFB5}"/>
              </a:ext>
            </a:extLst>
          </p:cNvPr>
          <p:cNvSpPr>
            <a:spLocks noGrp="1"/>
          </p:cNvSpPr>
          <p:nvPr>
            <p:ph type="dt" sz="half" idx="10"/>
          </p:nvPr>
        </p:nvSpPr>
        <p:spPr/>
        <p:txBody>
          <a:bodyPr/>
          <a:lstStyle/>
          <a:p>
            <a:fld id="{141FC922-9D0F-4A33-9342-E985DB02C0CE}" type="datetimeFigureOut">
              <a:rPr lang="en-US" smtClean="0"/>
              <a:t>12/3/2020</a:t>
            </a:fld>
            <a:endParaRPr lang="en-US"/>
          </a:p>
        </p:txBody>
      </p:sp>
      <p:sp>
        <p:nvSpPr>
          <p:cNvPr id="6" name="Footer Placeholder 5">
            <a:extLst>
              <a:ext uri="{FF2B5EF4-FFF2-40B4-BE49-F238E27FC236}">
                <a16:creationId xmlns:a16="http://schemas.microsoft.com/office/drawing/2014/main" id="{D9DDB2F6-96EC-4247-AA3B-115B51BC2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3B69B-5DAA-4421-83F7-16D5EEBDFAFF}"/>
              </a:ext>
            </a:extLst>
          </p:cNvPr>
          <p:cNvSpPr>
            <a:spLocks noGrp="1"/>
          </p:cNvSpPr>
          <p:nvPr>
            <p:ph type="sldNum" sz="quarter" idx="12"/>
          </p:nvPr>
        </p:nvSpPr>
        <p:spPr/>
        <p:txBody>
          <a:bodyPr/>
          <a:lstStyle/>
          <a:p>
            <a:fld id="{968064F9-B829-426A-8495-8E7266AC3DF9}" type="slidenum">
              <a:rPr lang="en-US" smtClean="0"/>
              <a:t>‹#›</a:t>
            </a:fld>
            <a:endParaRPr lang="en-US"/>
          </a:p>
        </p:txBody>
      </p:sp>
    </p:spTree>
    <p:extLst>
      <p:ext uri="{BB962C8B-B14F-4D97-AF65-F5344CB8AC3E}">
        <p14:creationId xmlns:p14="http://schemas.microsoft.com/office/powerpoint/2010/main" val="114046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57DC3-FF92-4BAF-9C8B-982FB60CC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908B23-F28C-440F-ACDC-488E26AB8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290E2-22E2-405E-812B-3C5D366F7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FC922-9D0F-4A33-9342-E985DB02C0CE}" type="datetimeFigureOut">
              <a:rPr lang="en-US" smtClean="0"/>
              <a:t>12/3/2020</a:t>
            </a:fld>
            <a:endParaRPr lang="en-US"/>
          </a:p>
        </p:txBody>
      </p:sp>
      <p:sp>
        <p:nvSpPr>
          <p:cNvPr id="5" name="Footer Placeholder 4">
            <a:extLst>
              <a:ext uri="{FF2B5EF4-FFF2-40B4-BE49-F238E27FC236}">
                <a16:creationId xmlns:a16="http://schemas.microsoft.com/office/drawing/2014/main" id="{51DDB5F2-EB6B-439B-8A93-DE25372A8A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3F14B4-332C-403B-9EC5-AEE7D8659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064F9-B829-426A-8495-8E7266AC3DF9}" type="slidenum">
              <a:rPr lang="en-US" smtClean="0"/>
              <a:t>‹#›</a:t>
            </a:fld>
            <a:endParaRPr lang="en-US"/>
          </a:p>
        </p:txBody>
      </p:sp>
    </p:spTree>
    <p:extLst>
      <p:ext uri="{BB962C8B-B14F-4D97-AF65-F5344CB8AC3E}">
        <p14:creationId xmlns:p14="http://schemas.microsoft.com/office/powerpoint/2010/main" val="2130744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8766-A1C0-469A-AF1A-6FEC904FBA7C}"/>
              </a:ext>
            </a:extLst>
          </p:cNvPr>
          <p:cNvSpPr>
            <a:spLocks noGrp="1"/>
          </p:cNvSpPr>
          <p:nvPr>
            <p:ph type="ctrTitle"/>
          </p:nvPr>
        </p:nvSpPr>
        <p:spPr>
          <a:xfrm>
            <a:off x="1524000" y="2771335"/>
            <a:ext cx="9251852" cy="928468"/>
          </a:xfrm>
        </p:spPr>
        <p:txBody>
          <a:bodyPr>
            <a:normAutofit fontScale="90000"/>
          </a:bodyPr>
          <a:lstStyle/>
          <a:p>
            <a:r>
              <a:rPr lang="en-US" b="1" dirty="0">
                <a:solidFill>
                  <a:srgbClr val="00B050"/>
                </a:solidFill>
                <a:latin typeface="Cambria" panose="02040503050406030204" pitchFamily="18" charset="0"/>
                <a:ea typeface="Cambria" panose="02040503050406030204" pitchFamily="18" charset="0"/>
              </a:rPr>
              <a:t>8051 Timers and Counters</a:t>
            </a:r>
          </a:p>
        </p:txBody>
      </p:sp>
    </p:spTree>
    <p:extLst>
      <p:ext uri="{BB962C8B-B14F-4D97-AF65-F5344CB8AC3E}">
        <p14:creationId xmlns:p14="http://schemas.microsoft.com/office/powerpoint/2010/main" val="3255228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72205F-51E6-42EF-B55D-0EAE7149A0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717" y="955993"/>
            <a:ext cx="8975187" cy="5403850"/>
          </a:xfrm>
        </p:spPr>
      </p:pic>
    </p:spTree>
    <p:extLst>
      <p:ext uri="{BB962C8B-B14F-4D97-AF65-F5344CB8AC3E}">
        <p14:creationId xmlns:p14="http://schemas.microsoft.com/office/powerpoint/2010/main" val="32338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8F9FA-611E-4173-9316-C8B401EAEAF6}"/>
              </a:ext>
            </a:extLst>
          </p:cNvPr>
          <p:cNvSpPr>
            <a:spLocks noGrp="1"/>
          </p:cNvSpPr>
          <p:nvPr>
            <p:ph idx="1"/>
          </p:nvPr>
        </p:nvSpPr>
        <p:spPr>
          <a:xfrm>
            <a:off x="838200" y="844062"/>
            <a:ext cx="10515600" cy="5332901"/>
          </a:xfrm>
        </p:spPr>
        <p:txBody>
          <a:bodyPr>
            <a:normAutofit/>
          </a:bodyPr>
          <a:lstStyle/>
          <a:p>
            <a:pPr marL="0" indent="0" algn="just">
              <a:lnSpc>
                <a:spcPct val="150000"/>
              </a:lnSpc>
              <a:buNone/>
            </a:pPr>
            <a:r>
              <a:rPr lang="en-US" sz="2400" dirty="0">
                <a:latin typeface="Cambria" panose="02040503050406030204" pitchFamily="18" charset="0"/>
                <a:ea typeface="Cambria" panose="02040503050406030204" pitchFamily="18" charset="0"/>
              </a:rPr>
              <a:t>Timer Control Register (TCON)</a:t>
            </a:r>
          </a:p>
          <a:p>
            <a:pPr marL="0" indent="0" algn="ctr">
              <a:lnSpc>
                <a:spcPct val="150000"/>
              </a:lnSpc>
              <a:buNone/>
            </a:pPr>
            <a:endParaRPr lang="en-US" sz="24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51B89B2-43BB-41D9-978B-6843E5DE0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425" y="1714500"/>
            <a:ext cx="7568418" cy="3940712"/>
          </a:xfrm>
          <a:prstGeom prst="rect">
            <a:avLst/>
          </a:prstGeom>
        </p:spPr>
      </p:pic>
    </p:spTree>
    <p:extLst>
      <p:ext uri="{BB962C8B-B14F-4D97-AF65-F5344CB8AC3E}">
        <p14:creationId xmlns:p14="http://schemas.microsoft.com/office/powerpoint/2010/main" val="279322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EBE37-4661-4A29-8398-E8A24B397E5A}"/>
              </a:ext>
            </a:extLst>
          </p:cNvPr>
          <p:cNvSpPr>
            <a:spLocks noGrp="1"/>
          </p:cNvSpPr>
          <p:nvPr>
            <p:ph idx="1"/>
          </p:nvPr>
        </p:nvSpPr>
        <p:spPr>
          <a:xfrm>
            <a:off x="838200" y="844062"/>
            <a:ext cx="10515600" cy="5332901"/>
          </a:xfrm>
        </p:spPr>
        <p:txBody>
          <a:bodyPr>
            <a:normAutofit/>
          </a:bodyPr>
          <a:lstStyle/>
          <a:p>
            <a:pPr marL="0" indent="0" algn="just">
              <a:lnSpc>
                <a:spcPct val="150000"/>
              </a:lnSpc>
              <a:buNone/>
            </a:pPr>
            <a:r>
              <a:rPr lang="en-US" sz="2000" dirty="0">
                <a:latin typeface="Cambria" panose="02040503050406030204" pitchFamily="18" charset="0"/>
                <a:ea typeface="Cambria" panose="02040503050406030204" pitchFamily="18" charset="0"/>
              </a:rPr>
              <a:t>8051 has </a:t>
            </a:r>
            <a:r>
              <a:rPr lang="en-US" sz="2000" b="1" dirty="0">
                <a:solidFill>
                  <a:srgbClr val="00B050"/>
                </a:solidFill>
                <a:latin typeface="Cambria" panose="02040503050406030204" pitchFamily="18" charset="0"/>
                <a:ea typeface="Cambria" panose="02040503050406030204" pitchFamily="18" charset="0"/>
              </a:rPr>
              <a:t>two counters/timers </a:t>
            </a:r>
            <a:r>
              <a:rPr lang="en-US" sz="2000" dirty="0">
                <a:latin typeface="Cambria" panose="02040503050406030204" pitchFamily="18" charset="0"/>
                <a:ea typeface="Cambria" panose="02040503050406030204" pitchFamily="18" charset="0"/>
              </a:rPr>
              <a:t>which can be used as timer to </a:t>
            </a:r>
            <a:r>
              <a:rPr lang="en-US" sz="2000" b="1" dirty="0">
                <a:solidFill>
                  <a:srgbClr val="00B050"/>
                </a:solidFill>
                <a:latin typeface="Cambria" panose="02040503050406030204" pitchFamily="18" charset="0"/>
                <a:ea typeface="Cambria" panose="02040503050406030204" pitchFamily="18" charset="0"/>
              </a:rPr>
              <a:t>generate a time delay </a:t>
            </a:r>
            <a:r>
              <a:rPr lang="en-US" sz="2000" dirty="0">
                <a:latin typeface="Cambria" panose="02040503050406030204" pitchFamily="18" charset="0"/>
                <a:ea typeface="Cambria" panose="02040503050406030204" pitchFamily="18" charset="0"/>
              </a:rPr>
              <a:t>and as a counter to </a:t>
            </a:r>
            <a:r>
              <a:rPr lang="en-US" sz="2000" b="1" dirty="0">
                <a:solidFill>
                  <a:srgbClr val="00B050"/>
                </a:solidFill>
                <a:latin typeface="Cambria" panose="02040503050406030204" pitchFamily="18" charset="0"/>
                <a:ea typeface="Cambria" panose="02040503050406030204" pitchFamily="18" charset="0"/>
              </a:rPr>
              <a:t>count events </a:t>
            </a:r>
            <a:r>
              <a:rPr lang="en-US" sz="2000" dirty="0">
                <a:latin typeface="Cambria" panose="02040503050406030204" pitchFamily="18" charset="0"/>
                <a:ea typeface="Cambria" panose="02040503050406030204" pitchFamily="18" charset="0"/>
              </a:rPr>
              <a:t>happening outside the microcontroller.</a:t>
            </a:r>
          </a:p>
          <a:p>
            <a:pPr lvl="1" algn="just">
              <a:lnSpc>
                <a:spcPct val="150000"/>
              </a:lnSpc>
              <a:buFont typeface="Wingdings" panose="05000000000000000000" pitchFamily="2" charset="2"/>
              <a:buChar char="ü"/>
            </a:pPr>
            <a:r>
              <a:rPr lang="en-US" sz="1600" dirty="0">
                <a:latin typeface="Cambria" panose="02040503050406030204" pitchFamily="18" charset="0"/>
                <a:ea typeface="Cambria" panose="02040503050406030204" pitchFamily="18" charset="0"/>
              </a:rPr>
              <a:t>Timer 0 and Timer 1.</a:t>
            </a:r>
          </a:p>
          <a:p>
            <a:pPr lvl="1" algn="just">
              <a:lnSpc>
                <a:spcPct val="150000"/>
              </a:lnSpc>
              <a:buFont typeface="Wingdings" panose="05000000000000000000" pitchFamily="2" charset="2"/>
              <a:buChar char="ü"/>
            </a:pPr>
            <a:r>
              <a:rPr lang="en-US" sz="1600" dirty="0">
                <a:latin typeface="Cambria" panose="02040503050406030204" pitchFamily="18" charset="0"/>
                <a:ea typeface="Cambria" panose="02040503050406030204" pitchFamily="18" charset="0"/>
              </a:rPr>
              <a:t>16 bits wide – High byte (TH) and Low byte (TL).</a:t>
            </a:r>
          </a:p>
          <a:p>
            <a:pPr lvl="1" algn="just">
              <a:lnSpc>
                <a:spcPct val="150000"/>
              </a:lnSpc>
              <a:buFont typeface="Wingdings" panose="05000000000000000000" pitchFamily="2" charset="2"/>
              <a:buChar char="ü"/>
            </a:pPr>
            <a:r>
              <a:rPr lang="en-US" sz="1600" dirty="0">
                <a:latin typeface="Cambria" panose="02040503050406030204" pitchFamily="18" charset="0"/>
                <a:ea typeface="Cambria" panose="02040503050406030204" pitchFamily="18" charset="0"/>
              </a:rPr>
              <a:t>Each timer can also act as separate 8 bit register.</a:t>
            </a:r>
          </a:p>
          <a:p>
            <a:pPr lvl="1" algn="just">
              <a:lnSpc>
                <a:spcPct val="150000"/>
              </a:lnSpc>
              <a:buFont typeface="Wingdings" panose="05000000000000000000" pitchFamily="2" charset="2"/>
              <a:buChar char="ü"/>
            </a:pPr>
            <a:r>
              <a:rPr lang="en-US" sz="1600" dirty="0">
                <a:latin typeface="Cambria" panose="02040503050406030204" pitchFamily="18" charset="0"/>
                <a:ea typeface="Cambria" panose="02040503050406030204" pitchFamily="18" charset="0"/>
              </a:rPr>
              <a:t>8051 counter always count up.</a:t>
            </a:r>
          </a:p>
          <a:p>
            <a:pPr lvl="1" algn="just">
              <a:lnSpc>
                <a:spcPct val="150000"/>
              </a:lnSpc>
              <a:buFont typeface="Wingdings" panose="05000000000000000000" pitchFamily="2" charset="2"/>
              <a:buChar char="ü"/>
            </a:pPr>
            <a:r>
              <a:rPr lang="en-US" sz="1600" dirty="0">
                <a:latin typeface="Cambria" panose="02040503050406030204" pitchFamily="18" charset="0"/>
                <a:ea typeface="Cambria" panose="02040503050406030204" pitchFamily="18" charset="0"/>
              </a:rPr>
              <a:t>Each counter has a 16-bit count register in the Special Function Register Area.</a:t>
            </a:r>
          </a:p>
          <a:p>
            <a:pPr lvl="1" algn="just">
              <a:lnSpc>
                <a:spcPct val="150000"/>
              </a:lnSpc>
              <a:buFont typeface="Wingdings" panose="05000000000000000000" pitchFamily="2" charset="2"/>
              <a:buChar char="ü"/>
            </a:pPr>
            <a:r>
              <a:rPr lang="en-US" sz="1600" dirty="0">
                <a:latin typeface="Cambria" panose="02040503050406030204" pitchFamily="18" charset="0"/>
                <a:ea typeface="Cambria" panose="02040503050406030204" pitchFamily="18" charset="0"/>
              </a:rPr>
              <a:t>It can count from 0000 to FFFF</a:t>
            </a:r>
          </a:p>
          <a:p>
            <a:pPr lvl="1" algn="just">
              <a:lnSpc>
                <a:spcPct val="150000"/>
              </a:lnSpc>
              <a:buFont typeface="Wingdings" panose="05000000000000000000" pitchFamily="2" charset="2"/>
              <a:buChar char="ü"/>
            </a:pPr>
            <a:r>
              <a:rPr lang="en-US" sz="1600" dirty="0">
                <a:latin typeface="Cambria" panose="02040503050406030204" pitchFamily="18" charset="0"/>
                <a:ea typeface="Cambria" panose="02040503050406030204" pitchFamily="18" charset="0"/>
              </a:rPr>
              <a:t>Overflow condition means the counter has reached its maximum value and again it is incremented. Overflow flag bit will be set in that condition.</a:t>
            </a:r>
          </a:p>
          <a:p>
            <a:pPr lvl="1" algn="just">
              <a:lnSpc>
                <a:spcPct val="150000"/>
              </a:lnSpc>
              <a:buFont typeface="Wingdings" panose="05000000000000000000" pitchFamily="2" charset="2"/>
              <a:buChar char="ü"/>
            </a:pPr>
            <a:r>
              <a:rPr lang="en-US" sz="1600" dirty="0">
                <a:latin typeface="Cambria" panose="02040503050406030204" pitchFamily="18" charset="0"/>
                <a:ea typeface="Cambria" panose="02040503050406030204" pitchFamily="18" charset="0"/>
              </a:rPr>
              <a:t>When their counts rolls over from the maximum count to 0000, the corresponding timer flag in TCON is set. TCON is timer control register. It is 8 bit register.</a:t>
            </a:r>
          </a:p>
        </p:txBody>
      </p:sp>
    </p:spTree>
    <p:extLst>
      <p:ext uri="{BB962C8B-B14F-4D97-AF65-F5344CB8AC3E}">
        <p14:creationId xmlns:p14="http://schemas.microsoft.com/office/powerpoint/2010/main" val="99934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58F87F-0BA1-46B6-B3D9-5FDD9D9054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618" y="858838"/>
            <a:ext cx="9889587" cy="5318125"/>
          </a:xfrm>
        </p:spPr>
      </p:pic>
    </p:spTree>
    <p:extLst>
      <p:ext uri="{BB962C8B-B14F-4D97-AF65-F5344CB8AC3E}">
        <p14:creationId xmlns:p14="http://schemas.microsoft.com/office/powerpoint/2010/main" val="296165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01ADE-D7BE-45A5-B927-59CF7BBC6138}"/>
              </a:ext>
            </a:extLst>
          </p:cNvPr>
          <p:cNvSpPr>
            <a:spLocks noGrp="1"/>
          </p:cNvSpPr>
          <p:nvPr>
            <p:ph idx="1"/>
          </p:nvPr>
        </p:nvSpPr>
        <p:spPr>
          <a:xfrm>
            <a:off x="838200" y="801858"/>
            <a:ext cx="10515600" cy="5375105"/>
          </a:xfrm>
        </p:spPr>
        <p:txBody>
          <a:bodyPr>
            <a:normAutofit/>
          </a:bodyPr>
          <a:lstStyle/>
          <a:p>
            <a:pPr marL="0" indent="0" algn="ctr">
              <a:buNone/>
            </a:pPr>
            <a:r>
              <a:rPr lang="en-US" sz="2000" dirty="0">
                <a:latin typeface="Cambria" panose="02040503050406030204" pitchFamily="18" charset="0"/>
                <a:ea typeface="Cambria" panose="02040503050406030204" pitchFamily="18" charset="0"/>
              </a:rPr>
              <a:t>Timer 0 : 16 Bits – TH0 and TL0</a:t>
            </a:r>
          </a:p>
          <a:p>
            <a:pPr marL="0" indent="0" algn="ctr">
              <a:buNone/>
            </a:pPr>
            <a:r>
              <a:rPr lang="en-US" sz="2000" dirty="0">
                <a:latin typeface="Cambria" panose="02040503050406030204" pitchFamily="18" charset="0"/>
                <a:ea typeface="Cambria" panose="02040503050406030204" pitchFamily="18" charset="0"/>
              </a:rPr>
              <a:t>Timer 1 : 16 Bits – TH1 and TL1</a:t>
            </a:r>
          </a:p>
          <a:p>
            <a:pPr marL="0" indent="0">
              <a:buNone/>
            </a:pPr>
            <a:endParaRPr lang="en-US" sz="2000" dirty="0">
              <a:latin typeface="Cambria" panose="02040503050406030204" pitchFamily="18" charset="0"/>
              <a:ea typeface="Cambria" panose="02040503050406030204" pitchFamily="18" charset="0"/>
            </a:endParaRPr>
          </a:p>
          <a:p>
            <a:pPr marL="0" indent="0" algn="ctr">
              <a:buNone/>
            </a:pPr>
            <a:endParaRPr lang="en-US" sz="2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70DBE593-7027-42A1-9F87-2ECC88D2B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14" y="2195666"/>
            <a:ext cx="9144000" cy="2742094"/>
          </a:xfrm>
          <a:prstGeom prst="rect">
            <a:avLst/>
          </a:prstGeom>
        </p:spPr>
      </p:pic>
    </p:spTree>
    <p:extLst>
      <p:ext uri="{BB962C8B-B14F-4D97-AF65-F5344CB8AC3E}">
        <p14:creationId xmlns:p14="http://schemas.microsoft.com/office/powerpoint/2010/main" val="109077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FF51AE-1C5A-4B28-97C9-9BAF1E1CD2C4}"/>
              </a:ext>
            </a:extLst>
          </p:cNvPr>
          <p:cNvSpPr>
            <a:spLocks noGrp="1"/>
          </p:cNvSpPr>
          <p:nvPr>
            <p:ph idx="1"/>
          </p:nvPr>
        </p:nvSpPr>
        <p:spPr>
          <a:xfrm>
            <a:off x="838200" y="745588"/>
            <a:ext cx="10515600" cy="5431375"/>
          </a:xfrm>
        </p:spPr>
        <p:txBody>
          <a:bodyPr>
            <a:normAutofit/>
          </a:bodyPr>
          <a:lstStyle/>
          <a:p>
            <a:pPr marL="0" indent="0" algn="just">
              <a:lnSpc>
                <a:spcPct val="150000"/>
              </a:lnSpc>
              <a:buNone/>
            </a:pPr>
            <a:r>
              <a:rPr lang="en-US" sz="3200" dirty="0">
                <a:latin typeface="Cambria" panose="02040503050406030204" pitchFamily="18" charset="0"/>
                <a:ea typeface="Cambria" panose="02040503050406030204" pitchFamily="18" charset="0"/>
              </a:rPr>
              <a:t>TMOD (Timer mode register) and TCON (Timer control register) are two 8 bit registers called special function registers which are having special functions associated with it.</a:t>
            </a:r>
          </a:p>
          <a:p>
            <a:pPr marL="0" indent="0" algn="just">
              <a:lnSpc>
                <a:spcPct val="150000"/>
              </a:lnSpc>
              <a:buNone/>
            </a:pPr>
            <a:r>
              <a:rPr lang="en-US" sz="3200" dirty="0">
                <a:latin typeface="Cambria" panose="02040503050406030204" pitchFamily="18" charset="0"/>
                <a:ea typeface="Cambria" panose="02040503050406030204" pitchFamily="18" charset="0"/>
              </a:rPr>
              <a:t>TMOD register is going to decide that in which mode the timer is going to operate. TCON register indicates the status of the timers.</a:t>
            </a:r>
          </a:p>
        </p:txBody>
      </p:sp>
    </p:spTree>
    <p:extLst>
      <p:ext uri="{BB962C8B-B14F-4D97-AF65-F5344CB8AC3E}">
        <p14:creationId xmlns:p14="http://schemas.microsoft.com/office/powerpoint/2010/main" val="37030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8B704-2B0B-40DD-B0E4-FAE741D55841}"/>
              </a:ext>
            </a:extLst>
          </p:cNvPr>
          <p:cNvSpPr>
            <a:spLocks noGrp="1"/>
          </p:cNvSpPr>
          <p:nvPr>
            <p:ph idx="1"/>
          </p:nvPr>
        </p:nvSpPr>
        <p:spPr>
          <a:xfrm>
            <a:off x="838200" y="759655"/>
            <a:ext cx="10515600" cy="5417308"/>
          </a:xfrm>
        </p:spPr>
        <p:txBody>
          <a:bodyPr>
            <a:normAutofit/>
          </a:bodyPr>
          <a:lstStyle/>
          <a:p>
            <a:pPr marL="0" indent="0">
              <a:lnSpc>
                <a:spcPct val="150000"/>
              </a:lnSpc>
              <a:buNone/>
            </a:pPr>
            <a:r>
              <a:rPr lang="en-US" sz="2000" dirty="0">
                <a:latin typeface="Cambria" panose="02040503050406030204" pitchFamily="18" charset="0"/>
                <a:ea typeface="Cambria" panose="02040503050406030204" pitchFamily="18" charset="0"/>
              </a:rPr>
              <a:t>Timer Mode Register (TMOD)</a:t>
            </a:r>
          </a:p>
          <a:p>
            <a:pPr marL="0" indent="0" algn="ctr">
              <a:lnSpc>
                <a:spcPct val="150000"/>
              </a:lnSpc>
              <a:buNone/>
            </a:pPr>
            <a:endParaRPr lang="en-US" sz="2000" dirty="0">
              <a:latin typeface="Cambria" panose="02040503050406030204" pitchFamily="18" charset="0"/>
              <a:ea typeface="Cambria" panose="02040503050406030204" pitchFamily="18" charset="0"/>
            </a:endParaRPr>
          </a:p>
          <a:p>
            <a:pPr marL="0" indent="0" algn="ctr">
              <a:lnSpc>
                <a:spcPct val="150000"/>
              </a:lnSpc>
              <a:buNone/>
            </a:pPr>
            <a:endParaRPr lang="en-US" sz="2000" dirty="0">
              <a:latin typeface="Cambria" panose="02040503050406030204" pitchFamily="18" charset="0"/>
              <a:ea typeface="Cambria" panose="02040503050406030204" pitchFamily="18" charset="0"/>
            </a:endParaRPr>
          </a:p>
          <a:p>
            <a:pPr marL="0" indent="0" algn="ctr">
              <a:lnSpc>
                <a:spcPct val="150000"/>
              </a:lnSpc>
              <a:buNone/>
            </a:pPr>
            <a:endParaRPr lang="en-US" sz="2000" dirty="0">
              <a:latin typeface="Cambria" panose="02040503050406030204" pitchFamily="18" charset="0"/>
              <a:ea typeface="Cambria" panose="02040503050406030204" pitchFamily="18" charset="0"/>
            </a:endParaRPr>
          </a:p>
          <a:p>
            <a:pPr marL="0" indent="0" algn="ctr">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r>
              <a:rPr lang="en-US" sz="2000">
                <a:latin typeface="Cambria" panose="02040503050406030204" pitchFamily="18" charset="0"/>
                <a:ea typeface="Cambria" panose="02040503050406030204" pitchFamily="18" charset="0"/>
              </a:rPr>
              <a:t>Gate </a:t>
            </a:r>
            <a:r>
              <a:rPr lang="en-US" sz="2000" dirty="0">
                <a:latin typeface="Cambria" panose="02040503050406030204" pitchFamily="18" charset="0"/>
                <a:ea typeface="Cambria" panose="02040503050406030204" pitchFamily="18" charset="0"/>
              </a:rPr>
              <a:t>bit : 1, Hardware Start/Stop and 0, Software Start/Stop. Hardware (Interrupt and Reset).</a:t>
            </a:r>
          </a:p>
          <a:p>
            <a:pPr marL="0" indent="0" algn="just">
              <a:lnSpc>
                <a:spcPct val="150000"/>
              </a:lnSpc>
              <a:buNone/>
            </a:pPr>
            <a:r>
              <a:rPr lang="en-US" sz="2000" dirty="0">
                <a:latin typeface="Cambria" panose="02040503050406030204" pitchFamily="18" charset="0"/>
                <a:ea typeface="Cambria" panose="02040503050406030204" pitchFamily="18" charset="0"/>
              </a:rPr>
              <a:t>C/T: Used to decide whether a timer is used as a delay generator or an event counter.</a:t>
            </a:r>
          </a:p>
          <a:p>
            <a:pPr marL="0" indent="0" algn="just">
              <a:lnSpc>
                <a:spcPct val="150000"/>
              </a:lnSpc>
              <a:buNone/>
            </a:pPr>
            <a:r>
              <a:rPr lang="en-US" sz="2000" dirty="0">
                <a:latin typeface="Cambria" panose="02040503050406030204" pitchFamily="18" charset="0"/>
                <a:ea typeface="Cambria" panose="02040503050406030204" pitchFamily="18" charset="0"/>
              </a:rPr>
              <a:t>	1: Counter	0: Timer – Delay is generated</a:t>
            </a:r>
          </a:p>
          <a:p>
            <a:pPr marL="0" indent="0" algn="just">
              <a:lnSpc>
                <a:spcPct val="150000"/>
              </a:lnSpc>
              <a:buNone/>
            </a:pPr>
            <a:r>
              <a:rPr lang="en-US" sz="2000" dirty="0">
                <a:latin typeface="Cambria" panose="02040503050406030204" pitchFamily="18" charset="0"/>
                <a:ea typeface="Cambria" panose="02040503050406030204" pitchFamily="18" charset="0"/>
              </a:rPr>
              <a:t>M1 and M0: Decides the modes of operation in timer.</a:t>
            </a:r>
          </a:p>
        </p:txBody>
      </p:sp>
      <p:pic>
        <p:nvPicPr>
          <p:cNvPr id="5" name="Picture 4">
            <a:extLst>
              <a:ext uri="{FF2B5EF4-FFF2-40B4-BE49-F238E27FC236}">
                <a16:creationId xmlns:a16="http://schemas.microsoft.com/office/drawing/2014/main" id="{751D9945-8A98-4120-8CC2-040423561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117" y="1609819"/>
            <a:ext cx="6850966" cy="1781424"/>
          </a:xfrm>
          <a:prstGeom prst="rect">
            <a:avLst/>
          </a:prstGeom>
        </p:spPr>
      </p:pic>
    </p:spTree>
    <p:extLst>
      <p:ext uri="{BB962C8B-B14F-4D97-AF65-F5344CB8AC3E}">
        <p14:creationId xmlns:p14="http://schemas.microsoft.com/office/powerpoint/2010/main" val="161293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BB78FB-375C-408F-8A4E-EA944D43B3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431" y="1125416"/>
            <a:ext cx="9594165" cy="5289452"/>
          </a:xfrm>
        </p:spPr>
      </p:pic>
    </p:spTree>
    <p:extLst>
      <p:ext uri="{BB962C8B-B14F-4D97-AF65-F5344CB8AC3E}">
        <p14:creationId xmlns:p14="http://schemas.microsoft.com/office/powerpoint/2010/main" val="391813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89DC2-B1A2-47AD-8412-D595DF6B3E5C}"/>
              </a:ext>
            </a:extLst>
          </p:cNvPr>
          <p:cNvSpPr>
            <a:spLocks noGrp="1"/>
          </p:cNvSpPr>
          <p:nvPr>
            <p:ph idx="1"/>
          </p:nvPr>
        </p:nvSpPr>
        <p:spPr>
          <a:xfrm>
            <a:off x="838200" y="801858"/>
            <a:ext cx="10515600" cy="5375105"/>
          </a:xfrm>
        </p:spPr>
        <p:txBody>
          <a:bodyPr>
            <a:normAutofit/>
          </a:bodyPr>
          <a:lstStyle/>
          <a:p>
            <a:pPr marL="0" indent="0">
              <a:lnSpc>
                <a:spcPct val="150000"/>
              </a:lnSpc>
              <a:buNone/>
            </a:pPr>
            <a:r>
              <a:rPr lang="en-US" sz="2000" dirty="0">
                <a:latin typeface="Cambria" panose="02040503050406030204" pitchFamily="18" charset="0"/>
                <a:ea typeface="Cambria" panose="02040503050406030204" pitchFamily="18" charset="0"/>
              </a:rPr>
              <a:t>Mode 0 : 13 bit timer mode : </a:t>
            </a:r>
          </a:p>
          <a:p>
            <a:pPr marL="0" indent="0">
              <a:lnSpc>
                <a:spcPct val="150000"/>
              </a:lnSpc>
              <a:buNone/>
            </a:pPr>
            <a:r>
              <a:rPr lang="en-US" sz="2000" dirty="0">
                <a:latin typeface="Cambria" panose="02040503050406030204" pitchFamily="18" charset="0"/>
                <a:ea typeface="Cambria" panose="02040503050406030204" pitchFamily="18" charset="0"/>
              </a:rPr>
              <a:t>	0000 to 1FFF : TH and TL</a:t>
            </a:r>
          </a:p>
          <a:p>
            <a:pPr marL="0" indent="0">
              <a:lnSpc>
                <a:spcPct val="150000"/>
              </a:lnSpc>
              <a:buNone/>
            </a:pPr>
            <a:r>
              <a:rPr lang="en-US" sz="2000" dirty="0">
                <a:latin typeface="Cambria" panose="02040503050406030204" pitchFamily="18" charset="0"/>
                <a:ea typeface="Cambria" panose="02040503050406030204" pitchFamily="18" charset="0"/>
              </a:rPr>
              <a:t>Start: 	SETB TR0 : Timer 0</a:t>
            </a:r>
          </a:p>
          <a:p>
            <a:pPr marL="0" indent="0">
              <a:lnSpc>
                <a:spcPct val="150000"/>
              </a:lnSpc>
              <a:buNone/>
            </a:pPr>
            <a:r>
              <a:rPr lang="en-US" sz="2000" dirty="0">
                <a:latin typeface="Cambria" panose="02040503050406030204" pitchFamily="18" charset="0"/>
                <a:ea typeface="Cambria" panose="02040503050406030204" pitchFamily="18" charset="0"/>
              </a:rPr>
              <a:t>	SETB TR1 : Timer 1</a:t>
            </a:r>
          </a:p>
          <a:p>
            <a:pPr marL="0" indent="0">
              <a:lnSpc>
                <a:spcPct val="150000"/>
              </a:lnSpc>
              <a:buNone/>
            </a:pPr>
            <a:r>
              <a:rPr lang="en-US" sz="2000" dirty="0">
                <a:latin typeface="Cambria" panose="02040503050406030204" pitchFamily="18" charset="0"/>
                <a:ea typeface="Cambria" panose="02040503050406030204" pitchFamily="18" charset="0"/>
              </a:rPr>
              <a:t>After roll over the flag bit TF0 and TF1 will be set (1)</a:t>
            </a:r>
          </a:p>
          <a:p>
            <a:pPr marL="0" indent="0">
              <a:lnSpc>
                <a:spcPct val="150000"/>
              </a:lnSpc>
              <a:buNone/>
            </a:pPr>
            <a:r>
              <a:rPr lang="en-US" sz="2000" dirty="0">
                <a:latin typeface="Cambria" panose="02040503050406030204" pitchFamily="18" charset="0"/>
                <a:ea typeface="Cambria" panose="02040503050406030204" pitchFamily="18" charset="0"/>
              </a:rPr>
              <a:t>Stop:	CLR TR0</a:t>
            </a:r>
          </a:p>
          <a:p>
            <a:pPr marL="0" indent="0">
              <a:lnSpc>
                <a:spcPct val="150000"/>
              </a:lnSpc>
              <a:buNone/>
            </a:pPr>
            <a:r>
              <a:rPr lang="en-US" sz="2000" dirty="0">
                <a:latin typeface="Cambria" panose="02040503050406030204" pitchFamily="18" charset="0"/>
                <a:ea typeface="Cambria" panose="02040503050406030204" pitchFamily="18" charset="0"/>
              </a:rPr>
              <a:t>	CLR TR1</a:t>
            </a:r>
          </a:p>
          <a:p>
            <a:pPr marL="0" indent="0">
              <a:lnSpc>
                <a:spcPct val="150000"/>
              </a:lnSpc>
              <a:buNone/>
            </a:pPr>
            <a:r>
              <a:rPr lang="en-US" sz="2000" dirty="0">
                <a:latin typeface="Cambria" panose="02040503050406030204" pitchFamily="18" charset="0"/>
                <a:ea typeface="Cambria" panose="02040503050406030204" pitchFamily="18" charset="0"/>
              </a:rPr>
              <a:t>Mode 1 : 16 bit timer mode : </a:t>
            </a:r>
          </a:p>
          <a:p>
            <a:pPr marL="0" indent="0">
              <a:lnSpc>
                <a:spcPct val="150000"/>
              </a:lnSpc>
              <a:buNone/>
            </a:pPr>
            <a:r>
              <a:rPr lang="en-US" sz="2000" dirty="0">
                <a:latin typeface="Cambria" panose="02040503050406030204" pitchFamily="18" charset="0"/>
                <a:ea typeface="Cambria" panose="02040503050406030204" pitchFamily="18" charset="0"/>
              </a:rPr>
              <a:t>	0000 to FFFF : TH and TL</a:t>
            </a:r>
          </a:p>
          <a:p>
            <a:pPr marL="0" indent="0">
              <a:lnSpc>
                <a:spcPct val="150000"/>
              </a:lnSpc>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770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89DC2-B1A2-47AD-8412-D595DF6B3E5C}"/>
              </a:ext>
            </a:extLst>
          </p:cNvPr>
          <p:cNvSpPr>
            <a:spLocks noGrp="1"/>
          </p:cNvSpPr>
          <p:nvPr>
            <p:ph idx="1"/>
          </p:nvPr>
        </p:nvSpPr>
        <p:spPr>
          <a:xfrm>
            <a:off x="838200" y="801858"/>
            <a:ext cx="10515600" cy="5375105"/>
          </a:xfrm>
        </p:spPr>
        <p:txBody>
          <a:bodyPr>
            <a:normAutofit fontScale="92500" lnSpcReduction="10000"/>
          </a:bodyPr>
          <a:lstStyle/>
          <a:p>
            <a:pPr marL="0" indent="0">
              <a:lnSpc>
                <a:spcPct val="150000"/>
              </a:lnSpc>
              <a:buNone/>
            </a:pPr>
            <a:r>
              <a:rPr lang="en-US" sz="2000" dirty="0">
                <a:latin typeface="Cambria" panose="02040503050406030204" pitchFamily="18" charset="0"/>
                <a:ea typeface="Cambria" panose="02040503050406030204" pitchFamily="18" charset="0"/>
              </a:rPr>
              <a:t>Mode 2: 8 bit auto reload mode : </a:t>
            </a:r>
          </a:p>
          <a:p>
            <a:pPr marL="0" indent="0">
              <a:lnSpc>
                <a:spcPct val="150000"/>
              </a:lnSpc>
              <a:buNone/>
            </a:pPr>
            <a:r>
              <a:rPr lang="en-US" sz="2000" dirty="0">
                <a:latin typeface="Cambria" panose="02040503050406030204" pitchFamily="18" charset="0"/>
                <a:ea typeface="Cambria" panose="02040503050406030204" pitchFamily="18" charset="0"/>
              </a:rPr>
              <a:t>	TH and TL : 00 to FF : The initialized value of TH will be copied into the TL</a:t>
            </a:r>
          </a:p>
          <a:p>
            <a:pPr marL="0" indent="0">
              <a:lnSpc>
                <a:spcPct val="150000"/>
              </a:lnSpc>
              <a:buNone/>
            </a:pPr>
            <a:r>
              <a:rPr lang="en-US" sz="2000" dirty="0">
                <a:latin typeface="Cambria" panose="02040503050406030204" pitchFamily="18" charset="0"/>
                <a:ea typeface="Cambria" panose="02040503050406030204" pitchFamily="18" charset="0"/>
              </a:rPr>
              <a:t>After roll over the flag bit TF0 and TF1 will be set (1)</a:t>
            </a:r>
          </a:p>
          <a:p>
            <a:pPr marL="0" indent="0">
              <a:lnSpc>
                <a:spcPct val="150000"/>
              </a:lnSpc>
              <a:buNone/>
            </a:pPr>
            <a:r>
              <a:rPr lang="en-US" sz="2000" dirty="0">
                <a:latin typeface="Cambria" panose="02040503050406030204" pitchFamily="18" charset="0"/>
                <a:ea typeface="Cambria" panose="02040503050406030204" pitchFamily="18" charset="0"/>
              </a:rPr>
              <a:t>The programmers need not to reload the count here. The contents of TH will automatically reload into TL. The count is first loaded in TH and remains there. It will not be modified.</a:t>
            </a:r>
          </a:p>
          <a:p>
            <a:pPr marL="0" indent="0">
              <a:lnSpc>
                <a:spcPct val="150000"/>
              </a:lnSpc>
              <a:buNone/>
            </a:pPr>
            <a:r>
              <a:rPr lang="en-US" sz="2000" dirty="0">
                <a:latin typeface="Cambria" panose="02040503050406030204" pitchFamily="18" charset="0"/>
                <a:ea typeface="Cambria" panose="02040503050406030204" pitchFamily="18" charset="0"/>
              </a:rPr>
              <a:t>Mode 3 : Split Timer Mode</a:t>
            </a:r>
          </a:p>
          <a:p>
            <a:pPr marL="0" indent="0">
              <a:lnSpc>
                <a:spcPct val="150000"/>
              </a:lnSpc>
              <a:buNone/>
            </a:pPr>
            <a:r>
              <a:rPr lang="en-US" sz="2000" dirty="0">
                <a:latin typeface="Cambria" panose="02040503050406030204" pitchFamily="18" charset="0"/>
                <a:ea typeface="Cambria" panose="02040503050406030204" pitchFamily="18" charset="0"/>
              </a:rPr>
              <a:t>In mode 0, 1 and 2, the operations of the timer 0 and timer 1 are independent of each other. If suppose timer 0 is operating in mode 0, the timer 1 can operate in mode 2. their functions are completely different. They are independent to each other. But in mode 3, they are not independent to each other. They are collectively work. </a:t>
            </a:r>
          </a:p>
          <a:p>
            <a:pPr marL="0" indent="0">
              <a:lnSpc>
                <a:spcPct val="150000"/>
              </a:lnSpc>
              <a:buNone/>
            </a:pPr>
            <a:r>
              <a:rPr lang="en-US" sz="2000" dirty="0">
                <a:latin typeface="Cambria" panose="02040503050406030204" pitchFamily="18" charset="0"/>
                <a:ea typeface="Cambria" panose="02040503050406030204" pitchFamily="18" charset="0"/>
              </a:rPr>
              <a:t>Timer 1 : Mode 3: TR1 and TF1 : Timer 0</a:t>
            </a:r>
          </a:p>
        </p:txBody>
      </p:sp>
    </p:spTree>
    <p:extLst>
      <p:ext uri="{BB962C8B-B14F-4D97-AF65-F5344CB8AC3E}">
        <p14:creationId xmlns:p14="http://schemas.microsoft.com/office/powerpoint/2010/main" val="1186384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547</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vt:lpstr>
      <vt:lpstr>Wingdings</vt:lpstr>
      <vt:lpstr>Office Theme</vt:lpstr>
      <vt:lpstr>8051 Timers and Counters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8051 Timers and Counters</dc:title>
  <dc:creator>Black n White</dc:creator>
  <cp:lastModifiedBy>Black n White</cp:lastModifiedBy>
  <cp:revision>47</cp:revision>
  <dcterms:created xsi:type="dcterms:W3CDTF">2020-12-01T18:13:17Z</dcterms:created>
  <dcterms:modified xsi:type="dcterms:W3CDTF">2020-12-02T18:42:41Z</dcterms:modified>
</cp:coreProperties>
</file>