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7262-03D1-4F54-B813-A6D8A81C4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9B425-7E67-4516-93DB-AC436289C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4822-D47C-4F93-9E8F-21168B5D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F4F7-C731-423D-A447-6043366006B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BC72-2EB3-4F1C-82C8-BDF00F3C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5AFDC-E610-4D21-8FDE-8D613021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434-D3D3-4BF5-B40A-CC95511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B2BF-7BD9-4BFE-9E69-98B8DB15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E923E-5B20-4198-9709-3931BE615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46CF5-21CC-4C31-A66B-321BDA28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F4F7-C731-423D-A447-6043366006B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85C8-5B7A-44F1-868D-E62F54D5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9B589-ECAA-4858-8D1F-6F98ADD9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434-D3D3-4BF5-B40A-CC95511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5C842-E5FF-4974-AC41-79F444937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35039-AA96-4894-882D-A7CD6FCC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6724B-3FBF-4335-B9AA-088E77D4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F4F7-C731-423D-A447-6043366006B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6571-64F9-4130-9D1D-08121928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1726-0A92-470F-8F8F-F7489256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434-D3D3-4BF5-B40A-CC95511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BB25-63C1-43BD-85E6-56400CF9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E4CE-4CBE-4CD0-BFBD-5DB0202D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FDC4-D892-44B7-8FF2-B4FB8157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F4F7-C731-423D-A447-6043366006B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545A4-53D0-4CCA-A1C3-8D69A075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6E300-9BA2-4A86-8330-1CBE0D1D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434-D3D3-4BF5-B40A-CC95511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9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4FDC-AFFD-47A3-97D9-BAA22AF8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09499-22E0-4101-A521-041BEE119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FC910-A0FD-4741-9CCB-9E84BE45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F4F7-C731-423D-A447-6043366006B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8665-A9FD-4446-B919-A949381F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AF03-FF6B-4B60-9FB4-8E1CF8AF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434-D3D3-4BF5-B40A-CC95511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1547-AE9D-4F5F-BB3C-AD4C0EEC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E50E-CB81-4368-8279-F820FC195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541CB-4A27-4001-913E-98234A2B9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23BEA-741B-4D95-B4D6-29663307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F4F7-C731-423D-A447-6043366006B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DDE5F-36D0-46B8-B7D0-861D0361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F55A2-1794-49AE-9E6E-5587A5E2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434-D3D3-4BF5-B40A-CC95511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0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149A-BC36-43A1-B8B6-18B405D1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F2EB3-665D-4056-906E-BBB46619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0A836-9C22-4E11-AC87-6B716617C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3D69F-8AD4-4FEB-A1B7-A3085A863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C6CAC-1BC3-4C54-B12F-93FADC5FF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C020C-EB84-4ACE-B3B9-ED547BF3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F4F7-C731-423D-A447-6043366006B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A1E14-B3B9-44BE-94E3-6B26F791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30F33-7037-49B0-B10D-F9B9693D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434-D3D3-4BF5-B40A-CC95511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CE8A-097D-4D3A-A7D7-A4A7E77C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DBD4B-D606-4546-932B-0564C48E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F4F7-C731-423D-A447-6043366006B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6E764-C536-4F1E-9987-4A8E2C93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4DC8C-E8C5-4FA1-9E6C-0C33E6DB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434-D3D3-4BF5-B40A-CC95511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4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0CB91-0098-458A-A6C1-DEB9F6C6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F4F7-C731-423D-A447-6043366006B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655BF-8907-4478-B3D2-2F030A55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58F7A-8569-47BD-9743-C42DBD27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434-D3D3-4BF5-B40A-CC95511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3DC2-B1B1-4DB8-892F-4AB0C639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8EE8D-CC9B-4AAB-8B27-251917EF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328B5-3163-4C29-BBA9-6C2B920B4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22F1B-83F4-4BAC-88EF-9D75D203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F4F7-C731-423D-A447-6043366006B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B8056-9797-4AC9-8C04-E33AC124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D3DD7-13F5-459A-8FD3-1680641B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434-D3D3-4BF5-B40A-CC95511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DE7B-A969-484B-8BDF-C52622CC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052D5-41BC-45CA-9909-784AE74FD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40CC7-16FF-41B4-A441-45B86BADD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632BD-D770-4521-95DE-836109AD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F4F7-C731-423D-A447-6043366006B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6F281-22FE-42EC-AFB8-B3ADF530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3D989-6BC6-40C1-B25E-1EAEA21B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6434-D3D3-4BF5-B40A-CC95511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8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2E78-241C-4A39-BE29-D4F3CB49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E63DD-5C56-4C12-8479-7752DD3E2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3EADB-566D-4A56-97B5-95CE0FC1C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F4F7-C731-423D-A447-6043366006B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CC00-9DAE-4179-9BD0-4F3B014E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FEB55-5E24-4A16-8808-EE30E9C9E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06434-D3D3-4BF5-B40A-CC955113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5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E3DD-B4AA-44F7-9117-9C2D546A0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378" y="2785401"/>
            <a:ext cx="9134622" cy="106914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Arithmetic Coprocessor</a:t>
            </a:r>
          </a:p>
        </p:txBody>
      </p:sp>
    </p:spTree>
    <p:extLst>
      <p:ext uri="{BB962C8B-B14F-4D97-AF65-F5344CB8AC3E}">
        <p14:creationId xmlns:p14="http://schemas.microsoft.com/office/powerpoint/2010/main" val="380671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2F4D8E-FE53-47B5-954D-25E1C76F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5" y="872196"/>
            <a:ext cx="10156874" cy="51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B63FE9-B63C-4369-84C2-1E2999130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51" y="801858"/>
            <a:ext cx="10044332" cy="53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B4861B-A3D0-444B-AB33-60128876D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2" y="900332"/>
            <a:ext cx="10142805" cy="520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8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9595C8-9C83-437A-BD5E-2DB55F6DA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0" y="956604"/>
            <a:ext cx="9720775" cy="49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C3A19A-6BE8-480B-BB2E-8C437110B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6" y="858130"/>
            <a:ext cx="10410092" cy="52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7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31A0AA-D370-4067-B446-88E18413C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942535"/>
            <a:ext cx="10311618" cy="50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2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9228EC-775B-4779-8D74-C19240CA8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1153551"/>
            <a:ext cx="10213145" cy="47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53B30-CD2D-4495-9E16-F21409F37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4" y="956603"/>
            <a:ext cx="10156874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Office Theme</vt:lpstr>
      <vt:lpstr>Arithmetic Coprocessor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Coprocessor</dc:title>
  <dc:creator>Black n White</dc:creator>
  <cp:lastModifiedBy>Black n White</cp:lastModifiedBy>
  <cp:revision>17</cp:revision>
  <dcterms:created xsi:type="dcterms:W3CDTF">2021-01-04T16:53:11Z</dcterms:created>
  <dcterms:modified xsi:type="dcterms:W3CDTF">2021-01-04T18:31:41Z</dcterms:modified>
</cp:coreProperties>
</file>