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58" r:id="rId7"/>
    <p:sldId id="260" r:id="rId8"/>
    <p:sldId id="259" r:id="rId9"/>
    <p:sldId id="264" r:id="rId10"/>
    <p:sldId id="269" r:id="rId11"/>
    <p:sldId id="265" r:id="rId12"/>
    <p:sldId id="268" r:id="rId13"/>
    <p:sldId id="267" r:id="rId14"/>
    <p:sldId id="266" r:id="rId15"/>
    <p:sldId id="272" r:id="rId16"/>
    <p:sldId id="271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148C-615B-41EE-8FFA-7F7F31C52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C4C6E-4B58-4908-8034-D87BDF4F0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C4438-1EEA-4E5F-9132-EE4DAD86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CCF9-7140-42FA-BF4B-00B7B096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4232-D894-44DC-B359-F71C0249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6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7FA9-AC51-48E3-9185-8A71F9CD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5D227-2CD2-4C66-9F61-4CE16E4D7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475E8-9A40-4294-96DA-9E5ED006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F08B-7DD7-47EF-BC73-5BC4ADD6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92C0-8C8E-42EA-8E91-72FCF44C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0B45B-A61B-4CE7-91AF-64DB04031E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62BE7-6CA9-404F-B3CF-B0B9963C7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1CB0-086D-4055-B9E0-A1C5DF0B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9AF4-9C3B-4D82-A94A-932F4398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A9B3-7A60-48BE-A15E-6A1C0A3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0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EC95-AD7E-4328-BB78-AC63D426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1C54-E4DD-436F-AAEE-311146D0D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F739-E569-4684-94D5-2A043802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A67E-18A1-41D3-9462-705271B8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FDBF-B287-4AF6-B491-91EEBFE8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0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A3F1-EDA1-445C-A324-C7635926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56983-1ABC-4B52-BF4E-45DF8D709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BD83-AB32-42B3-B489-42168536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70D49-B5B7-4900-9217-2C0D6CC4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68F8-6616-4C21-89D0-4249FBF9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0D34-600E-4647-9ACE-AB392016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1BB1-982D-41E8-8B5A-9FC18158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CF77A-9620-4BF9-A67A-D68707DD4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8745-D280-41EE-9C38-F99E194D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CFFF6-5A76-4E06-8BC9-D10E4B8A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7EB7-03C6-45B7-A10C-B22773A9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5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2640-7789-499A-8395-74926C14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3760-429D-4CDC-9E9C-EB715316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C2E97-D667-4792-AEBB-31A7D454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52DA5-8ABD-4B2A-9FB8-951D6BB5D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B7B3A-8076-44C3-87A5-3FC7C058D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94750-1D73-42A0-956E-2705F0B1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998BE-24FE-4A16-8D32-22F7B29B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8FED8-3807-4EC8-894C-0106A760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EFB5-4381-4E8A-BED7-21A3DFA0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7526D-736B-47C9-B3FC-075ACB31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54A23-78E3-46D1-AF79-F412C2F6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44775-4C22-4175-9F94-C30273EC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6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283D9-02F1-4E07-8DBA-1A76F778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F5E30-C463-4A04-BC20-DB6CD16A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48D30-6369-4563-86DC-CD554DD2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44EE-456F-47EE-B447-D30690DA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DC66-4D8D-4383-855A-C1738903D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4F6C1-D9E6-4EF9-80D0-692CD4CDA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18ABB-6D51-48A7-833B-EA9BC781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E7E7C-BEB1-442B-A731-9208D949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6626C-D8B3-4AA2-91D3-C9A8051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1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04DA-323A-4558-AE79-0B496C30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5AE50-1D22-4684-93C6-6B2FCBF0F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A7CE1-159E-49E8-8FF2-16E5E3C3A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1987F-48E6-4CF6-9AAD-4EC3054C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58F76-72CE-40CD-BEED-4600BABA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C603-03F8-433B-817C-1CADFB0A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7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156D5-45E6-4722-A3AE-CDF14907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11FD-00D3-45C0-8B80-9FF4435A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2649-BC1E-439F-8DCF-925FE7933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D3E81-57BB-4021-8916-96BCC7E9C73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6B31-02C1-4B42-A124-CC1BC2EC2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1726-4031-476F-A948-22BD00A87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34B9-3D05-4D9A-88D6-22D7FBEF8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D664-EDA1-4B56-891C-1266DC8AC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5748"/>
            <a:ext cx="9144000" cy="24899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66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Interfacing Memory with 8086</a:t>
            </a:r>
          </a:p>
        </p:txBody>
      </p:sp>
    </p:spTree>
    <p:extLst>
      <p:ext uri="{BB962C8B-B14F-4D97-AF65-F5344CB8AC3E}">
        <p14:creationId xmlns:p14="http://schemas.microsoft.com/office/powerpoint/2010/main" val="121238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F6FD4-4417-41BC-8B35-485A869C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858130"/>
            <a:ext cx="10297550" cy="51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42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74DBD-2137-4F26-9709-CFAD2C4BF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942535"/>
            <a:ext cx="10339753" cy="50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CAC94-FCA8-4802-8F94-BB441B94A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" y="914400"/>
            <a:ext cx="10128739" cy="519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9149B3-D51A-4CDD-B611-FBC31216D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4" y="872197"/>
            <a:ext cx="10367888" cy="51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4D74E-FC42-4CD2-AF19-FB47C083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914400"/>
            <a:ext cx="10072468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DD08D9-8771-4E0A-BA86-1A1C9B493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858130"/>
            <a:ext cx="10325687" cy="510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5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20106-20ED-4099-96DA-2DCCC265E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844062"/>
            <a:ext cx="10185009" cy="528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6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74482B-8F5B-4B3D-82E5-8E4710AB5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928468"/>
            <a:ext cx="10241280" cy="513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4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B17AB-3AA6-4121-A98B-B00B9CFA3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2" y="844062"/>
            <a:ext cx="10297551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D57254-2294-4392-846A-6F9F7481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900332"/>
            <a:ext cx="10128738" cy="500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9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4C1CE-6A26-4F10-ACD0-26A37EFB8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942536"/>
            <a:ext cx="10086535" cy="497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2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2D64D-855A-4E0D-969B-2CBA12683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928468"/>
            <a:ext cx="10016197" cy="49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0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DB397-7D8A-4F79-ABD4-FDCDE0BB5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942535"/>
            <a:ext cx="10142806" cy="49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FBFE27-465B-46CA-9D36-2C021477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928468"/>
            <a:ext cx="10128738" cy="50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8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3F2B11-A86A-4FB6-A184-2159A43F6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970671"/>
            <a:ext cx="10255347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E9157-1EEA-4235-B294-1D865AD0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984738"/>
            <a:ext cx="10058400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92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9B1FFA-D4CA-4433-9602-D7CBC175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09" y="998806"/>
            <a:ext cx="10128739" cy="482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2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Office Theme</vt:lpstr>
      <vt:lpstr>Interfacing Memory with 8086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Memory with 8086</dc:title>
  <dc:creator>Black n White</dc:creator>
  <cp:lastModifiedBy>Black n White</cp:lastModifiedBy>
  <cp:revision>5</cp:revision>
  <dcterms:created xsi:type="dcterms:W3CDTF">2020-12-28T17:54:22Z</dcterms:created>
  <dcterms:modified xsi:type="dcterms:W3CDTF">2020-12-28T18:26:41Z</dcterms:modified>
</cp:coreProperties>
</file>