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2BBB-19F0-47F1-8E48-2BF82F8D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50DEA-F707-4DB0-8F10-D925101E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40BF-8418-4813-809F-252A6FCD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CAA1-247B-4F1D-8531-674A3229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A59B-FB65-463B-80E7-B8D872D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D57-7A34-4DBB-B7AB-89868A4B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5ABE5-9C18-4CCD-8B63-6805E401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9531-A696-4A12-B4DE-46FF5B22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6AF9-F834-47BE-88CD-487F072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CD3C-3BC1-4B15-A2E9-CE5B78BB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8D527-E4D1-4AAE-9F9F-28F59D2C2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416FE-24C0-427B-9032-AD491E753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01B0-0563-4624-AFB9-A7700B7C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8E83-878A-4006-8D61-207C3C8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7561-7F7A-4ADF-B230-0E6FD72E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A046-3BF5-4B9E-BAD2-B0B00C0D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EBC5-0A2D-4F6B-9178-91253280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0D27-0C37-4D7D-BA0B-32A3622F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F2B7-ECE7-462B-ADC8-73754DA2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9CB6-94B9-4CEC-90B5-AAA577A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819-7180-4A94-BB27-36AA8EB2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3DDF-BEF6-4DA0-83F0-6AFBF26A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983A-247A-4A74-BB44-0C0C7DAE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3A7E-A733-4F5C-9F91-C87B45A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E35A-641E-44E4-B500-B2AC080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EEE1-B7D1-4D5E-9554-A6B529D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32EA-EFF9-40A7-87CD-8A7C0D127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107F-AEFC-4892-A554-2037328F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2462-D10D-4D48-B0CD-416CF04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6B4D-49FA-4088-A05C-C984EC2D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B96B-BA5E-4227-93CB-D1A510C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6386-2575-473D-8A97-82250CDB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FA35-FB0E-45F4-AAC8-D40CEDE1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B9611-1F2E-4F44-B553-58792A48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5EE6-E307-41C5-B5BD-B4DDBA910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E65EE-861F-4C5C-9488-6C6509807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67FF5-3409-4073-912A-A191BEB9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01F37-C051-41D8-A130-E68F230B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8A28A-C226-4F11-9B00-0E1167A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4A59-BC3F-4B06-87F0-51F25A5E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7D425-6DE5-4774-BDDB-CB9FB83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539A6-D985-41A5-BEB1-D1D1F8F2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E464-07C1-4A3D-BC61-CA20B8B1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96877-AB1A-4C80-AF50-993D36A7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675A7-D1EC-499C-BE31-17203850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A6B57-1A15-42DA-8384-6AE3081A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54F-EC60-4D2B-8E4D-570429A8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8AEB-8E73-46F5-A828-64FB09D6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D2CD-7537-4915-8498-4FCEA6D8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8AD5-669A-4AC8-9571-278C0C14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D3E3-C801-4FBB-9564-079AEE06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2D5B9-CF4C-4493-8DD3-B01A3A46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D718-AF2C-415A-9111-10013EB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00630-F7BE-43B2-A982-6380DCFD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67D4-3418-4449-8ADA-CB06FBB2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5827-51F0-46FB-B0BB-E08750D0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2945-46AD-4035-B6A6-7492E480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CB8C-5B6F-4301-93DB-EE4C47D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96EA2-62BC-4C61-850A-BC6E12B2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1586-32AB-4289-A09E-A8DA8A59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305E-84D6-48E2-81C7-20CA08C72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556F-742D-41AC-BEA5-59F677032BF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EE05-2763-458E-92F8-C8D780811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EA3A-0614-41B8-A3F9-975047C9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DA1C-C59C-40A5-AB66-386FB5C3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0225-20BC-4963-B687-458F5DF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889" y="2264897"/>
            <a:ext cx="9988062" cy="124506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 Interfacing in 8085</a:t>
            </a:r>
          </a:p>
        </p:txBody>
      </p:sp>
    </p:spTree>
    <p:extLst>
      <p:ext uri="{BB962C8B-B14F-4D97-AF65-F5344CB8AC3E}">
        <p14:creationId xmlns:p14="http://schemas.microsoft.com/office/powerpoint/2010/main" val="31821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9239-82F0-42A4-ACCB-0D4F96DB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I/O mapped I/O: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Advantages: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Interfacing is less complex.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Maximum capacity of microprocessor will be utilized.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Disadvantages: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I/O devices require separate instructions.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Arithmetic, logical operations can’t be performed on I/O data.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 control signals required.</a:t>
            </a:r>
          </a:p>
        </p:txBody>
      </p:sp>
    </p:spTree>
    <p:extLst>
      <p:ext uri="{BB962C8B-B14F-4D97-AF65-F5344CB8AC3E}">
        <p14:creationId xmlns:p14="http://schemas.microsoft.com/office/powerpoint/2010/main" val="304081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745588"/>
            <a:ext cx="10944665" cy="54313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nothing but connecting outside peripherals to 8085 Microprocessor.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a path of communication between two components.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a technique of connecting microprocessor with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When microprocessor is executing an instruction, it needs to access the memory for reading instruction codes and the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interfacing, both the memory and the microprocessor require some signals to read from and write to registers.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Interfacing process needs to match the memory requirements and microprocessor signals.</a:t>
            </a:r>
          </a:p>
        </p:txBody>
      </p:sp>
    </p:spTree>
    <p:extLst>
      <p:ext uri="{BB962C8B-B14F-4D97-AF65-F5344CB8AC3E}">
        <p14:creationId xmlns:p14="http://schemas.microsoft.com/office/powerpoint/2010/main" val="32293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8085 Microprocessor – 16 Address Lines (A0 – A15)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2^16 = 65536 bits = 64 KB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Addresses start from 0000H to FFFFH – Addresses of the memory locations which can be addressed by the 8085 microprocessor.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8085 microprocessor uses the three control signals for the interfacing –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IO/M’ – Input/Output or Memory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RD’ – Read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WR’ – Write </a:t>
            </a:r>
          </a:p>
        </p:txBody>
      </p:sp>
    </p:spTree>
    <p:extLst>
      <p:ext uri="{BB962C8B-B14F-4D97-AF65-F5344CB8AC3E}">
        <p14:creationId xmlns:p14="http://schemas.microsoft.com/office/powerpoint/2010/main" val="38203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response to these three signals the memory chips have also some signals –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CE’ or CS’ – Chip enable or Chip select signal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OE’ or RD’ – Output Enable or Read Signal (Read Operation)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WE’ or WR’ – Write Enable or Write Signal (Write Operation)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IO/M’	RD’	WR’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0 	 0	  1       	- 	8085 reads data from memory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0 	 1	  0 	-	8085 writes data into the memory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These three signals are combined to generate two signals MEMR’ and MEMW’.</a:t>
            </a:r>
          </a:p>
        </p:txBody>
      </p:sp>
    </p:spTree>
    <p:extLst>
      <p:ext uri="{BB962C8B-B14F-4D97-AF65-F5344CB8AC3E}">
        <p14:creationId xmlns:p14="http://schemas.microsoft.com/office/powerpoint/2010/main" val="197504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IO/M’ + RD’ = MEMR’ (0+0=0)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IO/M’ + WR’ = MEMW’ (0+0=0)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IO/M’=1 then MEMR’ and MEMW’ signals will be deactivated irrespective of the value of RD’ and WR’ signals.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Representation of memory chip is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mxn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Where, m = number of memory location/memory size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    n = number of bits in each memory location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e.g. 256X8 (256 B) memory.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 = 256 = 2^8, so there are 8 address lines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 = 8, there are 8 data lines.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Prob.:	Find the length of address and data bus of 2048X512 memory chip.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Sol.:	2048X512 = (2^11)X512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So, length of address = 11 and number of data lines = 512     (Answer)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520506"/>
            <a:ext cx="10874326" cy="59224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Number of memory ICs required to construct a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Number of ICs required = Memory to be designed / Available capacity.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Prob.:	Construct 32 KB memory using 256X4 ICs.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Sol.:	Number of 256X4 ICs = [32X(2^10)X8]/[256X4]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		    = [32X(2^10)X8]/[(2^8)X4] = 32X2^2X2 = 32X4X2 = 256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Altogether there will be 128 rows and in each row there are two 256X4 ICs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Because in 32KB, there are 8 data line whereas in 256X4, there are 4 data lines.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Prob.: 	Find number of 256X8 ROM chip required to design 8KB of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Sol.: 	256X8 = 256 B  and 256X4 = 1024 B = 1 KB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To design 1 KB requires 4 chips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	so, to design 8 KB requires = 8X4 = 32 Chips.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Number of Chips = 8 KB / (256X8) = [8X(2^10)X8]/[(2^8)X8] = 8X2^2 = 8X4 = 32</a:t>
            </a:r>
          </a:p>
        </p:txBody>
      </p:sp>
    </p:spTree>
    <p:extLst>
      <p:ext uri="{BB962C8B-B14F-4D97-AF65-F5344CB8AC3E}">
        <p14:creationId xmlns:p14="http://schemas.microsoft.com/office/powerpoint/2010/main" val="163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B2A-C870-4417-B960-1978CCBB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745588"/>
            <a:ext cx="11141612" cy="5431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Peripherals are connected to microprocessor by two modes –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Memory mapped I/O mode (I/O devices are treated as memory ICs) and I/O mapped I/O mode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4F7EE5-376B-4E26-BFD4-49ADEBEB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83961"/>
              </p:ext>
            </p:extLst>
          </p:nvPr>
        </p:nvGraphicFramePr>
        <p:xfrm>
          <a:off x="1645920" y="2152360"/>
          <a:ext cx="8514080" cy="400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12">
                  <a:extLst>
                    <a:ext uri="{9D8B030D-6E8A-4147-A177-3AD203B41FA5}">
                      <a16:colId xmlns:a16="http://schemas.microsoft.com/office/drawing/2014/main" val="2021504277"/>
                    </a:ext>
                  </a:extLst>
                </a:gridCol>
                <a:gridCol w="1370743">
                  <a:extLst>
                    <a:ext uri="{9D8B030D-6E8A-4147-A177-3AD203B41FA5}">
                      <a16:colId xmlns:a16="http://schemas.microsoft.com/office/drawing/2014/main" val="2774899832"/>
                    </a:ext>
                  </a:extLst>
                </a:gridCol>
                <a:gridCol w="1370743">
                  <a:extLst>
                    <a:ext uri="{9D8B030D-6E8A-4147-A177-3AD203B41FA5}">
                      <a16:colId xmlns:a16="http://schemas.microsoft.com/office/drawing/2014/main" val="420882491"/>
                    </a:ext>
                  </a:extLst>
                </a:gridCol>
                <a:gridCol w="1430291">
                  <a:extLst>
                    <a:ext uri="{9D8B030D-6E8A-4147-A177-3AD203B41FA5}">
                      <a16:colId xmlns:a16="http://schemas.microsoft.com/office/drawing/2014/main" val="3884079301"/>
                    </a:ext>
                  </a:extLst>
                </a:gridCol>
                <a:gridCol w="1430291">
                  <a:extLst>
                    <a:ext uri="{9D8B030D-6E8A-4147-A177-3AD203B41FA5}">
                      <a16:colId xmlns:a16="http://schemas.microsoft.com/office/drawing/2014/main" val="1023144094"/>
                    </a:ext>
                  </a:extLst>
                </a:gridCol>
              </a:tblGrid>
              <a:tr h="84406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 mapped I/O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I/O mapped I/O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216"/>
                  </a:ext>
                </a:extLst>
              </a:tr>
              <a:tr h="9566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Address 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3736"/>
                  </a:ext>
                </a:extLst>
              </a:tr>
              <a:tr h="11535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 Signals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MEMR’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MEMW’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MEMR’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MEMW’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MEMR’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MEMW’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IOR’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IOW’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41959"/>
                  </a:ext>
                </a:extLst>
              </a:tr>
              <a:tr h="1053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peripherals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 KB       Mem.+I/O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(e.g. 64+0, 50+14)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 KB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2^8 = 256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I/O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011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2B442-0278-426D-A03D-6D136851692A}"/>
              </a:ext>
            </a:extLst>
          </p:cNvPr>
          <p:cNvCxnSpPr/>
          <p:nvPr/>
        </p:nvCxnSpPr>
        <p:spPr>
          <a:xfrm>
            <a:off x="5556738" y="5514532"/>
            <a:ext cx="309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9239-82F0-42A4-ACCB-0D4F96DB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mapped I/O: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Advantages: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IO/M’ is not required. So no separate instructions are needed.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Arithmetic, logical operations can be directly performed on I/O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Disadvantages: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Interfacing is complex.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space required is high.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823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Memory Interfacing in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Interfacing in 8085</dc:title>
  <dc:creator>Black n White</dc:creator>
  <cp:lastModifiedBy>Black n White</cp:lastModifiedBy>
  <cp:revision>36</cp:revision>
  <dcterms:created xsi:type="dcterms:W3CDTF">2020-10-21T12:56:32Z</dcterms:created>
  <dcterms:modified xsi:type="dcterms:W3CDTF">2020-10-22T06:51:18Z</dcterms:modified>
</cp:coreProperties>
</file>