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0913-7808-4A6E-958F-2D729A942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BB44A-50EF-402E-9048-1C8DA4403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6EAC-3B54-4886-8CCF-BE5C796B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277-B099-43CE-9754-E0CC34978EB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6173A-AD25-47A5-AF62-C684B10D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E328-3C92-44CA-B9B9-02923F5C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071F-4072-4F95-BDC0-70491367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4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60F2-D637-4D09-BEA6-0ECAAD1D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825FB-8A03-4DC4-A488-88F06ABB5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1A56D-BB59-40A4-BEFC-AB965DA2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277-B099-43CE-9754-E0CC34978EB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9A230-1DF5-46DE-8C25-E67B043B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51BCD-ECA9-43C9-BCAD-3ECFB3AA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071F-4072-4F95-BDC0-70491367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4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70103-1379-4992-8C00-B8530E010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44F90-642C-4F16-8475-6B65D4160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26926-3CBE-46B0-94E6-975784CD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277-B099-43CE-9754-E0CC34978EB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20910-34F6-412C-9662-0E9A891C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9314-508C-44B2-84C3-755B0BDB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071F-4072-4F95-BDC0-70491367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5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0CDE-A45F-45D5-9344-B5D48AFC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2757-A837-40B7-A62D-B297A2366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A928-728D-47D3-AA07-D7C20118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277-B099-43CE-9754-E0CC34978EB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B745-6AD5-4770-ADBE-6C44A7D6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16CBC-E8BC-41A4-8C49-7ACB352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071F-4072-4F95-BDC0-70491367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6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EADB-EE0C-48D1-A80F-AFA71000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EE33E-8CBF-46BF-AF1D-49F692D67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7C661-F61B-46B6-9456-55F02B46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277-B099-43CE-9754-E0CC34978EB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F8A21-642C-473E-BB10-C3C343AA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45A5-1D42-4341-9827-00B8403B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071F-4072-4F95-BDC0-70491367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7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845E-D4E9-4000-B0D7-CCCA69E8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AE82-2739-4118-9965-46A4DF31D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44910-B5B3-4EAE-ABCA-EE46F031E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FB6C4-EF58-40BB-81E7-6A7A034F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277-B099-43CE-9754-E0CC34978EB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75082-F55F-4780-AF75-23702081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88D20-26DD-42BD-8793-0B96CC82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071F-4072-4F95-BDC0-70491367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0E45-E110-429E-9ABE-976091EB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74F72-4811-4900-9478-D215D7618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ED00D-B0AB-4439-A704-5E14930C1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EE873-9383-444F-9D5E-A9ADAAB0F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3FF3D-5FF1-48B2-95DD-530E92106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46D02-E37E-49E9-8303-49F2C340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277-B099-43CE-9754-E0CC34978EB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2516C-C2DD-4F78-ADA7-39D954F7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9E936-C1E2-413F-928E-05A15C83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071F-4072-4F95-BDC0-70491367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0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4315-FE77-4B6F-9210-A8E7FDE4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28684-533E-4BDD-9E6A-F3014F6E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277-B099-43CE-9754-E0CC34978EB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30EEF-C89D-44E7-A37D-EAA0FB6E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FC030-871C-476C-A359-B78E3AD6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071F-4072-4F95-BDC0-70491367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0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87928-780F-4FD5-BE78-7FF31B8F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277-B099-43CE-9754-E0CC34978EB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D424F-6483-440D-8514-17CE0FB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74EF7-0CA8-4D84-B2A0-ABDC315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071F-4072-4F95-BDC0-70491367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8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0EA3-4E7D-4F78-AAA8-EE2BD65B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ED8C-3048-4FAB-B94E-47FCAB6F8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A478-FA6F-4D05-8C28-A45169596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2169E-63D5-4F0A-8E41-7D579C40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277-B099-43CE-9754-E0CC34978EB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7233D-7CD3-40ED-9626-0C0CB2D2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4F448-2AB8-44A5-A112-67448164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071F-4072-4F95-BDC0-70491367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3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D9CC-C048-4738-8CE6-4D23B377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BCF5F-DEE6-48D6-9D51-B1A581DE8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4B634-1680-4246-8283-DCF75DB63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46ACB-CFDA-48FB-9458-4A7AAF0F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277-B099-43CE-9754-E0CC34978EB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8BC6D-5DDF-484A-8773-6B924098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7D9C-94BF-4E80-BCBF-74F054D5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071F-4072-4F95-BDC0-70491367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4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E7EA4-1BF0-419E-B819-0944457F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659E1-BB54-4249-9B25-051A4221D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0219-BCDB-472F-8060-8D4C3D797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79277-B099-43CE-9754-E0CC34978EB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C01D-898D-46DB-9ED0-4E643CB7E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E8DF0-F60E-4750-8E83-B2BFFF967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B071F-4072-4F95-BDC0-70491367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5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7903-72BA-4D7B-A972-E18567EE0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6591"/>
            <a:ext cx="9144000" cy="1167618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Modes of Data Transfer</a:t>
            </a:r>
          </a:p>
        </p:txBody>
      </p:sp>
    </p:spTree>
    <p:extLst>
      <p:ext uri="{BB962C8B-B14F-4D97-AF65-F5344CB8AC3E}">
        <p14:creationId xmlns:p14="http://schemas.microsoft.com/office/powerpoint/2010/main" val="328638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20EEDF-DE51-4812-B930-5749F46A1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858130"/>
            <a:ext cx="10396024" cy="51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0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4EAECB-C77F-468D-84A5-0F0C1A947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3" y="858130"/>
            <a:ext cx="10466362" cy="51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6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7AAAEC-857C-405F-9302-2089D65F0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" y="886266"/>
            <a:ext cx="10438228" cy="513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1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3C70B9-0E59-4EC5-B044-AE66C4CAE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5" y="914400"/>
            <a:ext cx="10255348" cy="50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2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3A516F-303A-49FE-8DB1-060A04E55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5" y="787791"/>
            <a:ext cx="10424160" cy="51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8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B81CEE-F6AD-40D7-B8C5-7FE0B5F72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6" y="886265"/>
            <a:ext cx="10381956" cy="509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2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E7A46D-44A8-4321-8C88-E3B07C34B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6" y="815926"/>
            <a:ext cx="10438228" cy="52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5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E4C4CA-53C3-4623-9809-FC9FB41DB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3" y="801858"/>
            <a:ext cx="10452294" cy="52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5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CA4516-2AF2-4332-98F1-9C8284241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5" y="858129"/>
            <a:ext cx="10410092" cy="51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4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FCB0F1-AC00-4771-A411-8B3C72548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" y="787790"/>
            <a:ext cx="10550770" cy="53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4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E12128-B21F-4B0A-936E-70395BA89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2" y="844063"/>
            <a:ext cx="10283483" cy="51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70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386E39-6AEB-4615-8C65-072232519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6" y="801858"/>
            <a:ext cx="10452296" cy="52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1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F01DB0-6649-43F7-9A2C-73269304F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" y="787790"/>
            <a:ext cx="10536702" cy="53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3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42D149-3CDC-4258-9A74-01A076E58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1" y="731521"/>
            <a:ext cx="10621107" cy="53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1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2568EB-5FF6-4060-B9A5-C1F66AB21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759655"/>
            <a:ext cx="10677378" cy="528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7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97429E-DCB9-4FEB-8DBE-6D85CDA70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" y="731520"/>
            <a:ext cx="10663311" cy="53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1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71B1EC-6D54-4679-AE3E-A5635BCA2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2" y="858129"/>
            <a:ext cx="10564836" cy="52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7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D9601B-BC8D-4516-8F7A-6E073A22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" y="844063"/>
            <a:ext cx="10536702" cy="52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4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749A1E-9262-428D-AB83-B0634DAD1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2" y="872197"/>
            <a:ext cx="10396025" cy="51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4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4</Words>
  <Application>Microsoft Office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Office Theme</vt:lpstr>
      <vt:lpstr>Modes of Data Transfer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Modes of Data Transfer</dc:title>
  <dc:creator>Black n White</dc:creator>
  <cp:lastModifiedBy>Black n White</cp:lastModifiedBy>
  <cp:revision>26</cp:revision>
  <dcterms:created xsi:type="dcterms:W3CDTF">2020-12-30T06:27:01Z</dcterms:created>
  <dcterms:modified xsi:type="dcterms:W3CDTF">2020-12-30T16:58:48Z</dcterms:modified>
</cp:coreProperties>
</file>