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sldIdLst>
    <p:sldId id="256" r:id="rId2"/>
    <p:sldId id="257" r:id="rId3"/>
    <p:sldId id="258" r:id="rId4"/>
    <p:sldId id="260" r:id="rId5"/>
    <p:sldId id="261" r:id="rId6"/>
    <p:sldId id="274" r:id="rId7"/>
    <p:sldId id="275" r:id="rId8"/>
    <p:sldId id="276" r:id="rId9"/>
    <p:sldId id="263" r:id="rId10"/>
    <p:sldId id="281" r:id="rId11"/>
    <p:sldId id="296" r:id="rId12"/>
    <p:sldId id="264" r:id="rId13"/>
    <p:sldId id="283" r:id="rId14"/>
    <p:sldId id="285" r:id="rId15"/>
    <p:sldId id="287" r:id="rId16"/>
    <p:sldId id="265" r:id="rId17"/>
    <p:sldId id="289" r:id="rId18"/>
    <p:sldId id="293" r:id="rId19"/>
    <p:sldId id="266" r:id="rId20"/>
    <p:sldId id="273" r:id="rId21"/>
    <p:sldId id="269" r:id="rId22"/>
    <p:sldId id="270" r:id="rId23"/>
    <p:sldId id="272" r:id="rId24"/>
    <p:sldId id="27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C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91" autoAdjust="0"/>
  </p:normalViewPr>
  <p:slideViewPr>
    <p:cSldViewPr snapToGrid="0" snapToObjects="1">
      <p:cViewPr varScale="1">
        <p:scale>
          <a:sx n="72" d="100"/>
          <a:sy n="72" d="100"/>
        </p:scale>
        <p:origin x="60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9E83A2AF-A39A-490F-A45A-1A6DE9B8329C}" type="datetimeFigureOut">
              <a:rPr lang="en-US"/>
              <a:pPr/>
              <a:t>3/26/2022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8D8349C-4412-4D4B-A0AB-568DCDF9399E}"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C587FD-0025-492E-8039-E2410F4EED1B}" type="slidenum">
              <a:rPr lang="en-US"/>
              <a:pPr/>
              <a:t>17</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5B7364-5638-43C6-A4B4-51C81942EA7A}" type="slidenum">
              <a:rPr lang="en-US"/>
              <a:pPr/>
              <a:t>18</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1A8F45-D878-4138-9ED6-5C3647DB0ABF}" type="datetimeFigureOut">
              <a:rPr lang="en-US" smtClean="0"/>
              <a:pPr/>
              <a:t>3/26/2022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4C331F4-1881-46EA-931E-B864E53F4522}" type="slidenum">
              <a:rPr lang="en-US" smtClean="0"/>
              <a:pPr/>
              <a:t>‹#›</a:t>
            </a:fld>
            <a:endParaRPr lang="en-US"/>
          </a:p>
        </p:txBody>
      </p:sp>
    </p:spTree>
    <p:extLst>
      <p:ext uri="{BB962C8B-B14F-4D97-AF65-F5344CB8AC3E}">
        <p14:creationId xmlns:p14="http://schemas.microsoft.com/office/powerpoint/2010/main" val="3633286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6ECC16-7FC7-4244-B639-CAAE56F32882}" type="datetimeFigureOut">
              <a:rPr lang="en-US" smtClean="0"/>
              <a:pPr/>
              <a:t>3/26/2022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4B3B6C0-1D75-479E-8316-DAD1D1D7927F}" type="slidenum">
              <a:rPr lang="en-US" smtClean="0"/>
              <a:pPr/>
              <a:t>‹#›</a:t>
            </a:fld>
            <a:endParaRPr lang="en-US"/>
          </a:p>
        </p:txBody>
      </p:sp>
    </p:spTree>
    <p:extLst>
      <p:ext uri="{BB962C8B-B14F-4D97-AF65-F5344CB8AC3E}">
        <p14:creationId xmlns:p14="http://schemas.microsoft.com/office/powerpoint/2010/main" val="245530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8BC59A-6718-41CB-8F0B-7BA0943E8B53}" type="datetimeFigureOut">
              <a:rPr lang="en-US" smtClean="0"/>
              <a:pPr/>
              <a:t>3/26/2022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59E1998E-2A7A-4395-A40A-4CF4B7B3AE08}" type="slidenum">
              <a:rPr lang="en-US" smtClean="0"/>
              <a:pPr/>
              <a:t>‹#›</a:t>
            </a:fld>
            <a:endParaRPr lang="en-US"/>
          </a:p>
        </p:txBody>
      </p:sp>
    </p:spTree>
    <p:extLst>
      <p:ext uri="{BB962C8B-B14F-4D97-AF65-F5344CB8AC3E}">
        <p14:creationId xmlns:p14="http://schemas.microsoft.com/office/powerpoint/2010/main" val="3048110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AD2A9D-73EE-42A8-8EEC-CC743CFE17EA}" type="datetimeFigureOut">
              <a:rPr lang="en-US" smtClean="0"/>
              <a:pPr/>
              <a:t>3/26/2022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17E0431-51FD-44F3-92C3-D496C0858E61}" type="slidenum">
              <a:rPr lang="en-US" smtClean="0"/>
              <a:pPr/>
              <a:t>‹#›</a:t>
            </a:fld>
            <a:endParaRPr lang="en-US"/>
          </a:p>
        </p:txBody>
      </p:sp>
    </p:spTree>
    <p:extLst>
      <p:ext uri="{BB962C8B-B14F-4D97-AF65-F5344CB8AC3E}">
        <p14:creationId xmlns:p14="http://schemas.microsoft.com/office/powerpoint/2010/main" val="3238794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A3466A-8ED0-4A74-A0A4-DAAEAA402D88}" type="datetimeFigureOut">
              <a:rPr lang="en-US" smtClean="0"/>
              <a:pPr/>
              <a:t>3/26/2022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98B0EB9B-8CF5-4614-B42B-B68026714A2C}" type="slidenum">
              <a:rPr lang="en-US" smtClean="0"/>
              <a:pPr/>
              <a:t>‹#›</a:t>
            </a:fld>
            <a:endParaRPr lang="en-US"/>
          </a:p>
        </p:txBody>
      </p:sp>
    </p:spTree>
    <p:extLst>
      <p:ext uri="{BB962C8B-B14F-4D97-AF65-F5344CB8AC3E}">
        <p14:creationId xmlns:p14="http://schemas.microsoft.com/office/powerpoint/2010/main" val="2912200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BFAA70-8BFF-4BBE-BE94-3DF7576772DB}" type="datetimeFigureOut">
              <a:rPr lang="en-US" smtClean="0"/>
              <a:pPr/>
              <a:t>3/26/2022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D5397216-F289-45F4-8378-CB431803496C}" type="slidenum">
              <a:rPr lang="en-US" smtClean="0"/>
              <a:pPr/>
              <a:t>‹#›</a:t>
            </a:fld>
            <a:endParaRPr lang="en-US"/>
          </a:p>
        </p:txBody>
      </p:sp>
    </p:spTree>
    <p:extLst>
      <p:ext uri="{BB962C8B-B14F-4D97-AF65-F5344CB8AC3E}">
        <p14:creationId xmlns:p14="http://schemas.microsoft.com/office/powerpoint/2010/main" val="19747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4D36FD-5B9D-4A84-9D69-E7C19973DBA8}" type="datetimeFigureOut">
              <a:rPr lang="en-US" smtClean="0"/>
              <a:pPr/>
              <a:t>3/26/2022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033A1EB8-9710-4E47-89E0-B2B81542B80A}" type="slidenum">
              <a:rPr lang="en-US" smtClean="0"/>
              <a:pPr/>
              <a:t>‹#›</a:t>
            </a:fld>
            <a:endParaRPr lang="en-US"/>
          </a:p>
        </p:txBody>
      </p:sp>
    </p:spTree>
    <p:extLst>
      <p:ext uri="{BB962C8B-B14F-4D97-AF65-F5344CB8AC3E}">
        <p14:creationId xmlns:p14="http://schemas.microsoft.com/office/powerpoint/2010/main" val="242001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F18D49-14F9-4CFE-8BB2-4238F6C55748}" type="datetimeFigureOut">
              <a:rPr lang="en-US" smtClean="0"/>
              <a:pPr/>
              <a:t>3/26/2022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AD39C5B-DC09-4B28-98D5-766CFC08DE14}" type="slidenum">
              <a:rPr lang="en-US" smtClean="0"/>
              <a:pPr/>
              <a:t>‹#›</a:t>
            </a:fld>
            <a:endParaRPr lang="en-US"/>
          </a:p>
        </p:txBody>
      </p:sp>
    </p:spTree>
    <p:extLst>
      <p:ext uri="{BB962C8B-B14F-4D97-AF65-F5344CB8AC3E}">
        <p14:creationId xmlns:p14="http://schemas.microsoft.com/office/powerpoint/2010/main" val="1574404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49CB5B-3874-42F3-9858-710AE44C92D8}" type="datetimeFigureOut">
              <a:rPr lang="en-US" smtClean="0"/>
              <a:pPr/>
              <a:t>3/26/2022</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182EEE19-EAE2-40D4-8F6A-A172DA18A175}" type="slidenum">
              <a:rPr lang="en-US" smtClean="0"/>
              <a:pPr/>
              <a:t>‹#›</a:t>
            </a:fld>
            <a:endParaRPr lang="en-US"/>
          </a:p>
        </p:txBody>
      </p:sp>
    </p:spTree>
    <p:extLst>
      <p:ext uri="{BB962C8B-B14F-4D97-AF65-F5344CB8AC3E}">
        <p14:creationId xmlns:p14="http://schemas.microsoft.com/office/powerpoint/2010/main" val="189494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0580F9-88DF-405A-ACA0-E6D8230ADE87}" type="datetimeFigureOut">
              <a:rPr lang="en-US" smtClean="0"/>
              <a:pPr/>
              <a:t>3/26/2022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B592EEBD-4549-4AF7-AE67-5C91D514092A}" type="slidenum">
              <a:rPr lang="en-US" smtClean="0"/>
              <a:pPr/>
              <a:t>‹#›</a:t>
            </a:fld>
            <a:endParaRPr lang="en-US"/>
          </a:p>
        </p:txBody>
      </p:sp>
    </p:spTree>
    <p:extLst>
      <p:ext uri="{BB962C8B-B14F-4D97-AF65-F5344CB8AC3E}">
        <p14:creationId xmlns:p14="http://schemas.microsoft.com/office/powerpoint/2010/main" val="2890873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EEA70-EE23-4710-88D8-69F6F50D4178}" type="datetimeFigureOut">
              <a:rPr lang="en-US" smtClean="0"/>
              <a:pPr/>
              <a:t>3/26/2022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B94A015D-B1B3-4FFA-9E3D-3FF374B3BE06}" type="slidenum">
              <a:rPr lang="en-US" smtClean="0"/>
              <a:pPr/>
              <a:t>‹#›</a:t>
            </a:fld>
            <a:endParaRPr lang="en-US"/>
          </a:p>
        </p:txBody>
      </p:sp>
    </p:spTree>
    <p:extLst>
      <p:ext uri="{BB962C8B-B14F-4D97-AF65-F5344CB8AC3E}">
        <p14:creationId xmlns:p14="http://schemas.microsoft.com/office/powerpoint/2010/main" val="92670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58BCB-A0DD-4AB1-BE16-F66DF016591F}" type="datetimeFigureOut">
              <a:rPr lang="en-US" smtClean="0"/>
              <a:pPr/>
              <a:t>3/26/2022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61D24C-52FF-4C70-81B2-835EB5C72BE7}" type="slidenum">
              <a:rPr lang="en-US" smtClean="0"/>
              <a:pPr/>
              <a:t>‹#›</a:t>
            </a:fld>
            <a:endParaRPr lang="en-US"/>
          </a:p>
        </p:txBody>
      </p:sp>
    </p:spTree>
    <p:extLst>
      <p:ext uri="{BB962C8B-B14F-4D97-AF65-F5344CB8AC3E}">
        <p14:creationId xmlns:p14="http://schemas.microsoft.com/office/powerpoint/2010/main" val="90422732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audio" Target="../media/audio1.wav" /><Relationship Id="rId1" Type="http://schemas.openxmlformats.org/officeDocument/2006/relationships/slideLayout" Target="../slideLayouts/slideLayout6.xml" /><Relationship Id="rId4" Type="http://schemas.openxmlformats.org/officeDocument/2006/relationships/image" Target="../media/image4.jpeg" /></Relationships>
</file>

<file path=ppt/slides/_rels/slide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p:txBody>
          <a:bodyPr/>
          <a:lstStyle/>
          <a:p>
            <a:pPr eaLnBrk="1" hangingPunct="1"/>
            <a:r>
              <a:rPr lang="en-US"/>
              <a:t>Aqueous Solutions and the Concept of pH</a:t>
            </a:r>
          </a:p>
        </p:txBody>
      </p:sp>
      <p:sp>
        <p:nvSpPr>
          <p:cNvPr id="3" name="Subtitle 2"/>
          <p:cNvSpPr>
            <a:spLocks noGrp="1"/>
          </p:cNvSpPr>
          <p:nvPr>
            <p:ph type="subTitle" idx="1"/>
          </p:nvPr>
        </p:nvSpPr>
        <p:spPr/>
        <p:txBody>
          <a:bodyPr rtlCol="0">
            <a:normAutofit/>
          </a:bodyPr>
          <a:lstStyle/>
          <a:p>
            <a:pPr eaLnBrk="1" fontAlgn="auto" hangingPunct="1">
              <a:spcAft>
                <a:spcPts val="0"/>
              </a:spcAft>
              <a:defRPr/>
            </a:pPr>
            <a:r>
              <a:rPr lang="en-US" dirty="0"/>
              <a:t>Chapter-6</a:t>
            </a:r>
            <a:endParaRPr lang="en-US" dirty="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84" name="Text Box 12"/>
          <p:cNvSpPr txBox="1">
            <a:spLocks noChangeArrowheads="1"/>
          </p:cNvSpPr>
          <p:nvPr/>
        </p:nvSpPr>
        <p:spPr bwMode="auto">
          <a:xfrm>
            <a:off x="565150" y="328612"/>
            <a:ext cx="2871299" cy="535531"/>
          </a:xfrm>
          <a:prstGeom prst="rect">
            <a:avLst/>
          </a:prstGeom>
          <a:noFill/>
          <a:ln w="9525">
            <a:noFill/>
            <a:miter lim="800000"/>
            <a:headEnd/>
            <a:tailEnd/>
          </a:ln>
          <a:effectLst>
            <a:outerShdw dist="45791" dir="3378596" algn="ctr" rotWithShape="0">
              <a:schemeClr val="bg2"/>
            </a:outerShdw>
          </a:effectLst>
        </p:spPr>
        <p:txBody>
          <a:bodyPr wrap="none">
            <a:spAutoFit/>
          </a:bodyPr>
          <a:lstStyle/>
          <a:p>
            <a:pPr eaLnBrk="1" hangingPunct="1">
              <a:lnSpc>
                <a:spcPct val="90000"/>
              </a:lnSpc>
              <a:spcBef>
                <a:spcPct val="20000"/>
              </a:spcBef>
              <a:spcAft>
                <a:spcPct val="20000"/>
              </a:spcAft>
              <a:defRPr/>
            </a:pPr>
            <a:r>
              <a:rPr lang="en-US" altLang="en-US" sz="3200" b="1" dirty="0">
                <a:solidFill>
                  <a:schemeClr val="tx2"/>
                </a:solidFill>
                <a:latin typeface="+mn-lt"/>
              </a:rPr>
              <a:t>Acids and bases</a:t>
            </a:r>
          </a:p>
        </p:txBody>
      </p:sp>
      <p:sp>
        <p:nvSpPr>
          <p:cNvPr id="847885" name="Text Box 13"/>
          <p:cNvSpPr txBox="1">
            <a:spLocks noChangeArrowheads="1"/>
          </p:cNvSpPr>
          <p:nvPr/>
        </p:nvSpPr>
        <p:spPr bwMode="auto">
          <a:xfrm>
            <a:off x="457200" y="1068387"/>
            <a:ext cx="7924800" cy="1368425"/>
          </a:xfrm>
          <a:prstGeom prst="rect">
            <a:avLst/>
          </a:prstGeom>
          <a:noFill/>
          <a:ln w="9525" algn="ctr">
            <a:noFill/>
            <a:miter lim="800000"/>
            <a:headEnd/>
            <a:tailEnd/>
          </a:ln>
        </p:spPr>
        <p:txBody>
          <a:bodyPr>
            <a:spAutoFit/>
          </a:bodyPr>
          <a:lstStyle/>
          <a:p>
            <a:pPr eaLnBrk="1" hangingPunct="1">
              <a:lnSpc>
                <a:spcPct val="90000"/>
              </a:lnSpc>
              <a:spcBef>
                <a:spcPct val="20000"/>
              </a:spcBef>
              <a:spcAft>
                <a:spcPct val="20000"/>
              </a:spcAft>
              <a:buFontTx/>
              <a:buChar char="•"/>
              <a:tabLst>
                <a:tab pos="228600" algn="l"/>
                <a:tab pos="1943100" algn="l"/>
              </a:tabLst>
            </a:pPr>
            <a:r>
              <a:rPr lang="en-US" altLang="en-US" sz="3200" dirty="0"/>
              <a:t> Acids have a lot of Hydrogen ions (</a:t>
            </a:r>
            <a:r>
              <a:rPr lang="en-US" altLang="en-US" sz="3200" dirty="0">
                <a:solidFill>
                  <a:srgbClr val="FB830B"/>
                </a:solidFill>
              </a:rPr>
              <a:t>H</a:t>
            </a:r>
            <a:r>
              <a:rPr lang="en-US" altLang="en-US" sz="3200" baseline="30000" dirty="0">
                <a:solidFill>
                  <a:srgbClr val="FB830B"/>
                </a:solidFill>
              </a:rPr>
              <a:t>+</a:t>
            </a:r>
            <a:r>
              <a:rPr lang="en-US" altLang="en-US" sz="3200" dirty="0"/>
              <a:t>)</a:t>
            </a:r>
            <a:r>
              <a:rPr lang="en-US" altLang="en-US" dirty="0"/>
              <a:t> </a:t>
            </a:r>
            <a:r>
              <a:rPr lang="en-US" altLang="en-US" sz="3200" dirty="0"/>
              <a:t>and 	bases have a lot of Hydroxide ions (</a:t>
            </a:r>
            <a:r>
              <a:rPr lang="en-US" altLang="en-US" sz="3200" dirty="0">
                <a:solidFill>
                  <a:schemeClr val="folHlink"/>
                </a:solidFill>
              </a:rPr>
              <a:t>-OH</a:t>
            </a:r>
            <a:r>
              <a:rPr lang="en-US" altLang="en-US" sz="3200" dirty="0"/>
              <a:t>).</a:t>
            </a:r>
            <a:endParaRPr lang="en-US" altLang="en-US" sz="3200" b="1" dirty="0"/>
          </a:p>
          <a:p>
            <a:pPr eaLnBrk="1" hangingPunct="1">
              <a:lnSpc>
                <a:spcPct val="90000"/>
              </a:lnSpc>
              <a:spcBef>
                <a:spcPct val="20000"/>
              </a:spcBef>
              <a:spcAft>
                <a:spcPct val="20000"/>
              </a:spcAft>
              <a:buFontTx/>
              <a:buChar char="•"/>
              <a:tabLst>
                <a:tab pos="228600" algn="l"/>
                <a:tab pos="1943100" algn="l"/>
              </a:tabLst>
            </a:pPr>
            <a:endParaRPr lang="en-US" altLang="en-US" b="1" dirty="0">
              <a:latin typeface="Arial" charset="0"/>
            </a:endParaRPr>
          </a:p>
        </p:txBody>
      </p:sp>
      <p:pic>
        <p:nvPicPr>
          <p:cNvPr id="847893" name="Picture 21" descr="audio image blue">
            <a:hlinkClick r:id="" action="ppaction://noaction">
              <a:snd r:embed="rId2" name="06-36.WAV"/>
            </a:hlinkClick>
          </p:cNvPr>
          <p:cNvPicPr>
            <a:picLocks noChangeAspect="1" noChangeArrowheads="1"/>
          </p:cNvPicPr>
          <p:nvPr/>
        </p:nvPicPr>
        <p:blipFill>
          <a:blip r:embed="rId3"/>
          <a:srcRect/>
          <a:stretch>
            <a:fillRect/>
          </a:stretch>
        </p:blipFill>
        <p:spPr bwMode="auto">
          <a:xfrm>
            <a:off x="8357393" y="328612"/>
            <a:ext cx="354013" cy="354013"/>
          </a:xfrm>
          <a:prstGeom prst="rect">
            <a:avLst/>
          </a:prstGeom>
          <a:noFill/>
          <a:ln w="9525">
            <a:noFill/>
            <a:miter lim="800000"/>
            <a:headEnd/>
            <a:tailEnd/>
          </a:ln>
        </p:spPr>
      </p:pic>
      <p:sp>
        <p:nvSpPr>
          <p:cNvPr id="847928" name="Text Box 56"/>
          <p:cNvSpPr txBox="1">
            <a:spLocks noChangeArrowheads="1"/>
          </p:cNvSpPr>
          <p:nvPr/>
        </p:nvSpPr>
        <p:spPr bwMode="auto">
          <a:xfrm>
            <a:off x="565150" y="2169046"/>
            <a:ext cx="7924800" cy="535531"/>
          </a:xfrm>
          <a:prstGeom prst="rect">
            <a:avLst/>
          </a:prstGeom>
          <a:noFill/>
          <a:ln w="9525" algn="ctr">
            <a:noFill/>
            <a:miter lim="800000"/>
            <a:headEnd/>
            <a:tailEnd/>
          </a:ln>
        </p:spPr>
        <p:txBody>
          <a:bodyPr>
            <a:spAutoFit/>
          </a:bodyPr>
          <a:lstStyle/>
          <a:p>
            <a:pPr eaLnBrk="1" hangingPunct="1">
              <a:lnSpc>
                <a:spcPct val="90000"/>
              </a:lnSpc>
              <a:spcBef>
                <a:spcPct val="20000"/>
              </a:spcBef>
              <a:spcAft>
                <a:spcPct val="20000"/>
              </a:spcAft>
              <a:buFontTx/>
              <a:buChar char="•"/>
              <a:tabLst>
                <a:tab pos="228600" algn="l"/>
                <a:tab pos="1943100" algn="l"/>
              </a:tabLst>
            </a:pPr>
            <a:r>
              <a:rPr lang="en-US" altLang="en-US" sz="3200" dirty="0">
                <a:latin typeface="Times" pitchFamily="18" charset="0"/>
              </a:rPr>
              <a:t> </a:t>
            </a:r>
            <a:r>
              <a:rPr lang="en-US" altLang="en-US" sz="2800" dirty="0">
                <a:latin typeface="Times" pitchFamily="18" charset="0"/>
              </a:rPr>
              <a:t>A solution is neutral if its pH equals </a:t>
            </a:r>
            <a:r>
              <a:rPr lang="en-US" altLang="en-US" sz="2800" u="sng" dirty="0">
                <a:latin typeface="Times" pitchFamily="18" charset="0"/>
              </a:rPr>
              <a:t>seven</a:t>
            </a:r>
            <a:r>
              <a:rPr lang="en-US" altLang="en-US" sz="2800" dirty="0">
                <a:latin typeface="Times" pitchFamily="18" charset="0"/>
              </a:rPr>
              <a:t>. </a:t>
            </a:r>
            <a:endParaRPr lang="en-US" altLang="en-US" sz="2800" b="1" dirty="0">
              <a:latin typeface="Arial" charset="0"/>
            </a:endParaRPr>
          </a:p>
        </p:txBody>
      </p:sp>
      <p:pic>
        <p:nvPicPr>
          <p:cNvPr id="847929" name="Picture 57" descr="pH scale"/>
          <p:cNvPicPr>
            <a:picLocks noChangeAspect="1" noChangeArrowheads="1"/>
          </p:cNvPicPr>
          <p:nvPr/>
        </p:nvPicPr>
        <p:blipFill>
          <a:blip r:embed="rId4"/>
          <a:srcRect/>
          <a:stretch>
            <a:fillRect/>
          </a:stretch>
        </p:blipFill>
        <p:spPr bwMode="auto">
          <a:xfrm>
            <a:off x="457200" y="3626289"/>
            <a:ext cx="8261350" cy="1447800"/>
          </a:xfrm>
          <a:prstGeom prst="rect">
            <a:avLst/>
          </a:prstGeom>
          <a:noFill/>
          <a:ln w="9525">
            <a:noFill/>
            <a:miter lim="800000"/>
            <a:headEnd/>
            <a:tailEnd/>
          </a:ln>
        </p:spPr>
      </p:pic>
      <p:sp>
        <p:nvSpPr>
          <p:cNvPr id="847930" name="Text Box 58"/>
          <p:cNvSpPr txBox="1">
            <a:spLocks noChangeArrowheads="1"/>
          </p:cNvSpPr>
          <p:nvPr/>
        </p:nvSpPr>
        <p:spPr bwMode="auto">
          <a:xfrm>
            <a:off x="1066800" y="4648200"/>
            <a:ext cx="1987550" cy="476250"/>
          </a:xfrm>
          <a:prstGeom prst="rect">
            <a:avLst/>
          </a:prstGeom>
          <a:noFill/>
          <a:ln w="9525">
            <a:noFill/>
            <a:miter lim="800000"/>
            <a:headEnd/>
            <a:tailEnd/>
          </a:ln>
        </p:spPr>
        <p:txBody>
          <a:bodyPr wrap="none">
            <a:spAutoFit/>
          </a:bodyPr>
          <a:lstStyle/>
          <a:p>
            <a:pPr eaLnBrk="1" hangingPunct="1">
              <a:lnSpc>
                <a:spcPct val="90000"/>
              </a:lnSpc>
              <a:spcBef>
                <a:spcPct val="20000"/>
              </a:spcBef>
              <a:spcAft>
                <a:spcPct val="20000"/>
              </a:spcAft>
            </a:pPr>
            <a:r>
              <a:rPr lang="en-US" altLang="en-US" sz="2800" b="1">
                <a:solidFill>
                  <a:srgbClr val="FB830B"/>
                </a:solidFill>
                <a:latin typeface="Times" pitchFamily="18" charset="0"/>
              </a:rPr>
              <a:t>More acidic</a:t>
            </a:r>
          </a:p>
        </p:txBody>
      </p:sp>
      <p:sp>
        <p:nvSpPr>
          <p:cNvPr id="847931" name="Text Box 59"/>
          <p:cNvSpPr txBox="1">
            <a:spLocks noChangeArrowheads="1"/>
          </p:cNvSpPr>
          <p:nvPr/>
        </p:nvSpPr>
        <p:spPr bwMode="auto">
          <a:xfrm>
            <a:off x="6019800" y="4648200"/>
            <a:ext cx="1870075" cy="476250"/>
          </a:xfrm>
          <a:prstGeom prst="rect">
            <a:avLst/>
          </a:prstGeom>
          <a:noFill/>
          <a:ln w="9525">
            <a:noFill/>
            <a:miter lim="800000"/>
            <a:headEnd/>
            <a:tailEnd/>
          </a:ln>
        </p:spPr>
        <p:txBody>
          <a:bodyPr wrap="none">
            <a:spAutoFit/>
          </a:bodyPr>
          <a:lstStyle/>
          <a:p>
            <a:pPr eaLnBrk="1" hangingPunct="1">
              <a:lnSpc>
                <a:spcPct val="90000"/>
              </a:lnSpc>
              <a:spcBef>
                <a:spcPct val="20000"/>
              </a:spcBef>
              <a:spcAft>
                <a:spcPct val="20000"/>
              </a:spcAft>
            </a:pPr>
            <a:r>
              <a:rPr lang="en-US" altLang="en-US" sz="2800" b="1">
                <a:solidFill>
                  <a:schemeClr val="folHlink"/>
                </a:solidFill>
                <a:latin typeface="Times" pitchFamily="18" charset="0"/>
              </a:rPr>
              <a:t>More basic</a:t>
            </a:r>
          </a:p>
        </p:txBody>
      </p:sp>
      <p:sp>
        <p:nvSpPr>
          <p:cNvPr id="847934" name="Text Box 62"/>
          <p:cNvSpPr txBox="1">
            <a:spLocks noChangeArrowheads="1"/>
          </p:cNvSpPr>
          <p:nvPr/>
        </p:nvSpPr>
        <p:spPr bwMode="auto">
          <a:xfrm>
            <a:off x="3733800" y="5102225"/>
            <a:ext cx="1349375" cy="476250"/>
          </a:xfrm>
          <a:prstGeom prst="rect">
            <a:avLst/>
          </a:prstGeom>
          <a:noFill/>
          <a:ln w="9525">
            <a:noFill/>
            <a:miter lim="800000"/>
            <a:headEnd/>
            <a:tailEnd/>
          </a:ln>
        </p:spPr>
        <p:txBody>
          <a:bodyPr wrap="none">
            <a:spAutoFit/>
          </a:bodyPr>
          <a:lstStyle/>
          <a:p>
            <a:pPr eaLnBrk="1" hangingPunct="1">
              <a:lnSpc>
                <a:spcPct val="90000"/>
              </a:lnSpc>
              <a:spcBef>
                <a:spcPct val="20000"/>
              </a:spcBef>
              <a:spcAft>
                <a:spcPct val="20000"/>
              </a:spcAft>
            </a:pPr>
            <a:r>
              <a:rPr lang="en-US" altLang="en-US" sz="2800" b="1">
                <a:solidFill>
                  <a:srgbClr val="FA2828"/>
                </a:solidFill>
                <a:latin typeface="Times" pitchFamily="18" charset="0"/>
              </a:rPr>
              <a:t>Neutral</a:t>
            </a:r>
          </a:p>
        </p:txBody>
      </p:sp>
      <p:sp>
        <p:nvSpPr>
          <p:cNvPr id="847935" name="Text Box 63"/>
          <p:cNvSpPr txBox="1">
            <a:spLocks noChangeArrowheads="1"/>
          </p:cNvSpPr>
          <p:nvPr/>
        </p:nvSpPr>
        <p:spPr bwMode="auto">
          <a:xfrm>
            <a:off x="914400" y="54864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
        <p:nvSpPr>
          <p:cNvPr id="847936" name="Text Box 64"/>
          <p:cNvSpPr txBox="1">
            <a:spLocks noChangeArrowheads="1"/>
          </p:cNvSpPr>
          <p:nvPr/>
        </p:nvSpPr>
        <p:spPr bwMode="auto">
          <a:xfrm>
            <a:off x="685800" y="51816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
        <p:nvSpPr>
          <p:cNvPr id="847937" name="Text Box 65"/>
          <p:cNvSpPr txBox="1">
            <a:spLocks noChangeArrowheads="1"/>
          </p:cNvSpPr>
          <p:nvPr/>
        </p:nvSpPr>
        <p:spPr bwMode="auto">
          <a:xfrm>
            <a:off x="1219200" y="5791200"/>
            <a:ext cx="533400" cy="366713"/>
          </a:xfrm>
          <a:prstGeom prst="rect">
            <a:avLst/>
          </a:prstGeom>
          <a:noFill/>
          <a:ln w="9525">
            <a:noFill/>
            <a:miter lim="800000"/>
            <a:headEnd/>
            <a:tailEnd/>
          </a:ln>
        </p:spPr>
        <p:txBody>
          <a:bodyPr>
            <a:spAutoFit/>
          </a:bodyPr>
          <a:lstStyle/>
          <a:p>
            <a:pPr>
              <a:spcBef>
                <a:spcPct val="50000"/>
              </a:spcBef>
            </a:pPr>
            <a:r>
              <a:rPr lang="en-US"/>
              <a:t>H</a:t>
            </a:r>
            <a:r>
              <a:rPr lang="en-US" baseline="30000"/>
              <a:t>+</a:t>
            </a:r>
          </a:p>
        </p:txBody>
      </p:sp>
      <p:sp>
        <p:nvSpPr>
          <p:cNvPr id="847938" name="Text Box 66"/>
          <p:cNvSpPr txBox="1">
            <a:spLocks noChangeArrowheads="1"/>
          </p:cNvSpPr>
          <p:nvPr/>
        </p:nvSpPr>
        <p:spPr bwMode="auto">
          <a:xfrm>
            <a:off x="685800" y="57912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
        <p:nvSpPr>
          <p:cNvPr id="847939" name="Text Box 67"/>
          <p:cNvSpPr txBox="1">
            <a:spLocks noChangeArrowheads="1"/>
          </p:cNvSpPr>
          <p:nvPr/>
        </p:nvSpPr>
        <p:spPr bwMode="auto">
          <a:xfrm>
            <a:off x="1524000" y="60960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
        <p:nvSpPr>
          <p:cNvPr id="847940" name="Text Box 68"/>
          <p:cNvSpPr txBox="1">
            <a:spLocks noChangeArrowheads="1"/>
          </p:cNvSpPr>
          <p:nvPr/>
        </p:nvSpPr>
        <p:spPr bwMode="auto">
          <a:xfrm>
            <a:off x="914400" y="60198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
        <p:nvSpPr>
          <p:cNvPr id="847941" name="Text Box 69"/>
          <p:cNvSpPr txBox="1">
            <a:spLocks noChangeArrowheads="1"/>
          </p:cNvSpPr>
          <p:nvPr/>
        </p:nvSpPr>
        <p:spPr bwMode="auto">
          <a:xfrm>
            <a:off x="2286000" y="62484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
        <p:nvSpPr>
          <p:cNvPr id="847942" name="Text Box 70"/>
          <p:cNvSpPr txBox="1">
            <a:spLocks noChangeArrowheads="1"/>
          </p:cNvSpPr>
          <p:nvPr/>
        </p:nvSpPr>
        <p:spPr bwMode="auto">
          <a:xfrm>
            <a:off x="1905000" y="54864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
        <p:nvSpPr>
          <p:cNvPr id="847943" name="Text Box 71"/>
          <p:cNvSpPr txBox="1">
            <a:spLocks noChangeArrowheads="1"/>
          </p:cNvSpPr>
          <p:nvPr/>
        </p:nvSpPr>
        <p:spPr bwMode="auto">
          <a:xfrm>
            <a:off x="2819400" y="53340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
        <p:nvSpPr>
          <p:cNvPr id="847944" name="Text Box 72"/>
          <p:cNvSpPr txBox="1">
            <a:spLocks noChangeArrowheads="1"/>
          </p:cNvSpPr>
          <p:nvPr/>
        </p:nvSpPr>
        <p:spPr bwMode="auto">
          <a:xfrm>
            <a:off x="1219200" y="55626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
        <p:nvSpPr>
          <p:cNvPr id="847945" name="Text Box 73"/>
          <p:cNvSpPr txBox="1">
            <a:spLocks noChangeArrowheads="1"/>
          </p:cNvSpPr>
          <p:nvPr/>
        </p:nvSpPr>
        <p:spPr bwMode="auto">
          <a:xfrm>
            <a:off x="1752600" y="60198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
        <p:nvSpPr>
          <p:cNvPr id="847946" name="Text Box 74"/>
          <p:cNvSpPr txBox="1">
            <a:spLocks noChangeArrowheads="1"/>
          </p:cNvSpPr>
          <p:nvPr/>
        </p:nvSpPr>
        <p:spPr bwMode="auto">
          <a:xfrm>
            <a:off x="1524000" y="56388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
        <p:nvSpPr>
          <p:cNvPr id="847947" name="Text Box 75"/>
          <p:cNvSpPr txBox="1">
            <a:spLocks noChangeArrowheads="1"/>
          </p:cNvSpPr>
          <p:nvPr/>
        </p:nvSpPr>
        <p:spPr bwMode="auto">
          <a:xfrm>
            <a:off x="1066800" y="62484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
        <p:nvSpPr>
          <p:cNvPr id="847948" name="Text Box 76"/>
          <p:cNvSpPr txBox="1">
            <a:spLocks noChangeArrowheads="1"/>
          </p:cNvSpPr>
          <p:nvPr/>
        </p:nvSpPr>
        <p:spPr bwMode="auto">
          <a:xfrm>
            <a:off x="1905000" y="51816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
        <p:nvSpPr>
          <p:cNvPr id="847949" name="Text Box 77"/>
          <p:cNvSpPr txBox="1">
            <a:spLocks noChangeArrowheads="1"/>
          </p:cNvSpPr>
          <p:nvPr/>
        </p:nvSpPr>
        <p:spPr bwMode="auto">
          <a:xfrm>
            <a:off x="1219200" y="52578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
        <p:nvSpPr>
          <p:cNvPr id="847950" name="Text Box 78"/>
          <p:cNvSpPr txBox="1">
            <a:spLocks noChangeArrowheads="1"/>
          </p:cNvSpPr>
          <p:nvPr/>
        </p:nvSpPr>
        <p:spPr bwMode="auto">
          <a:xfrm>
            <a:off x="2819400" y="59436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
        <p:nvSpPr>
          <p:cNvPr id="847951" name="Text Box 79"/>
          <p:cNvSpPr txBox="1">
            <a:spLocks noChangeArrowheads="1"/>
          </p:cNvSpPr>
          <p:nvPr/>
        </p:nvSpPr>
        <p:spPr bwMode="auto">
          <a:xfrm>
            <a:off x="2362200" y="51054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
        <p:nvSpPr>
          <p:cNvPr id="847952" name="Text Box 80"/>
          <p:cNvSpPr txBox="1">
            <a:spLocks noChangeArrowheads="1"/>
          </p:cNvSpPr>
          <p:nvPr/>
        </p:nvSpPr>
        <p:spPr bwMode="auto">
          <a:xfrm>
            <a:off x="1828800" y="64008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
        <p:nvSpPr>
          <p:cNvPr id="847953" name="Text Box 81"/>
          <p:cNvSpPr txBox="1">
            <a:spLocks noChangeArrowheads="1"/>
          </p:cNvSpPr>
          <p:nvPr/>
        </p:nvSpPr>
        <p:spPr bwMode="auto">
          <a:xfrm>
            <a:off x="3352800" y="54864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
        <p:nvSpPr>
          <p:cNvPr id="847954" name="Text Box 82"/>
          <p:cNvSpPr txBox="1">
            <a:spLocks noChangeArrowheads="1"/>
          </p:cNvSpPr>
          <p:nvPr/>
        </p:nvSpPr>
        <p:spPr bwMode="auto">
          <a:xfrm>
            <a:off x="1219200" y="57912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
        <p:nvSpPr>
          <p:cNvPr id="847955" name="Text Box 83"/>
          <p:cNvSpPr txBox="1">
            <a:spLocks noChangeArrowheads="1"/>
          </p:cNvSpPr>
          <p:nvPr/>
        </p:nvSpPr>
        <p:spPr bwMode="auto">
          <a:xfrm>
            <a:off x="1524000" y="53340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
        <p:nvSpPr>
          <p:cNvPr id="847956" name="Text Box 84"/>
          <p:cNvSpPr txBox="1">
            <a:spLocks noChangeArrowheads="1"/>
          </p:cNvSpPr>
          <p:nvPr/>
        </p:nvSpPr>
        <p:spPr bwMode="auto">
          <a:xfrm>
            <a:off x="3352800" y="63246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
        <p:nvSpPr>
          <p:cNvPr id="847957" name="Text Box 85"/>
          <p:cNvSpPr txBox="1">
            <a:spLocks noChangeArrowheads="1"/>
          </p:cNvSpPr>
          <p:nvPr/>
        </p:nvSpPr>
        <p:spPr bwMode="auto">
          <a:xfrm>
            <a:off x="5867400" y="5334000"/>
            <a:ext cx="609600" cy="366713"/>
          </a:xfrm>
          <a:prstGeom prst="rect">
            <a:avLst/>
          </a:prstGeom>
          <a:noFill/>
          <a:ln w="9525">
            <a:noFill/>
            <a:miter lim="800000"/>
            <a:headEnd/>
            <a:tailEnd/>
          </a:ln>
        </p:spPr>
        <p:txBody>
          <a:bodyPr>
            <a:spAutoFit/>
          </a:bodyPr>
          <a:lstStyle/>
          <a:p>
            <a:pPr>
              <a:spcBef>
                <a:spcPct val="50000"/>
              </a:spcBef>
            </a:pPr>
            <a:r>
              <a:rPr lang="en-US" baseline="30000">
                <a:solidFill>
                  <a:schemeClr val="folHlink"/>
                </a:solidFill>
              </a:rPr>
              <a:t>-</a:t>
            </a:r>
            <a:r>
              <a:rPr lang="en-US">
                <a:solidFill>
                  <a:schemeClr val="folHlink"/>
                </a:solidFill>
              </a:rPr>
              <a:t>OH</a:t>
            </a:r>
            <a:endParaRPr lang="en-US" baseline="30000">
              <a:solidFill>
                <a:schemeClr val="folHlink"/>
              </a:solidFill>
            </a:endParaRPr>
          </a:p>
        </p:txBody>
      </p:sp>
      <p:sp>
        <p:nvSpPr>
          <p:cNvPr id="847958" name="Text Box 86"/>
          <p:cNvSpPr txBox="1">
            <a:spLocks noChangeArrowheads="1"/>
          </p:cNvSpPr>
          <p:nvPr/>
        </p:nvSpPr>
        <p:spPr bwMode="auto">
          <a:xfrm>
            <a:off x="5257800" y="54864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
        <p:nvSpPr>
          <p:cNvPr id="847959" name="Text Box 87"/>
          <p:cNvSpPr txBox="1">
            <a:spLocks noChangeArrowheads="1"/>
          </p:cNvSpPr>
          <p:nvPr/>
        </p:nvSpPr>
        <p:spPr bwMode="auto">
          <a:xfrm>
            <a:off x="3657600" y="5791200"/>
            <a:ext cx="1600200" cy="779463"/>
          </a:xfrm>
          <a:prstGeom prst="rect">
            <a:avLst/>
          </a:prstGeom>
          <a:noFill/>
          <a:ln w="9525">
            <a:noFill/>
            <a:miter lim="800000"/>
            <a:headEnd/>
            <a:tailEnd/>
          </a:ln>
        </p:spPr>
        <p:txBody>
          <a:bodyPr>
            <a:spAutoFit/>
          </a:bodyPr>
          <a:lstStyle/>
          <a:p>
            <a:pPr>
              <a:spcBef>
                <a:spcPct val="50000"/>
              </a:spcBef>
            </a:pPr>
            <a:r>
              <a:rPr lang="en-US">
                <a:solidFill>
                  <a:srgbClr val="FF0000"/>
                </a:solidFill>
              </a:rPr>
              <a:t>(H</a:t>
            </a:r>
            <a:r>
              <a:rPr lang="en-US" baseline="30000">
                <a:solidFill>
                  <a:srgbClr val="FF0000"/>
                </a:solidFill>
              </a:rPr>
              <a:t>+</a:t>
            </a:r>
            <a:r>
              <a:rPr lang="en-US">
                <a:solidFill>
                  <a:srgbClr val="FF0000"/>
                </a:solidFill>
              </a:rPr>
              <a:t>) + (</a:t>
            </a:r>
            <a:r>
              <a:rPr lang="en-US" baseline="30000">
                <a:solidFill>
                  <a:srgbClr val="FF0000"/>
                </a:solidFill>
              </a:rPr>
              <a:t>-</a:t>
            </a:r>
            <a:r>
              <a:rPr lang="en-US">
                <a:solidFill>
                  <a:srgbClr val="FF0000"/>
                </a:solidFill>
              </a:rPr>
              <a:t>OH) = </a:t>
            </a:r>
          </a:p>
          <a:p>
            <a:pPr algn="ctr">
              <a:spcBef>
                <a:spcPct val="50000"/>
              </a:spcBef>
            </a:pPr>
            <a:r>
              <a:rPr lang="en-US">
                <a:solidFill>
                  <a:srgbClr val="FF0000"/>
                </a:solidFill>
              </a:rPr>
              <a:t>H</a:t>
            </a:r>
            <a:r>
              <a:rPr lang="en-US" baseline="-25000">
                <a:solidFill>
                  <a:srgbClr val="FF0000"/>
                </a:solidFill>
              </a:rPr>
              <a:t>2</a:t>
            </a:r>
            <a:r>
              <a:rPr lang="en-US">
                <a:solidFill>
                  <a:srgbClr val="FF0000"/>
                </a:solidFill>
              </a:rPr>
              <a:t>O</a:t>
            </a:r>
          </a:p>
        </p:txBody>
      </p:sp>
      <p:sp>
        <p:nvSpPr>
          <p:cNvPr id="847960" name="Text Box 88"/>
          <p:cNvSpPr txBox="1">
            <a:spLocks noChangeArrowheads="1"/>
          </p:cNvSpPr>
          <p:nvPr/>
        </p:nvSpPr>
        <p:spPr bwMode="auto">
          <a:xfrm>
            <a:off x="2971800" y="60960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
        <p:nvSpPr>
          <p:cNvPr id="847961" name="Text Box 89"/>
          <p:cNvSpPr txBox="1">
            <a:spLocks noChangeArrowheads="1"/>
          </p:cNvSpPr>
          <p:nvPr/>
        </p:nvSpPr>
        <p:spPr bwMode="auto">
          <a:xfrm>
            <a:off x="6858000" y="5486400"/>
            <a:ext cx="609600" cy="366713"/>
          </a:xfrm>
          <a:prstGeom prst="rect">
            <a:avLst/>
          </a:prstGeom>
          <a:noFill/>
          <a:ln w="9525">
            <a:noFill/>
            <a:miter lim="800000"/>
            <a:headEnd/>
            <a:tailEnd/>
          </a:ln>
        </p:spPr>
        <p:txBody>
          <a:bodyPr>
            <a:spAutoFit/>
          </a:bodyPr>
          <a:lstStyle/>
          <a:p>
            <a:pPr>
              <a:spcBef>
                <a:spcPct val="50000"/>
              </a:spcBef>
            </a:pPr>
            <a:r>
              <a:rPr lang="en-US" baseline="30000">
                <a:solidFill>
                  <a:schemeClr val="folHlink"/>
                </a:solidFill>
              </a:rPr>
              <a:t>-</a:t>
            </a:r>
            <a:r>
              <a:rPr lang="en-US">
                <a:solidFill>
                  <a:schemeClr val="folHlink"/>
                </a:solidFill>
              </a:rPr>
              <a:t>OH</a:t>
            </a:r>
            <a:endParaRPr lang="en-US" baseline="30000">
              <a:solidFill>
                <a:schemeClr val="folHlink"/>
              </a:solidFill>
            </a:endParaRPr>
          </a:p>
        </p:txBody>
      </p:sp>
      <p:sp>
        <p:nvSpPr>
          <p:cNvPr id="847962" name="Text Box 90"/>
          <p:cNvSpPr txBox="1">
            <a:spLocks noChangeArrowheads="1"/>
          </p:cNvSpPr>
          <p:nvPr/>
        </p:nvSpPr>
        <p:spPr bwMode="auto">
          <a:xfrm>
            <a:off x="6019800" y="6248400"/>
            <a:ext cx="609600" cy="366713"/>
          </a:xfrm>
          <a:prstGeom prst="rect">
            <a:avLst/>
          </a:prstGeom>
          <a:noFill/>
          <a:ln w="9525">
            <a:noFill/>
            <a:miter lim="800000"/>
            <a:headEnd/>
            <a:tailEnd/>
          </a:ln>
        </p:spPr>
        <p:txBody>
          <a:bodyPr>
            <a:spAutoFit/>
          </a:bodyPr>
          <a:lstStyle/>
          <a:p>
            <a:pPr>
              <a:spcBef>
                <a:spcPct val="50000"/>
              </a:spcBef>
            </a:pPr>
            <a:r>
              <a:rPr lang="en-US" baseline="30000">
                <a:solidFill>
                  <a:schemeClr val="folHlink"/>
                </a:solidFill>
              </a:rPr>
              <a:t>-</a:t>
            </a:r>
            <a:r>
              <a:rPr lang="en-US">
                <a:solidFill>
                  <a:schemeClr val="folHlink"/>
                </a:solidFill>
              </a:rPr>
              <a:t>OH</a:t>
            </a:r>
            <a:endParaRPr lang="en-US" baseline="30000">
              <a:solidFill>
                <a:schemeClr val="folHlink"/>
              </a:solidFill>
            </a:endParaRPr>
          </a:p>
        </p:txBody>
      </p:sp>
      <p:sp>
        <p:nvSpPr>
          <p:cNvPr id="847963" name="Text Box 91"/>
          <p:cNvSpPr txBox="1">
            <a:spLocks noChangeArrowheads="1"/>
          </p:cNvSpPr>
          <p:nvPr/>
        </p:nvSpPr>
        <p:spPr bwMode="auto">
          <a:xfrm>
            <a:off x="5486400" y="5867400"/>
            <a:ext cx="609600" cy="366713"/>
          </a:xfrm>
          <a:prstGeom prst="rect">
            <a:avLst/>
          </a:prstGeom>
          <a:noFill/>
          <a:ln w="9525">
            <a:noFill/>
            <a:miter lim="800000"/>
            <a:headEnd/>
            <a:tailEnd/>
          </a:ln>
        </p:spPr>
        <p:txBody>
          <a:bodyPr>
            <a:spAutoFit/>
          </a:bodyPr>
          <a:lstStyle/>
          <a:p>
            <a:pPr>
              <a:spcBef>
                <a:spcPct val="50000"/>
              </a:spcBef>
            </a:pPr>
            <a:r>
              <a:rPr lang="en-US" baseline="30000">
                <a:solidFill>
                  <a:schemeClr val="folHlink"/>
                </a:solidFill>
              </a:rPr>
              <a:t>-</a:t>
            </a:r>
            <a:r>
              <a:rPr lang="en-US">
                <a:solidFill>
                  <a:schemeClr val="folHlink"/>
                </a:solidFill>
              </a:rPr>
              <a:t>OH</a:t>
            </a:r>
            <a:endParaRPr lang="en-US" baseline="30000">
              <a:solidFill>
                <a:schemeClr val="folHlink"/>
              </a:solidFill>
            </a:endParaRPr>
          </a:p>
        </p:txBody>
      </p:sp>
      <p:sp>
        <p:nvSpPr>
          <p:cNvPr id="847964" name="Text Box 92"/>
          <p:cNvSpPr txBox="1">
            <a:spLocks noChangeArrowheads="1"/>
          </p:cNvSpPr>
          <p:nvPr/>
        </p:nvSpPr>
        <p:spPr bwMode="auto">
          <a:xfrm>
            <a:off x="8534400" y="5486400"/>
            <a:ext cx="609600" cy="366713"/>
          </a:xfrm>
          <a:prstGeom prst="rect">
            <a:avLst/>
          </a:prstGeom>
          <a:noFill/>
          <a:ln w="9525">
            <a:noFill/>
            <a:miter lim="800000"/>
            <a:headEnd/>
            <a:tailEnd/>
          </a:ln>
        </p:spPr>
        <p:txBody>
          <a:bodyPr>
            <a:spAutoFit/>
          </a:bodyPr>
          <a:lstStyle/>
          <a:p>
            <a:pPr>
              <a:spcBef>
                <a:spcPct val="50000"/>
              </a:spcBef>
            </a:pPr>
            <a:r>
              <a:rPr lang="en-US" baseline="30000">
                <a:solidFill>
                  <a:schemeClr val="folHlink"/>
                </a:solidFill>
              </a:rPr>
              <a:t>-</a:t>
            </a:r>
            <a:r>
              <a:rPr lang="en-US">
                <a:solidFill>
                  <a:schemeClr val="folHlink"/>
                </a:solidFill>
              </a:rPr>
              <a:t>OH</a:t>
            </a:r>
            <a:endParaRPr lang="en-US" baseline="30000">
              <a:solidFill>
                <a:schemeClr val="folHlink"/>
              </a:solidFill>
            </a:endParaRPr>
          </a:p>
        </p:txBody>
      </p:sp>
      <p:sp>
        <p:nvSpPr>
          <p:cNvPr id="847965" name="Text Box 93"/>
          <p:cNvSpPr txBox="1">
            <a:spLocks noChangeArrowheads="1"/>
          </p:cNvSpPr>
          <p:nvPr/>
        </p:nvSpPr>
        <p:spPr bwMode="auto">
          <a:xfrm>
            <a:off x="7315200" y="5257800"/>
            <a:ext cx="609600" cy="366713"/>
          </a:xfrm>
          <a:prstGeom prst="rect">
            <a:avLst/>
          </a:prstGeom>
          <a:noFill/>
          <a:ln w="9525">
            <a:noFill/>
            <a:miter lim="800000"/>
            <a:headEnd/>
            <a:tailEnd/>
          </a:ln>
        </p:spPr>
        <p:txBody>
          <a:bodyPr>
            <a:spAutoFit/>
          </a:bodyPr>
          <a:lstStyle/>
          <a:p>
            <a:pPr>
              <a:spcBef>
                <a:spcPct val="50000"/>
              </a:spcBef>
            </a:pPr>
            <a:r>
              <a:rPr lang="en-US" baseline="30000">
                <a:solidFill>
                  <a:schemeClr val="folHlink"/>
                </a:solidFill>
              </a:rPr>
              <a:t>-</a:t>
            </a:r>
            <a:r>
              <a:rPr lang="en-US">
                <a:solidFill>
                  <a:schemeClr val="folHlink"/>
                </a:solidFill>
              </a:rPr>
              <a:t>OH</a:t>
            </a:r>
            <a:endParaRPr lang="en-US" baseline="30000">
              <a:solidFill>
                <a:schemeClr val="folHlink"/>
              </a:solidFill>
            </a:endParaRPr>
          </a:p>
        </p:txBody>
      </p:sp>
      <p:sp>
        <p:nvSpPr>
          <p:cNvPr id="847966" name="Text Box 94"/>
          <p:cNvSpPr txBox="1">
            <a:spLocks noChangeArrowheads="1"/>
          </p:cNvSpPr>
          <p:nvPr/>
        </p:nvSpPr>
        <p:spPr bwMode="auto">
          <a:xfrm>
            <a:off x="8534400" y="5867400"/>
            <a:ext cx="609600" cy="366713"/>
          </a:xfrm>
          <a:prstGeom prst="rect">
            <a:avLst/>
          </a:prstGeom>
          <a:noFill/>
          <a:ln w="9525">
            <a:noFill/>
            <a:miter lim="800000"/>
            <a:headEnd/>
            <a:tailEnd/>
          </a:ln>
        </p:spPr>
        <p:txBody>
          <a:bodyPr>
            <a:spAutoFit/>
          </a:bodyPr>
          <a:lstStyle/>
          <a:p>
            <a:pPr>
              <a:spcBef>
                <a:spcPct val="50000"/>
              </a:spcBef>
            </a:pPr>
            <a:r>
              <a:rPr lang="en-US" baseline="30000">
                <a:solidFill>
                  <a:schemeClr val="folHlink"/>
                </a:solidFill>
              </a:rPr>
              <a:t>-</a:t>
            </a:r>
            <a:r>
              <a:rPr lang="en-US">
                <a:solidFill>
                  <a:schemeClr val="folHlink"/>
                </a:solidFill>
              </a:rPr>
              <a:t>OH</a:t>
            </a:r>
            <a:endParaRPr lang="en-US" baseline="30000">
              <a:solidFill>
                <a:schemeClr val="folHlink"/>
              </a:solidFill>
            </a:endParaRPr>
          </a:p>
        </p:txBody>
      </p:sp>
      <p:sp>
        <p:nvSpPr>
          <p:cNvPr id="847967" name="Text Box 95"/>
          <p:cNvSpPr txBox="1">
            <a:spLocks noChangeArrowheads="1"/>
          </p:cNvSpPr>
          <p:nvPr/>
        </p:nvSpPr>
        <p:spPr bwMode="auto">
          <a:xfrm>
            <a:off x="6553200" y="5867400"/>
            <a:ext cx="609600" cy="366713"/>
          </a:xfrm>
          <a:prstGeom prst="rect">
            <a:avLst/>
          </a:prstGeom>
          <a:noFill/>
          <a:ln w="9525">
            <a:noFill/>
            <a:miter lim="800000"/>
            <a:headEnd/>
            <a:tailEnd/>
          </a:ln>
        </p:spPr>
        <p:txBody>
          <a:bodyPr>
            <a:spAutoFit/>
          </a:bodyPr>
          <a:lstStyle/>
          <a:p>
            <a:pPr>
              <a:spcBef>
                <a:spcPct val="50000"/>
              </a:spcBef>
            </a:pPr>
            <a:r>
              <a:rPr lang="en-US" baseline="30000">
                <a:solidFill>
                  <a:schemeClr val="folHlink"/>
                </a:solidFill>
              </a:rPr>
              <a:t>-</a:t>
            </a:r>
            <a:r>
              <a:rPr lang="en-US">
                <a:solidFill>
                  <a:schemeClr val="folHlink"/>
                </a:solidFill>
              </a:rPr>
              <a:t>OH</a:t>
            </a:r>
            <a:endParaRPr lang="en-US" baseline="30000">
              <a:solidFill>
                <a:schemeClr val="folHlink"/>
              </a:solidFill>
            </a:endParaRPr>
          </a:p>
        </p:txBody>
      </p:sp>
      <p:sp>
        <p:nvSpPr>
          <p:cNvPr id="847968" name="Text Box 96"/>
          <p:cNvSpPr txBox="1">
            <a:spLocks noChangeArrowheads="1"/>
          </p:cNvSpPr>
          <p:nvPr/>
        </p:nvSpPr>
        <p:spPr bwMode="auto">
          <a:xfrm>
            <a:off x="8153400" y="6248400"/>
            <a:ext cx="609600" cy="366713"/>
          </a:xfrm>
          <a:prstGeom prst="rect">
            <a:avLst/>
          </a:prstGeom>
          <a:noFill/>
          <a:ln w="9525">
            <a:noFill/>
            <a:miter lim="800000"/>
            <a:headEnd/>
            <a:tailEnd/>
          </a:ln>
        </p:spPr>
        <p:txBody>
          <a:bodyPr>
            <a:spAutoFit/>
          </a:bodyPr>
          <a:lstStyle/>
          <a:p>
            <a:pPr>
              <a:spcBef>
                <a:spcPct val="50000"/>
              </a:spcBef>
            </a:pPr>
            <a:r>
              <a:rPr lang="en-US" baseline="30000">
                <a:solidFill>
                  <a:schemeClr val="folHlink"/>
                </a:solidFill>
              </a:rPr>
              <a:t>-</a:t>
            </a:r>
            <a:r>
              <a:rPr lang="en-US">
                <a:solidFill>
                  <a:schemeClr val="folHlink"/>
                </a:solidFill>
              </a:rPr>
              <a:t>OH</a:t>
            </a:r>
            <a:endParaRPr lang="en-US" baseline="30000">
              <a:solidFill>
                <a:schemeClr val="folHlink"/>
              </a:solidFill>
            </a:endParaRPr>
          </a:p>
        </p:txBody>
      </p:sp>
      <p:sp>
        <p:nvSpPr>
          <p:cNvPr id="847969" name="Text Box 97"/>
          <p:cNvSpPr txBox="1">
            <a:spLocks noChangeArrowheads="1"/>
          </p:cNvSpPr>
          <p:nvPr/>
        </p:nvSpPr>
        <p:spPr bwMode="auto">
          <a:xfrm>
            <a:off x="7772400" y="5257800"/>
            <a:ext cx="609600" cy="366713"/>
          </a:xfrm>
          <a:prstGeom prst="rect">
            <a:avLst/>
          </a:prstGeom>
          <a:noFill/>
          <a:ln w="9525">
            <a:noFill/>
            <a:miter lim="800000"/>
            <a:headEnd/>
            <a:tailEnd/>
          </a:ln>
        </p:spPr>
        <p:txBody>
          <a:bodyPr>
            <a:spAutoFit/>
          </a:bodyPr>
          <a:lstStyle/>
          <a:p>
            <a:pPr>
              <a:spcBef>
                <a:spcPct val="50000"/>
              </a:spcBef>
            </a:pPr>
            <a:r>
              <a:rPr lang="en-US" baseline="30000">
                <a:solidFill>
                  <a:schemeClr val="folHlink"/>
                </a:solidFill>
              </a:rPr>
              <a:t>-</a:t>
            </a:r>
            <a:r>
              <a:rPr lang="en-US">
                <a:solidFill>
                  <a:schemeClr val="folHlink"/>
                </a:solidFill>
              </a:rPr>
              <a:t>OH</a:t>
            </a:r>
            <a:endParaRPr lang="en-US" baseline="30000">
              <a:solidFill>
                <a:schemeClr val="folHlink"/>
              </a:solidFill>
            </a:endParaRPr>
          </a:p>
        </p:txBody>
      </p:sp>
      <p:sp>
        <p:nvSpPr>
          <p:cNvPr id="847970" name="Text Box 98"/>
          <p:cNvSpPr txBox="1">
            <a:spLocks noChangeArrowheads="1"/>
          </p:cNvSpPr>
          <p:nvPr/>
        </p:nvSpPr>
        <p:spPr bwMode="auto">
          <a:xfrm>
            <a:off x="7924800" y="5715000"/>
            <a:ext cx="609600" cy="366713"/>
          </a:xfrm>
          <a:prstGeom prst="rect">
            <a:avLst/>
          </a:prstGeom>
          <a:noFill/>
          <a:ln w="9525">
            <a:noFill/>
            <a:miter lim="800000"/>
            <a:headEnd/>
            <a:tailEnd/>
          </a:ln>
        </p:spPr>
        <p:txBody>
          <a:bodyPr>
            <a:spAutoFit/>
          </a:bodyPr>
          <a:lstStyle/>
          <a:p>
            <a:pPr>
              <a:spcBef>
                <a:spcPct val="50000"/>
              </a:spcBef>
            </a:pPr>
            <a:r>
              <a:rPr lang="en-US" baseline="30000">
                <a:solidFill>
                  <a:schemeClr val="folHlink"/>
                </a:solidFill>
              </a:rPr>
              <a:t>-</a:t>
            </a:r>
            <a:r>
              <a:rPr lang="en-US">
                <a:solidFill>
                  <a:schemeClr val="folHlink"/>
                </a:solidFill>
              </a:rPr>
              <a:t>OH</a:t>
            </a:r>
            <a:endParaRPr lang="en-US" baseline="30000">
              <a:solidFill>
                <a:schemeClr val="folHlink"/>
              </a:solidFill>
            </a:endParaRPr>
          </a:p>
        </p:txBody>
      </p:sp>
      <p:sp>
        <p:nvSpPr>
          <p:cNvPr id="847971" name="Text Box 99"/>
          <p:cNvSpPr txBox="1">
            <a:spLocks noChangeArrowheads="1"/>
          </p:cNvSpPr>
          <p:nvPr/>
        </p:nvSpPr>
        <p:spPr bwMode="auto">
          <a:xfrm>
            <a:off x="7772400" y="6096000"/>
            <a:ext cx="609600" cy="366713"/>
          </a:xfrm>
          <a:prstGeom prst="rect">
            <a:avLst/>
          </a:prstGeom>
          <a:noFill/>
          <a:ln w="9525">
            <a:noFill/>
            <a:miter lim="800000"/>
            <a:headEnd/>
            <a:tailEnd/>
          </a:ln>
        </p:spPr>
        <p:txBody>
          <a:bodyPr>
            <a:spAutoFit/>
          </a:bodyPr>
          <a:lstStyle/>
          <a:p>
            <a:pPr>
              <a:spcBef>
                <a:spcPct val="50000"/>
              </a:spcBef>
            </a:pPr>
            <a:r>
              <a:rPr lang="en-US" baseline="30000">
                <a:solidFill>
                  <a:schemeClr val="folHlink"/>
                </a:solidFill>
              </a:rPr>
              <a:t>-</a:t>
            </a:r>
            <a:r>
              <a:rPr lang="en-US">
                <a:solidFill>
                  <a:schemeClr val="folHlink"/>
                </a:solidFill>
              </a:rPr>
              <a:t>OH</a:t>
            </a:r>
            <a:endParaRPr lang="en-US" baseline="30000">
              <a:solidFill>
                <a:schemeClr val="folHlink"/>
              </a:solidFill>
            </a:endParaRPr>
          </a:p>
        </p:txBody>
      </p:sp>
      <p:sp>
        <p:nvSpPr>
          <p:cNvPr id="847972" name="Text Box 100"/>
          <p:cNvSpPr txBox="1">
            <a:spLocks noChangeArrowheads="1"/>
          </p:cNvSpPr>
          <p:nvPr/>
        </p:nvSpPr>
        <p:spPr bwMode="auto">
          <a:xfrm>
            <a:off x="7315200" y="6019800"/>
            <a:ext cx="609600" cy="366713"/>
          </a:xfrm>
          <a:prstGeom prst="rect">
            <a:avLst/>
          </a:prstGeom>
          <a:noFill/>
          <a:ln w="9525">
            <a:noFill/>
            <a:miter lim="800000"/>
            <a:headEnd/>
            <a:tailEnd/>
          </a:ln>
        </p:spPr>
        <p:txBody>
          <a:bodyPr>
            <a:spAutoFit/>
          </a:bodyPr>
          <a:lstStyle/>
          <a:p>
            <a:pPr>
              <a:spcBef>
                <a:spcPct val="50000"/>
              </a:spcBef>
            </a:pPr>
            <a:r>
              <a:rPr lang="en-US" baseline="30000">
                <a:solidFill>
                  <a:schemeClr val="folHlink"/>
                </a:solidFill>
              </a:rPr>
              <a:t>-</a:t>
            </a:r>
            <a:r>
              <a:rPr lang="en-US">
                <a:solidFill>
                  <a:schemeClr val="folHlink"/>
                </a:solidFill>
              </a:rPr>
              <a:t>OH</a:t>
            </a:r>
            <a:endParaRPr lang="en-US" baseline="30000">
              <a:solidFill>
                <a:schemeClr val="folHlink"/>
              </a:solidFill>
            </a:endParaRPr>
          </a:p>
        </p:txBody>
      </p:sp>
      <p:sp>
        <p:nvSpPr>
          <p:cNvPr id="847973" name="Text Box 101"/>
          <p:cNvSpPr txBox="1">
            <a:spLocks noChangeArrowheads="1"/>
          </p:cNvSpPr>
          <p:nvPr/>
        </p:nvSpPr>
        <p:spPr bwMode="auto">
          <a:xfrm>
            <a:off x="8229600" y="5334000"/>
            <a:ext cx="609600" cy="366713"/>
          </a:xfrm>
          <a:prstGeom prst="rect">
            <a:avLst/>
          </a:prstGeom>
          <a:noFill/>
          <a:ln w="9525">
            <a:noFill/>
            <a:miter lim="800000"/>
            <a:headEnd/>
            <a:tailEnd/>
          </a:ln>
        </p:spPr>
        <p:txBody>
          <a:bodyPr>
            <a:spAutoFit/>
          </a:bodyPr>
          <a:lstStyle/>
          <a:p>
            <a:pPr>
              <a:spcBef>
                <a:spcPct val="50000"/>
              </a:spcBef>
            </a:pPr>
            <a:r>
              <a:rPr lang="en-US" baseline="30000">
                <a:solidFill>
                  <a:schemeClr val="folHlink"/>
                </a:solidFill>
              </a:rPr>
              <a:t>-</a:t>
            </a:r>
            <a:r>
              <a:rPr lang="en-US">
                <a:solidFill>
                  <a:schemeClr val="folHlink"/>
                </a:solidFill>
              </a:rPr>
              <a:t>OH</a:t>
            </a:r>
            <a:endParaRPr lang="en-US" baseline="30000">
              <a:solidFill>
                <a:schemeClr val="folHlink"/>
              </a:solidFill>
            </a:endParaRPr>
          </a:p>
        </p:txBody>
      </p:sp>
      <p:sp>
        <p:nvSpPr>
          <p:cNvPr id="847974" name="Text Box 102"/>
          <p:cNvSpPr txBox="1">
            <a:spLocks noChangeArrowheads="1"/>
          </p:cNvSpPr>
          <p:nvPr/>
        </p:nvSpPr>
        <p:spPr bwMode="auto">
          <a:xfrm>
            <a:off x="7543800" y="5638800"/>
            <a:ext cx="609600" cy="366713"/>
          </a:xfrm>
          <a:prstGeom prst="rect">
            <a:avLst/>
          </a:prstGeom>
          <a:noFill/>
          <a:ln w="9525">
            <a:noFill/>
            <a:miter lim="800000"/>
            <a:headEnd/>
            <a:tailEnd/>
          </a:ln>
        </p:spPr>
        <p:txBody>
          <a:bodyPr>
            <a:spAutoFit/>
          </a:bodyPr>
          <a:lstStyle/>
          <a:p>
            <a:pPr>
              <a:spcBef>
                <a:spcPct val="50000"/>
              </a:spcBef>
            </a:pPr>
            <a:r>
              <a:rPr lang="en-US" baseline="30000">
                <a:solidFill>
                  <a:schemeClr val="folHlink"/>
                </a:solidFill>
              </a:rPr>
              <a:t>-</a:t>
            </a:r>
            <a:r>
              <a:rPr lang="en-US">
                <a:solidFill>
                  <a:schemeClr val="folHlink"/>
                </a:solidFill>
              </a:rPr>
              <a:t>OH</a:t>
            </a:r>
            <a:endParaRPr lang="en-US" baseline="30000">
              <a:solidFill>
                <a:schemeClr val="folHlink"/>
              </a:solidFill>
            </a:endParaRPr>
          </a:p>
        </p:txBody>
      </p:sp>
      <p:sp>
        <p:nvSpPr>
          <p:cNvPr id="847975" name="Text Box 103"/>
          <p:cNvSpPr txBox="1">
            <a:spLocks noChangeArrowheads="1"/>
          </p:cNvSpPr>
          <p:nvPr/>
        </p:nvSpPr>
        <p:spPr bwMode="auto">
          <a:xfrm>
            <a:off x="2743200" y="6324600"/>
            <a:ext cx="609600" cy="366713"/>
          </a:xfrm>
          <a:prstGeom prst="rect">
            <a:avLst/>
          </a:prstGeom>
          <a:noFill/>
          <a:ln w="9525">
            <a:noFill/>
            <a:miter lim="800000"/>
            <a:headEnd/>
            <a:tailEnd/>
          </a:ln>
        </p:spPr>
        <p:txBody>
          <a:bodyPr>
            <a:spAutoFit/>
          </a:bodyPr>
          <a:lstStyle/>
          <a:p>
            <a:pPr>
              <a:spcBef>
                <a:spcPct val="50000"/>
              </a:spcBef>
            </a:pPr>
            <a:r>
              <a:rPr lang="en-US" baseline="30000">
                <a:solidFill>
                  <a:schemeClr val="folHlink"/>
                </a:solidFill>
              </a:rPr>
              <a:t>-</a:t>
            </a:r>
            <a:r>
              <a:rPr lang="en-US">
                <a:solidFill>
                  <a:schemeClr val="folHlink"/>
                </a:solidFill>
              </a:rPr>
              <a:t>OH</a:t>
            </a:r>
            <a:endParaRPr lang="en-US" baseline="30000">
              <a:solidFill>
                <a:schemeClr val="folHlink"/>
              </a:solidFill>
            </a:endParaRPr>
          </a:p>
        </p:txBody>
      </p:sp>
      <p:sp>
        <p:nvSpPr>
          <p:cNvPr id="847976" name="Text Box 104"/>
          <p:cNvSpPr txBox="1">
            <a:spLocks noChangeArrowheads="1"/>
          </p:cNvSpPr>
          <p:nvPr/>
        </p:nvSpPr>
        <p:spPr bwMode="auto">
          <a:xfrm>
            <a:off x="2209800" y="5334000"/>
            <a:ext cx="609600" cy="366713"/>
          </a:xfrm>
          <a:prstGeom prst="rect">
            <a:avLst/>
          </a:prstGeom>
          <a:noFill/>
          <a:ln w="9525">
            <a:noFill/>
            <a:miter lim="800000"/>
            <a:headEnd/>
            <a:tailEnd/>
          </a:ln>
        </p:spPr>
        <p:txBody>
          <a:bodyPr>
            <a:spAutoFit/>
          </a:bodyPr>
          <a:lstStyle/>
          <a:p>
            <a:pPr>
              <a:spcBef>
                <a:spcPct val="50000"/>
              </a:spcBef>
            </a:pPr>
            <a:r>
              <a:rPr lang="en-US" baseline="30000">
                <a:solidFill>
                  <a:schemeClr val="folHlink"/>
                </a:solidFill>
              </a:rPr>
              <a:t>-</a:t>
            </a:r>
            <a:r>
              <a:rPr lang="en-US">
                <a:solidFill>
                  <a:schemeClr val="folHlink"/>
                </a:solidFill>
              </a:rPr>
              <a:t>OH</a:t>
            </a:r>
            <a:endParaRPr lang="en-US" baseline="30000">
              <a:solidFill>
                <a:schemeClr val="folHlink"/>
              </a:solidFill>
            </a:endParaRPr>
          </a:p>
        </p:txBody>
      </p:sp>
      <p:sp>
        <p:nvSpPr>
          <p:cNvPr id="847977" name="Text Box 105"/>
          <p:cNvSpPr txBox="1">
            <a:spLocks noChangeArrowheads="1"/>
          </p:cNvSpPr>
          <p:nvPr/>
        </p:nvSpPr>
        <p:spPr bwMode="auto">
          <a:xfrm>
            <a:off x="6477000" y="5334000"/>
            <a:ext cx="533400" cy="366713"/>
          </a:xfrm>
          <a:prstGeom prst="rect">
            <a:avLst/>
          </a:prstGeom>
          <a:noFill/>
          <a:ln w="9525">
            <a:noFill/>
            <a:miter lim="800000"/>
            <a:headEnd/>
            <a:tailEnd/>
          </a:ln>
        </p:spPr>
        <p:txBody>
          <a:bodyPr>
            <a:spAutoFit/>
          </a:bodyPr>
          <a:lstStyle/>
          <a:p>
            <a:pPr>
              <a:spcBef>
                <a:spcPct val="50000"/>
              </a:spcBef>
            </a:pPr>
            <a:r>
              <a:rPr lang="en-US">
                <a:solidFill>
                  <a:srgbClr val="FB830B"/>
                </a:solidFill>
              </a:rPr>
              <a:t>H</a:t>
            </a:r>
            <a:r>
              <a:rPr lang="en-US" baseline="30000">
                <a:solidFill>
                  <a:srgbClr val="FB830B"/>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47929"/>
                                        </p:tgtEl>
                                        <p:attrNameLst>
                                          <p:attrName>style.visibility</p:attrName>
                                        </p:attrNameLst>
                                      </p:cBhvr>
                                      <p:to>
                                        <p:strVal val="visible"/>
                                      </p:to>
                                    </p:set>
                                    <p:animEffect transition="in" filter="blinds(horizontal)">
                                      <p:cBhvr>
                                        <p:cTn id="7" dur="500"/>
                                        <p:tgtEl>
                                          <p:spTgt spid="84792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47885"/>
                                        </p:tgtEl>
                                        <p:attrNameLst>
                                          <p:attrName>style.visibility</p:attrName>
                                        </p:attrNameLst>
                                      </p:cBhvr>
                                      <p:to>
                                        <p:strVal val="visible"/>
                                      </p:to>
                                    </p:set>
                                    <p:animEffect transition="in" filter="box(out)">
                                      <p:cBhvr>
                                        <p:cTn id="12" dur="500"/>
                                        <p:tgtEl>
                                          <p:spTgt spid="84788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847893"/>
                                        </p:tgtEl>
                                        <p:attrNameLst>
                                          <p:attrName>style.visibility</p:attrName>
                                        </p:attrNameLst>
                                      </p:cBhvr>
                                      <p:to>
                                        <p:strVal val="visible"/>
                                      </p:to>
                                    </p:set>
                                    <p:animEffect transition="in" filter="box(out)">
                                      <p:cBhvr>
                                        <p:cTn id="17" dur="500"/>
                                        <p:tgtEl>
                                          <p:spTgt spid="84789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847930"/>
                                        </p:tgtEl>
                                        <p:attrNameLst>
                                          <p:attrName>style.visibility</p:attrName>
                                        </p:attrNameLst>
                                      </p:cBhvr>
                                      <p:to>
                                        <p:strVal val="visible"/>
                                      </p:to>
                                    </p:set>
                                    <p:animEffect transition="in" filter="diamond(in)">
                                      <p:cBhvr>
                                        <p:cTn id="22" dur="2000"/>
                                        <p:tgtEl>
                                          <p:spTgt spid="847930"/>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847931"/>
                                        </p:tgtEl>
                                        <p:attrNameLst>
                                          <p:attrName>style.visibility</p:attrName>
                                        </p:attrNameLst>
                                      </p:cBhvr>
                                      <p:to>
                                        <p:strVal val="visible"/>
                                      </p:to>
                                    </p:set>
                                    <p:animEffect transition="in" filter="diamond(in)">
                                      <p:cBhvr>
                                        <p:cTn id="25" dur="2000"/>
                                        <p:tgtEl>
                                          <p:spTgt spid="847931"/>
                                        </p:tgtEl>
                                      </p:cBhvr>
                                    </p:animEffect>
                                  </p:childTnLst>
                                </p:cTn>
                              </p:par>
                              <p:par>
                                <p:cTn id="26" presetID="2" presetClass="entr" presetSubtype="1" fill="hold" grpId="0" nodeType="withEffect">
                                  <p:stCondLst>
                                    <p:cond delay="0"/>
                                  </p:stCondLst>
                                  <p:childTnLst>
                                    <p:set>
                                      <p:cBhvr>
                                        <p:cTn id="27" dur="1" fill="hold">
                                          <p:stCondLst>
                                            <p:cond delay="0"/>
                                          </p:stCondLst>
                                        </p:cTn>
                                        <p:tgtEl>
                                          <p:spTgt spid="847935"/>
                                        </p:tgtEl>
                                        <p:attrNameLst>
                                          <p:attrName>style.visibility</p:attrName>
                                        </p:attrNameLst>
                                      </p:cBhvr>
                                      <p:to>
                                        <p:strVal val="visible"/>
                                      </p:to>
                                    </p:set>
                                    <p:anim calcmode="lin" valueType="num">
                                      <p:cBhvr additive="base">
                                        <p:cTn id="28" dur="3000" fill="hold"/>
                                        <p:tgtEl>
                                          <p:spTgt spid="847935"/>
                                        </p:tgtEl>
                                        <p:attrNameLst>
                                          <p:attrName>ppt_x</p:attrName>
                                        </p:attrNameLst>
                                      </p:cBhvr>
                                      <p:tavLst>
                                        <p:tav tm="0">
                                          <p:val>
                                            <p:strVal val="#ppt_x"/>
                                          </p:val>
                                        </p:tav>
                                        <p:tav tm="100000">
                                          <p:val>
                                            <p:strVal val="#ppt_x"/>
                                          </p:val>
                                        </p:tav>
                                      </p:tavLst>
                                    </p:anim>
                                    <p:anim calcmode="lin" valueType="num">
                                      <p:cBhvr additive="base">
                                        <p:cTn id="29" dur="3000" fill="hold"/>
                                        <p:tgtEl>
                                          <p:spTgt spid="847935"/>
                                        </p:tgtEl>
                                        <p:attrNameLst>
                                          <p:attrName>ppt_y</p:attrName>
                                        </p:attrNameLst>
                                      </p:cBhvr>
                                      <p:tavLst>
                                        <p:tav tm="0">
                                          <p:val>
                                            <p:strVal val="0-#ppt_h/2"/>
                                          </p:val>
                                        </p:tav>
                                        <p:tav tm="100000">
                                          <p:val>
                                            <p:strVal val="#ppt_y"/>
                                          </p:val>
                                        </p:tav>
                                      </p:tavLst>
                                    </p:anim>
                                  </p:childTnLst>
                                </p:cTn>
                              </p:par>
                              <p:par>
                                <p:cTn id="30" presetID="2" presetClass="entr" presetSubtype="1" fill="hold" grpId="0" nodeType="withEffect">
                                  <p:stCondLst>
                                    <p:cond delay="0"/>
                                  </p:stCondLst>
                                  <p:childTnLst>
                                    <p:set>
                                      <p:cBhvr>
                                        <p:cTn id="31" dur="1" fill="hold">
                                          <p:stCondLst>
                                            <p:cond delay="0"/>
                                          </p:stCondLst>
                                        </p:cTn>
                                        <p:tgtEl>
                                          <p:spTgt spid="847936"/>
                                        </p:tgtEl>
                                        <p:attrNameLst>
                                          <p:attrName>style.visibility</p:attrName>
                                        </p:attrNameLst>
                                      </p:cBhvr>
                                      <p:to>
                                        <p:strVal val="visible"/>
                                      </p:to>
                                    </p:set>
                                    <p:anim calcmode="lin" valueType="num">
                                      <p:cBhvr additive="base">
                                        <p:cTn id="32" dur="3000" fill="hold"/>
                                        <p:tgtEl>
                                          <p:spTgt spid="847936"/>
                                        </p:tgtEl>
                                        <p:attrNameLst>
                                          <p:attrName>ppt_x</p:attrName>
                                        </p:attrNameLst>
                                      </p:cBhvr>
                                      <p:tavLst>
                                        <p:tav tm="0">
                                          <p:val>
                                            <p:strVal val="#ppt_x"/>
                                          </p:val>
                                        </p:tav>
                                        <p:tav tm="100000">
                                          <p:val>
                                            <p:strVal val="#ppt_x"/>
                                          </p:val>
                                        </p:tav>
                                      </p:tavLst>
                                    </p:anim>
                                    <p:anim calcmode="lin" valueType="num">
                                      <p:cBhvr additive="base">
                                        <p:cTn id="33" dur="3000" fill="hold"/>
                                        <p:tgtEl>
                                          <p:spTgt spid="847936"/>
                                        </p:tgtEl>
                                        <p:attrNameLst>
                                          <p:attrName>ppt_y</p:attrName>
                                        </p:attrNameLst>
                                      </p:cBhvr>
                                      <p:tavLst>
                                        <p:tav tm="0">
                                          <p:val>
                                            <p:strVal val="0-#ppt_h/2"/>
                                          </p:val>
                                        </p:tav>
                                        <p:tav tm="100000">
                                          <p:val>
                                            <p:strVal val="#ppt_y"/>
                                          </p:val>
                                        </p:tav>
                                      </p:tavLst>
                                    </p:anim>
                                  </p:childTnLst>
                                </p:cTn>
                              </p:par>
                              <p:par>
                                <p:cTn id="34" presetID="2" presetClass="entr" presetSubtype="1" fill="hold" grpId="0" nodeType="withEffect">
                                  <p:stCondLst>
                                    <p:cond delay="0"/>
                                  </p:stCondLst>
                                  <p:childTnLst>
                                    <p:set>
                                      <p:cBhvr>
                                        <p:cTn id="35" dur="1" fill="hold">
                                          <p:stCondLst>
                                            <p:cond delay="0"/>
                                          </p:stCondLst>
                                        </p:cTn>
                                        <p:tgtEl>
                                          <p:spTgt spid="847937"/>
                                        </p:tgtEl>
                                        <p:attrNameLst>
                                          <p:attrName>style.visibility</p:attrName>
                                        </p:attrNameLst>
                                      </p:cBhvr>
                                      <p:to>
                                        <p:strVal val="visible"/>
                                      </p:to>
                                    </p:set>
                                    <p:anim calcmode="lin" valueType="num">
                                      <p:cBhvr additive="base">
                                        <p:cTn id="36" dur="3000" fill="hold"/>
                                        <p:tgtEl>
                                          <p:spTgt spid="847937"/>
                                        </p:tgtEl>
                                        <p:attrNameLst>
                                          <p:attrName>ppt_x</p:attrName>
                                        </p:attrNameLst>
                                      </p:cBhvr>
                                      <p:tavLst>
                                        <p:tav tm="0">
                                          <p:val>
                                            <p:strVal val="#ppt_x"/>
                                          </p:val>
                                        </p:tav>
                                        <p:tav tm="100000">
                                          <p:val>
                                            <p:strVal val="#ppt_x"/>
                                          </p:val>
                                        </p:tav>
                                      </p:tavLst>
                                    </p:anim>
                                    <p:anim calcmode="lin" valueType="num">
                                      <p:cBhvr additive="base">
                                        <p:cTn id="37" dur="3000" fill="hold"/>
                                        <p:tgtEl>
                                          <p:spTgt spid="847937"/>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stCondLst>
                                    <p:cond delay="0"/>
                                  </p:stCondLst>
                                  <p:childTnLst>
                                    <p:set>
                                      <p:cBhvr>
                                        <p:cTn id="39" dur="1" fill="hold">
                                          <p:stCondLst>
                                            <p:cond delay="0"/>
                                          </p:stCondLst>
                                        </p:cTn>
                                        <p:tgtEl>
                                          <p:spTgt spid="847938"/>
                                        </p:tgtEl>
                                        <p:attrNameLst>
                                          <p:attrName>style.visibility</p:attrName>
                                        </p:attrNameLst>
                                      </p:cBhvr>
                                      <p:to>
                                        <p:strVal val="visible"/>
                                      </p:to>
                                    </p:set>
                                    <p:anim calcmode="lin" valueType="num">
                                      <p:cBhvr additive="base">
                                        <p:cTn id="40" dur="3000" fill="hold"/>
                                        <p:tgtEl>
                                          <p:spTgt spid="847938"/>
                                        </p:tgtEl>
                                        <p:attrNameLst>
                                          <p:attrName>ppt_x</p:attrName>
                                        </p:attrNameLst>
                                      </p:cBhvr>
                                      <p:tavLst>
                                        <p:tav tm="0">
                                          <p:val>
                                            <p:strVal val="#ppt_x"/>
                                          </p:val>
                                        </p:tav>
                                        <p:tav tm="100000">
                                          <p:val>
                                            <p:strVal val="#ppt_x"/>
                                          </p:val>
                                        </p:tav>
                                      </p:tavLst>
                                    </p:anim>
                                    <p:anim calcmode="lin" valueType="num">
                                      <p:cBhvr additive="base">
                                        <p:cTn id="41" dur="3000" fill="hold"/>
                                        <p:tgtEl>
                                          <p:spTgt spid="847938"/>
                                        </p:tgtEl>
                                        <p:attrNameLst>
                                          <p:attrName>ppt_y</p:attrName>
                                        </p:attrNameLst>
                                      </p:cBhvr>
                                      <p:tavLst>
                                        <p:tav tm="0">
                                          <p:val>
                                            <p:strVal val="0-#ppt_h/2"/>
                                          </p:val>
                                        </p:tav>
                                        <p:tav tm="100000">
                                          <p:val>
                                            <p:strVal val="#ppt_y"/>
                                          </p:val>
                                        </p:tav>
                                      </p:tavLst>
                                    </p:anim>
                                  </p:childTnLst>
                                </p:cTn>
                              </p:par>
                              <p:par>
                                <p:cTn id="42" presetID="2" presetClass="entr" presetSubtype="1" fill="hold" grpId="0" nodeType="withEffect">
                                  <p:stCondLst>
                                    <p:cond delay="0"/>
                                  </p:stCondLst>
                                  <p:childTnLst>
                                    <p:set>
                                      <p:cBhvr>
                                        <p:cTn id="43" dur="1" fill="hold">
                                          <p:stCondLst>
                                            <p:cond delay="0"/>
                                          </p:stCondLst>
                                        </p:cTn>
                                        <p:tgtEl>
                                          <p:spTgt spid="847939"/>
                                        </p:tgtEl>
                                        <p:attrNameLst>
                                          <p:attrName>style.visibility</p:attrName>
                                        </p:attrNameLst>
                                      </p:cBhvr>
                                      <p:to>
                                        <p:strVal val="visible"/>
                                      </p:to>
                                    </p:set>
                                    <p:anim calcmode="lin" valueType="num">
                                      <p:cBhvr additive="base">
                                        <p:cTn id="44" dur="3000" fill="hold"/>
                                        <p:tgtEl>
                                          <p:spTgt spid="847939"/>
                                        </p:tgtEl>
                                        <p:attrNameLst>
                                          <p:attrName>ppt_x</p:attrName>
                                        </p:attrNameLst>
                                      </p:cBhvr>
                                      <p:tavLst>
                                        <p:tav tm="0">
                                          <p:val>
                                            <p:strVal val="#ppt_x"/>
                                          </p:val>
                                        </p:tav>
                                        <p:tav tm="100000">
                                          <p:val>
                                            <p:strVal val="#ppt_x"/>
                                          </p:val>
                                        </p:tav>
                                      </p:tavLst>
                                    </p:anim>
                                    <p:anim calcmode="lin" valueType="num">
                                      <p:cBhvr additive="base">
                                        <p:cTn id="45" dur="3000" fill="hold"/>
                                        <p:tgtEl>
                                          <p:spTgt spid="847939"/>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847940"/>
                                        </p:tgtEl>
                                        <p:attrNameLst>
                                          <p:attrName>style.visibility</p:attrName>
                                        </p:attrNameLst>
                                      </p:cBhvr>
                                      <p:to>
                                        <p:strVal val="visible"/>
                                      </p:to>
                                    </p:set>
                                    <p:anim calcmode="lin" valueType="num">
                                      <p:cBhvr additive="base">
                                        <p:cTn id="48" dur="3000" fill="hold"/>
                                        <p:tgtEl>
                                          <p:spTgt spid="847940"/>
                                        </p:tgtEl>
                                        <p:attrNameLst>
                                          <p:attrName>ppt_x</p:attrName>
                                        </p:attrNameLst>
                                      </p:cBhvr>
                                      <p:tavLst>
                                        <p:tav tm="0">
                                          <p:val>
                                            <p:strVal val="#ppt_x"/>
                                          </p:val>
                                        </p:tav>
                                        <p:tav tm="100000">
                                          <p:val>
                                            <p:strVal val="#ppt_x"/>
                                          </p:val>
                                        </p:tav>
                                      </p:tavLst>
                                    </p:anim>
                                    <p:anim calcmode="lin" valueType="num">
                                      <p:cBhvr additive="base">
                                        <p:cTn id="49" dur="3000" fill="hold"/>
                                        <p:tgtEl>
                                          <p:spTgt spid="847940"/>
                                        </p:tgtEl>
                                        <p:attrNameLst>
                                          <p:attrName>ppt_y</p:attrName>
                                        </p:attrNameLst>
                                      </p:cBhvr>
                                      <p:tavLst>
                                        <p:tav tm="0">
                                          <p:val>
                                            <p:strVal val="0-#ppt_h/2"/>
                                          </p:val>
                                        </p:tav>
                                        <p:tav tm="100000">
                                          <p:val>
                                            <p:strVal val="#ppt_y"/>
                                          </p:val>
                                        </p:tav>
                                      </p:tavLst>
                                    </p:anim>
                                  </p:childTnLst>
                                </p:cTn>
                              </p:par>
                              <p:par>
                                <p:cTn id="50" presetID="2" presetClass="entr" presetSubtype="1" fill="hold" grpId="0" nodeType="withEffect">
                                  <p:stCondLst>
                                    <p:cond delay="0"/>
                                  </p:stCondLst>
                                  <p:childTnLst>
                                    <p:set>
                                      <p:cBhvr>
                                        <p:cTn id="51" dur="1" fill="hold">
                                          <p:stCondLst>
                                            <p:cond delay="0"/>
                                          </p:stCondLst>
                                        </p:cTn>
                                        <p:tgtEl>
                                          <p:spTgt spid="847941"/>
                                        </p:tgtEl>
                                        <p:attrNameLst>
                                          <p:attrName>style.visibility</p:attrName>
                                        </p:attrNameLst>
                                      </p:cBhvr>
                                      <p:to>
                                        <p:strVal val="visible"/>
                                      </p:to>
                                    </p:set>
                                    <p:anim calcmode="lin" valueType="num">
                                      <p:cBhvr additive="base">
                                        <p:cTn id="52" dur="3000" fill="hold"/>
                                        <p:tgtEl>
                                          <p:spTgt spid="847941"/>
                                        </p:tgtEl>
                                        <p:attrNameLst>
                                          <p:attrName>ppt_x</p:attrName>
                                        </p:attrNameLst>
                                      </p:cBhvr>
                                      <p:tavLst>
                                        <p:tav tm="0">
                                          <p:val>
                                            <p:strVal val="#ppt_x"/>
                                          </p:val>
                                        </p:tav>
                                        <p:tav tm="100000">
                                          <p:val>
                                            <p:strVal val="#ppt_x"/>
                                          </p:val>
                                        </p:tav>
                                      </p:tavLst>
                                    </p:anim>
                                    <p:anim calcmode="lin" valueType="num">
                                      <p:cBhvr additive="base">
                                        <p:cTn id="53" dur="3000" fill="hold"/>
                                        <p:tgtEl>
                                          <p:spTgt spid="847941"/>
                                        </p:tgtEl>
                                        <p:attrNameLst>
                                          <p:attrName>ppt_y</p:attrName>
                                        </p:attrNameLst>
                                      </p:cBhvr>
                                      <p:tavLst>
                                        <p:tav tm="0">
                                          <p:val>
                                            <p:strVal val="0-#ppt_h/2"/>
                                          </p:val>
                                        </p:tav>
                                        <p:tav tm="100000">
                                          <p:val>
                                            <p:strVal val="#ppt_y"/>
                                          </p:val>
                                        </p:tav>
                                      </p:tavLst>
                                    </p:anim>
                                  </p:childTnLst>
                                </p:cTn>
                              </p:par>
                              <p:par>
                                <p:cTn id="54" presetID="2" presetClass="entr" presetSubtype="1" fill="hold" grpId="0" nodeType="withEffect">
                                  <p:stCondLst>
                                    <p:cond delay="0"/>
                                  </p:stCondLst>
                                  <p:childTnLst>
                                    <p:set>
                                      <p:cBhvr>
                                        <p:cTn id="55" dur="1" fill="hold">
                                          <p:stCondLst>
                                            <p:cond delay="0"/>
                                          </p:stCondLst>
                                        </p:cTn>
                                        <p:tgtEl>
                                          <p:spTgt spid="847942"/>
                                        </p:tgtEl>
                                        <p:attrNameLst>
                                          <p:attrName>style.visibility</p:attrName>
                                        </p:attrNameLst>
                                      </p:cBhvr>
                                      <p:to>
                                        <p:strVal val="visible"/>
                                      </p:to>
                                    </p:set>
                                    <p:anim calcmode="lin" valueType="num">
                                      <p:cBhvr additive="base">
                                        <p:cTn id="56" dur="3000" fill="hold"/>
                                        <p:tgtEl>
                                          <p:spTgt spid="847942"/>
                                        </p:tgtEl>
                                        <p:attrNameLst>
                                          <p:attrName>ppt_x</p:attrName>
                                        </p:attrNameLst>
                                      </p:cBhvr>
                                      <p:tavLst>
                                        <p:tav tm="0">
                                          <p:val>
                                            <p:strVal val="#ppt_x"/>
                                          </p:val>
                                        </p:tav>
                                        <p:tav tm="100000">
                                          <p:val>
                                            <p:strVal val="#ppt_x"/>
                                          </p:val>
                                        </p:tav>
                                      </p:tavLst>
                                    </p:anim>
                                    <p:anim calcmode="lin" valueType="num">
                                      <p:cBhvr additive="base">
                                        <p:cTn id="57" dur="3000" fill="hold"/>
                                        <p:tgtEl>
                                          <p:spTgt spid="847942"/>
                                        </p:tgtEl>
                                        <p:attrNameLst>
                                          <p:attrName>ppt_y</p:attrName>
                                        </p:attrNameLst>
                                      </p:cBhvr>
                                      <p:tavLst>
                                        <p:tav tm="0">
                                          <p:val>
                                            <p:strVal val="0-#ppt_h/2"/>
                                          </p:val>
                                        </p:tav>
                                        <p:tav tm="100000">
                                          <p:val>
                                            <p:strVal val="#ppt_y"/>
                                          </p:val>
                                        </p:tav>
                                      </p:tavLst>
                                    </p:anim>
                                  </p:childTnLst>
                                </p:cTn>
                              </p:par>
                              <p:par>
                                <p:cTn id="58" presetID="2" presetClass="entr" presetSubtype="1" fill="hold" grpId="0" nodeType="withEffect">
                                  <p:stCondLst>
                                    <p:cond delay="0"/>
                                  </p:stCondLst>
                                  <p:childTnLst>
                                    <p:set>
                                      <p:cBhvr>
                                        <p:cTn id="59" dur="1" fill="hold">
                                          <p:stCondLst>
                                            <p:cond delay="0"/>
                                          </p:stCondLst>
                                        </p:cTn>
                                        <p:tgtEl>
                                          <p:spTgt spid="847943"/>
                                        </p:tgtEl>
                                        <p:attrNameLst>
                                          <p:attrName>style.visibility</p:attrName>
                                        </p:attrNameLst>
                                      </p:cBhvr>
                                      <p:to>
                                        <p:strVal val="visible"/>
                                      </p:to>
                                    </p:set>
                                    <p:anim calcmode="lin" valueType="num">
                                      <p:cBhvr additive="base">
                                        <p:cTn id="60" dur="3000" fill="hold"/>
                                        <p:tgtEl>
                                          <p:spTgt spid="847943"/>
                                        </p:tgtEl>
                                        <p:attrNameLst>
                                          <p:attrName>ppt_x</p:attrName>
                                        </p:attrNameLst>
                                      </p:cBhvr>
                                      <p:tavLst>
                                        <p:tav tm="0">
                                          <p:val>
                                            <p:strVal val="#ppt_x"/>
                                          </p:val>
                                        </p:tav>
                                        <p:tav tm="100000">
                                          <p:val>
                                            <p:strVal val="#ppt_x"/>
                                          </p:val>
                                        </p:tav>
                                      </p:tavLst>
                                    </p:anim>
                                    <p:anim calcmode="lin" valueType="num">
                                      <p:cBhvr additive="base">
                                        <p:cTn id="61" dur="3000" fill="hold"/>
                                        <p:tgtEl>
                                          <p:spTgt spid="847943"/>
                                        </p:tgtEl>
                                        <p:attrNameLst>
                                          <p:attrName>ppt_y</p:attrName>
                                        </p:attrNameLst>
                                      </p:cBhvr>
                                      <p:tavLst>
                                        <p:tav tm="0">
                                          <p:val>
                                            <p:strVal val="0-#ppt_h/2"/>
                                          </p:val>
                                        </p:tav>
                                        <p:tav tm="100000">
                                          <p:val>
                                            <p:strVal val="#ppt_y"/>
                                          </p:val>
                                        </p:tav>
                                      </p:tavLst>
                                    </p:anim>
                                  </p:childTnLst>
                                </p:cTn>
                              </p:par>
                              <p:par>
                                <p:cTn id="62" presetID="2" presetClass="entr" presetSubtype="1" fill="hold" grpId="0" nodeType="withEffect">
                                  <p:stCondLst>
                                    <p:cond delay="0"/>
                                  </p:stCondLst>
                                  <p:childTnLst>
                                    <p:set>
                                      <p:cBhvr>
                                        <p:cTn id="63" dur="1" fill="hold">
                                          <p:stCondLst>
                                            <p:cond delay="0"/>
                                          </p:stCondLst>
                                        </p:cTn>
                                        <p:tgtEl>
                                          <p:spTgt spid="847944"/>
                                        </p:tgtEl>
                                        <p:attrNameLst>
                                          <p:attrName>style.visibility</p:attrName>
                                        </p:attrNameLst>
                                      </p:cBhvr>
                                      <p:to>
                                        <p:strVal val="visible"/>
                                      </p:to>
                                    </p:set>
                                    <p:anim calcmode="lin" valueType="num">
                                      <p:cBhvr additive="base">
                                        <p:cTn id="64" dur="3000" fill="hold"/>
                                        <p:tgtEl>
                                          <p:spTgt spid="847944"/>
                                        </p:tgtEl>
                                        <p:attrNameLst>
                                          <p:attrName>ppt_x</p:attrName>
                                        </p:attrNameLst>
                                      </p:cBhvr>
                                      <p:tavLst>
                                        <p:tav tm="0">
                                          <p:val>
                                            <p:strVal val="#ppt_x"/>
                                          </p:val>
                                        </p:tav>
                                        <p:tav tm="100000">
                                          <p:val>
                                            <p:strVal val="#ppt_x"/>
                                          </p:val>
                                        </p:tav>
                                      </p:tavLst>
                                    </p:anim>
                                    <p:anim calcmode="lin" valueType="num">
                                      <p:cBhvr additive="base">
                                        <p:cTn id="65" dur="3000" fill="hold"/>
                                        <p:tgtEl>
                                          <p:spTgt spid="847944"/>
                                        </p:tgtEl>
                                        <p:attrNameLst>
                                          <p:attrName>ppt_y</p:attrName>
                                        </p:attrNameLst>
                                      </p:cBhvr>
                                      <p:tavLst>
                                        <p:tav tm="0">
                                          <p:val>
                                            <p:strVal val="0-#ppt_h/2"/>
                                          </p:val>
                                        </p:tav>
                                        <p:tav tm="100000">
                                          <p:val>
                                            <p:strVal val="#ppt_y"/>
                                          </p:val>
                                        </p:tav>
                                      </p:tavLst>
                                    </p:anim>
                                  </p:childTnLst>
                                </p:cTn>
                              </p:par>
                              <p:par>
                                <p:cTn id="66" presetID="2" presetClass="entr" presetSubtype="1" fill="hold" grpId="0" nodeType="withEffect">
                                  <p:stCondLst>
                                    <p:cond delay="0"/>
                                  </p:stCondLst>
                                  <p:childTnLst>
                                    <p:set>
                                      <p:cBhvr>
                                        <p:cTn id="67" dur="1" fill="hold">
                                          <p:stCondLst>
                                            <p:cond delay="0"/>
                                          </p:stCondLst>
                                        </p:cTn>
                                        <p:tgtEl>
                                          <p:spTgt spid="847945"/>
                                        </p:tgtEl>
                                        <p:attrNameLst>
                                          <p:attrName>style.visibility</p:attrName>
                                        </p:attrNameLst>
                                      </p:cBhvr>
                                      <p:to>
                                        <p:strVal val="visible"/>
                                      </p:to>
                                    </p:set>
                                    <p:anim calcmode="lin" valueType="num">
                                      <p:cBhvr additive="base">
                                        <p:cTn id="68" dur="3000" fill="hold"/>
                                        <p:tgtEl>
                                          <p:spTgt spid="847945"/>
                                        </p:tgtEl>
                                        <p:attrNameLst>
                                          <p:attrName>ppt_x</p:attrName>
                                        </p:attrNameLst>
                                      </p:cBhvr>
                                      <p:tavLst>
                                        <p:tav tm="0">
                                          <p:val>
                                            <p:strVal val="#ppt_x"/>
                                          </p:val>
                                        </p:tav>
                                        <p:tav tm="100000">
                                          <p:val>
                                            <p:strVal val="#ppt_x"/>
                                          </p:val>
                                        </p:tav>
                                      </p:tavLst>
                                    </p:anim>
                                    <p:anim calcmode="lin" valueType="num">
                                      <p:cBhvr additive="base">
                                        <p:cTn id="69" dur="3000" fill="hold"/>
                                        <p:tgtEl>
                                          <p:spTgt spid="847945"/>
                                        </p:tgtEl>
                                        <p:attrNameLst>
                                          <p:attrName>ppt_y</p:attrName>
                                        </p:attrNameLst>
                                      </p:cBhvr>
                                      <p:tavLst>
                                        <p:tav tm="0">
                                          <p:val>
                                            <p:strVal val="0-#ppt_h/2"/>
                                          </p:val>
                                        </p:tav>
                                        <p:tav tm="100000">
                                          <p:val>
                                            <p:strVal val="#ppt_y"/>
                                          </p:val>
                                        </p:tav>
                                      </p:tavLst>
                                    </p:anim>
                                  </p:childTnLst>
                                </p:cTn>
                              </p:par>
                              <p:par>
                                <p:cTn id="70" presetID="2" presetClass="entr" presetSubtype="1" fill="hold" grpId="0" nodeType="withEffect">
                                  <p:stCondLst>
                                    <p:cond delay="0"/>
                                  </p:stCondLst>
                                  <p:childTnLst>
                                    <p:set>
                                      <p:cBhvr>
                                        <p:cTn id="71" dur="1" fill="hold">
                                          <p:stCondLst>
                                            <p:cond delay="0"/>
                                          </p:stCondLst>
                                        </p:cTn>
                                        <p:tgtEl>
                                          <p:spTgt spid="847946"/>
                                        </p:tgtEl>
                                        <p:attrNameLst>
                                          <p:attrName>style.visibility</p:attrName>
                                        </p:attrNameLst>
                                      </p:cBhvr>
                                      <p:to>
                                        <p:strVal val="visible"/>
                                      </p:to>
                                    </p:set>
                                    <p:anim calcmode="lin" valueType="num">
                                      <p:cBhvr additive="base">
                                        <p:cTn id="72" dur="3000" fill="hold"/>
                                        <p:tgtEl>
                                          <p:spTgt spid="847946"/>
                                        </p:tgtEl>
                                        <p:attrNameLst>
                                          <p:attrName>ppt_x</p:attrName>
                                        </p:attrNameLst>
                                      </p:cBhvr>
                                      <p:tavLst>
                                        <p:tav tm="0">
                                          <p:val>
                                            <p:strVal val="#ppt_x"/>
                                          </p:val>
                                        </p:tav>
                                        <p:tav tm="100000">
                                          <p:val>
                                            <p:strVal val="#ppt_x"/>
                                          </p:val>
                                        </p:tav>
                                      </p:tavLst>
                                    </p:anim>
                                    <p:anim calcmode="lin" valueType="num">
                                      <p:cBhvr additive="base">
                                        <p:cTn id="73" dur="3000" fill="hold"/>
                                        <p:tgtEl>
                                          <p:spTgt spid="847946"/>
                                        </p:tgtEl>
                                        <p:attrNameLst>
                                          <p:attrName>ppt_y</p:attrName>
                                        </p:attrNameLst>
                                      </p:cBhvr>
                                      <p:tavLst>
                                        <p:tav tm="0">
                                          <p:val>
                                            <p:strVal val="0-#ppt_h/2"/>
                                          </p:val>
                                        </p:tav>
                                        <p:tav tm="100000">
                                          <p:val>
                                            <p:strVal val="#ppt_y"/>
                                          </p:val>
                                        </p:tav>
                                      </p:tavLst>
                                    </p:anim>
                                  </p:childTnLst>
                                </p:cTn>
                              </p:par>
                              <p:par>
                                <p:cTn id="74" presetID="2" presetClass="entr" presetSubtype="1" fill="hold" grpId="0" nodeType="withEffect">
                                  <p:stCondLst>
                                    <p:cond delay="0"/>
                                  </p:stCondLst>
                                  <p:childTnLst>
                                    <p:set>
                                      <p:cBhvr>
                                        <p:cTn id="75" dur="1" fill="hold">
                                          <p:stCondLst>
                                            <p:cond delay="0"/>
                                          </p:stCondLst>
                                        </p:cTn>
                                        <p:tgtEl>
                                          <p:spTgt spid="847947"/>
                                        </p:tgtEl>
                                        <p:attrNameLst>
                                          <p:attrName>style.visibility</p:attrName>
                                        </p:attrNameLst>
                                      </p:cBhvr>
                                      <p:to>
                                        <p:strVal val="visible"/>
                                      </p:to>
                                    </p:set>
                                    <p:anim calcmode="lin" valueType="num">
                                      <p:cBhvr additive="base">
                                        <p:cTn id="76" dur="3000" fill="hold"/>
                                        <p:tgtEl>
                                          <p:spTgt spid="847947"/>
                                        </p:tgtEl>
                                        <p:attrNameLst>
                                          <p:attrName>ppt_x</p:attrName>
                                        </p:attrNameLst>
                                      </p:cBhvr>
                                      <p:tavLst>
                                        <p:tav tm="0">
                                          <p:val>
                                            <p:strVal val="#ppt_x"/>
                                          </p:val>
                                        </p:tav>
                                        <p:tav tm="100000">
                                          <p:val>
                                            <p:strVal val="#ppt_x"/>
                                          </p:val>
                                        </p:tav>
                                      </p:tavLst>
                                    </p:anim>
                                    <p:anim calcmode="lin" valueType="num">
                                      <p:cBhvr additive="base">
                                        <p:cTn id="77" dur="3000" fill="hold"/>
                                        <p:tgtEl>
                                          <p:spTgt spid="847947"/>
                                        </p:tgtEl>
                                        <p:attrNameLst>
                                          <p:attrName>ppt_y</p:attrName>
                                        </p:attrNameLst>
                                      </p:cBhvr>
                                      <p:tavLst>
                                        <p:tav tm="0">
                                          <p:val>
                                            <p:strVal val="0-#ppt_h/2"/>
                                          </p:val>
                                        </p:tav>
                                        <p:tav tm="100000">
                                          <p:val>
                                            <p:strVal val="#ppt_y"/>
                                          </p:val>
                                        </p:tav>
                                      </p:tavLst>
                                    </p:anim>
                                  </p:childTnLst>
                                </p:cTn>
                              </p:par>
                              <p:par>
                                <p:cTn id="78" presetID="2" presetClass="entr" presetSubtype="1" fill="hold" grpId="0" nodeType="withEffect">
                                  <p:stCondLst>
                                    <p:cond delay="0"/>
                                  </p:stCondLst>
                                  <p:childTnLst>
                                    <p:set>
                                      <p:cBhvr>
                                        <p:cTn id="79" dur="1" fill="hold">
                                          <p:stCondLst>
                                            <p:cond delay="0"/>
                                          </p:stCondLst>
                                        </p:cTn>
                                        <p:tgtEl>
                                          <p:spTgt spid="847948"/>
                                        </p:tgtEl>
                                        <p:attrNameLst>
                                          <p:attrName>style.visibility</p:attrName>
                                        </p:attrNameLst>
                                      </p:cBhvr>
                                      <p:to>
                                        <p:strVal val="visible"/>
                                      </p:to>
                                    </p:set>
                                    <p:anim calcmode="lin" valueType="num">
                                      <p:cBhvr additive="base">
                                        <p:cTn id="80" dur="3000" fill="hold"/>
                                        <p:tgtEl>
                                          <p:spTgt spid="847948"/>
                                        </p:tgtEl>
                                        <p:attrNameLst>
                                          <p:attrName>ppt_x</p:attrName>
                                        </p:attrNameLst>
                                      </p:cBhvr>
                                      <p:tavLst>
                                        <p:tav tm="0">
                                          <p:val>
                                            <p:strVal val="#ppt_x"/>
                                          </p:val>
                                        </p:tav>
                                        <p:tav tm="100000">
                                          <p:val>
                                            <p:strVal val="#ppt_x"/>
                                          </p:val>
                                        </p:tav>
                                      </p:tavLst>
                                    </p:anim>
                                    <p:anim calcmode="lin" valueType="num">
                                      <p:cBhvr additive="base">
                                        <p:cTn id="81" dur="3000" fill="hold"/>
                                        <p:tgtEl>
                                          <p:spTgt spid="847948"/>
                                        </p:tgtEl>
                                        <p:attrNameLst>
                                          <p:attrName>ppt_y</p:attrName>
                                        </p:attrNameLst>
                                      </p:cBhvr>
                                      <p:tavLst>
                                        <p:tav tm="0">
                                          <p:val>
                                            <p:strVal val="0-#ppt_h/2"/>
                                          </p:val>
                                        </p:tav>
                                        <p:tav tm="100000">
                                          <p:val>
                                            <p:strVal val="#ppt_y"/>
                                          </p:val>
                                        </p:tav>
                                      </p:tavLst>
                                    </p:anim>
                                  </p:childTnLst>
                                </p:cTn>
                              </p:par>
                              <p:par>
                                <p:cTn id="82" presetID="2" presetClass="entr" presetSubtype="1" fill="hold" grpId="0" nodeType="withEffect">
                                  <p:stCondLst>
                                    <p:cond delay="0"/>
                                  </p:stCondLst>
                                  <p:childTnLst>
                                    <p:set>
                                      <p:cBhvr>
                                        <p:cTn id="83" dur="1" fill="hold">
                                          <p:stCondLst>
                                            <p:cond delay="0"/>
                                          </p:stCondLst>
                                        </p:cTn>
                                        <p:tgtEl>
                                          <p:spTgt spid="847949"/>
                                        </p:tgtEl>
                                        <p:attrNameLst>
                                          <p:attrName>style.visibility</p:attrName>
                                        </p:attrNameLst>
                                      </p:cBhvr>
                                      <p:to>
                                        <p:strVal val="visible"/>
                                      </p:to>
                                    </p:set>
                                    <p:anim calcmode="lin" valueType="num">
                                      <p:cBhvr additive="base">
                                        <p:cTn id="84" dur="3000" fill="hold"/>
                                        <p:tgtEl>
                                          <p:spTgt spid="847949"/>
                                        </p:tgtEl>
                                        <p:attrNameLst>
                                          <p:attrName>ppt_x</p:attrName>
                                        </p:attrNameLst>
                                      </p:cBhvr>
                                      <p:tavLst>
                                        <p:tav tm="0">
                                          <p:val>
                                            <p:strVal val="#ppt_x"/>
                                          </p:val>
                                        </p:tav>
                                        <p:tav tm="100000">
                                          <p:val>
                                            <p:strVal val="#ppt_x"/>
                                          </p:val>
                                        </p:tav>
                                      </p:tavLst>
                                    </p:anim>
                                    <p:anim calcmode="lin" valueType="num">
                                      <p:cBhvr additive="base">
                                        <p:cTn id="85" dur="3000" fill="hold"/>
                                        <p:tgtEl>
                                          <p:spTgt spid="847949"/>
                                        </p:tgtEl>
                                        <p:attrNameLst>
                                          <p:attrName>ppt_y</p:attrName>
                                        </p:attrNameLst>
                                      </p:cBhvr>
                                      <p:tavLst>
                                        <p:tav tm="0">
                                          <p:val>
                                            <p:strVal val="0-#ppt_h/2"/>
                                          </p:val>
                                        </p:tav>
                                        <p:tav tm="100000">
                                          <p:val>
                                            <p:strVal val="#ppt_y"/>
                                          </p:val>
                                        </p:tav>
                                      </p:tavLst>
                                    </p:anim>
                                  </p:childTnLst>
                                </p:cTn>
                              </p:par>
                              <p:par>
                                <p:cTn id="86" presetID="2" presetClass="entr" presetSubtype="1" fill="hold" grpId="0" nodeType="withEffect">
                                  <p:stCondLst>
                                    <p:cond delay="0"/>
                                  </p:stCondLst>
                                  <p:childTnLst>
                                    <p:set>
                                      <p:cBhvr>
                                        <p:cTn id="87" dur="1" fill="hold">
                                          <p:stCondLst>
                                            <p:cond delay="0"/>
                                          </p:stCondLst>
                                        </p:cTn>
                                        <p:tgtEl>
                                          <p:spTgt spid="847950"/>
                                        </p:tgtEl>
                                        <p:attrNameLst>
                                          <p:attrName>style.visibility</p:attrName>
                                        </p:attrNameLst>
                                      </p:cBhvr>
                                      <p:to>
                                        <p:strVal val="visible"/>
                                      </p:to>
                                    </p:set>
                                    <p:anim calcmode="lin" valueType="num">
                                      <p:cBhvr additive="base">
                                        <p:cTn id="88" dur="3000" fill="hold"/>
                                        <p:tgtEl>
                                          <p:spTgt spid="847950"/>
                                        </p:tgtEl>
                                        <p:attrNameLst>
                                          <p:attrName>ppt_x</p:attrName>
                                        </p:attrNameLst>
                                      </p:cBhvr>
                                      <p:tavLst>
                                        <p:tav tm="0">
                                          <p:val>
                                            <p:strVal val="#ppt_x"/>
                                          </p:val>
                                        </p:tav>
                                        <p:tav tm="100000">
                                          <p:val>
                                            <p:strVal val="#ppt_x"/>
                                          </p:val>
                                        </p:tav>
                                      </p:tavLst>
                                    </p:anim>
                                    <p:anim calcmode="lin" valueType="num">
                                      <p:cBhvr additive="base">
                                        <p:cTn id="89" dur="3000" fill="hold"/>
                                        <p:tgtEl>
                                          <p:spTgt spid="847950"/>
                                        </p:tgtEl>
                                        <p:attrNameLst>
                                          <p:attrName>ppt_y</p:attrName>
                                        </p:attrNameLst>
                                      </p:cBhvr>
                                      <p:tavLst>
                                        <p:tav tm="0">
                                          <p:val>
                                            <p:strVal val="0-#ppt_h/2"/>
                                          </p:val>
                                        </p:tav>
                                        <p:tav tm="100000">
                                          <p:val>
                                            <p:strVal val="#ppt_y"/>
                                          </p:val>
                                        </p:tav>
                                      </p:tavLst>
                                    </p:anim>
                                  </p:childTnLst>
                                </p:cTn>
                              </p:par>
                              <p:par>
                                <p:cTn id="90" presetID="2" presetClass="entr" presetSubtype="1" fill="hold" grpId="0" nodeType="withEffect">
                                  <p:stCondLst>
                                    <p:cond delay="0"/>
                                  </p:stCondLst>
                                  <p:childTnLst>
                                    <p:set>
                                      <p:cBhvr>
                                        <p:cTn id="91" dur="1" fill="hold">
                                          <p:stCondLst>
                                            <p:cond delay="0"/>
                                          </p:stCondLst>
                                        </p:cTn>
                                        <p:tgtEl>
                                          <p:spTgt spid="847951"/>
                                        </p:tgtEl>
                                        <p:attrNameLst>
                                          <p:attrName>style.visibility</p:attrName>
                                        </p:attrNameLst>
                                      </p:cBhvr>
                                      <p:to>
                                        <p:strVal val="visible"/>
                                      </p:to>
                                    </p:set>
                                    <p:anim calcmode="lin" valueType="num">
                                      <p:cBhvr additive="base">
                                        <p:cTn id="92" dur="3000" fill="hold"/>
                                        <p:tgtEl>
                                          <p:spTgt spid="847951"/>
                                        </p:tgtEl>
                                        <p:attrNameLst>
                                          <p:attrName>ppt_x</p:attrName>
                                        </p:attrNameLst>
                                      </p:cBhvr>
                                      <p:tavLst>
                                        <p:tav tm="0">
                                          <p:val>
                                            <p:strVal val="#ppt_x"/>
                                          </p:val>
                                        </p:tav>
                                        <p:tav tm="100000">
                                          <p:val>
                                            <p:strVal val="#ppt_x"/>
                                          </p:val>
                                        </p:tav>
                                      </p:tavLst>
                                    </p:anim>
                                    <p:anim calcmode="lin" valueType="num">
                                      <p:cBhvr additive="base">
                                        <p:cTn id="93" dur="3000" fill="hold"/>
                                        <p:tgtEl>
                                          <p:spTgt spid="847951"/>
                                        </p:tgtEl>
                                        <p:attrNameLst>
                                          <p:attrName>ppt_y</p:attrName>
                                        </p:attrNameLst>
                                      </p:cBhvr>
                                      <p:tavLst>
                                        <p:tav tm="0">
                                          <p:val>
                                            <p:strVal val="0-#ppt_h/2"/>
                                          </p:val>
                                        </p:tav>
                                        <p:tav tm="100000">
                                          <p:val>
                                            <p:strVal val="#ppt_y"/>
                                          </p:val>
                                        </p:tav>
                                      </p:tavLst>
                                    </p:anim>
                                  </p:childTnLst>
                                </p:cTn>
                              </p:par>
                              <p:par>
                                <p:cTn id="94" presetID="2" presetClass="entr" presetSubtype="1" fill="hold" grpId="0" nodeType="withEffect">
                                  <p:stCondLst>
                                    <p:cond delay="0"/>
                                  </p:stCondLst>
                                  <p:childTnLst>
                                    <p:set>
                                      <p:cBhvr>
                                        <p:cTn id="95" dur="1" fill="hold">
                                          <p:stCondLst>
                                            <p:cond delay="0"/>
                                          </p:stCondLst>
                                        </p:cTn>
                                        <p:tgtEl>
                                          <p:spTgt spid="847952"/>
                                        </p:tgtEl>
                                        <p:attrNameLst>
                                          <p:attrName>style.visibility</p:attrName>
                                        </p:attrNameLst>
                                      </p:cBhvr>
                                      <p:to>
                                        <p:strVal val="visible"/>
                                      </p:to>
                                    </p:set>
                                    <p:anim calcmode="lin" valueType="num">
                                      <p:cBhvr additive="base">
                                        <p:cTn id="96" dur="3000" fill="hold"/>
                                        <p:tgtEl>
                                          <p:spTgt spid="847952"/>
                                        </p:tgtEl>
                                        <p:attrNameLst>
                                          <p:attrName>ppt_x</p:attrName>
                                        </p:attrNameLst>
                                      </p:cBhvr>
                                      <p:tavLst>
                                        <p:tav tm="0">
                                          <p:val>
                                            <p:strVal val="#ppt_x"/>
                                          </p:val>
                                        </p:tav>
                                        <p:tav tm="100000">
                                          <p:val>
                                            <p:strVal val="#ppt_x"/>
                                          </p:val>
                                        </p:tav>
                                      </p:tavLst>
                                    </p:anim>
                                    <p:anim calcmode="lin" valueType="num">
                                      <p:cBhvr additive="base">
                                        <p:cTn id="97" dur="3000" fill="hold"/>
                                        <p:tgtEl>
                                          <p:spTgt spid="847952"/>
                                        </p:tgtEl>
                                        <p:attrNameLst>
                                          <p:attrName>ppt_y</p:attrName>
                                        </p:attrNameLst>
                                      </p:cBhvr>
                                      <p:tavLst>
                                        <p:tav tm="0">
                                          <p:val>
                                            <p:strVal val="0-#ppt_h/2"/>
                                          </p:val>
                                        </p:tav>
                                        <p:tav tm="100000">
                                          <p:val>
                                            <p:strVal val="#ppt_y"/>
                                          </p:val>
                                        </p:tav>
                                      </p:tavLst>
                                    </p:anim>
                                  </p:childTnLst>
                                </p:cTn>
                              </p:par>
                              <p:par>
                                <p:cTn id="98" presetID="2" presetClass="entr" presetSubtype="1" fill="hold" grpId="0" nodeType="withEffect">
                                  <p:stCondLst>
                                    <p:cond delay="0"/>
                                  </p:stCondLst>
                                  <p:childTnLst>
                                    <p:set>
                                      <p:cBhvr>
                                        <p:cTn id="99" dur="1" fill="hold">
                                          <p:stCondLst>
                                            <p:cond delay="0"/>
                                          </p:stCondLst>
                                        </p:cTn>
                                        <p:tgtEl>
                                          <p:spTgt spid="847953"/>
                                        </p:tgtEl>
                                        <p:attrNameLst>
                                          <p:attrName>style.visibility</p:attrName>
                                        </p:attrNameLst>
                                      </p:cBhvr>
                                      <p:to>
                                        <p:strVal val="visible"/>
                                      </p:to>
                                    </p:set>
                                    <p:anim calcmode="lin" valueType="num">
                                      <p:cBhvr additive="base">
                                        <p:cTn id="100" dur="3000" fill="hold"/>
                                        <p:tgtEl>
                                          <p:spTgt spid="847953"/>
                                        </p:tgtEl>
                                        <p:attrNameLst>
                                          <p:attrName>ppt_x</p:attrName>
                                        </p:attrNameLst>
                                      </p:cBhvr>
                                      <p:tavLst>
                                        <p:tav tm="0">
                                          <p:val>
                                            <p:strVal val="#ppt_x"/>
                                          </p:val>
                                        </p:tav>
                                        <p:tav tm="100000">
                                          <p:val>
                                            <p:strVal val="#ppt_x"/>
                                          </p:val>
                                        </p:tav>
                                      </p:tavLst>
                                    </p:anim>
                                    <p:anim calcmode="lin" valueType="num">
                                      <p:cBhvr additive="base">
                                        <p:cTn id="101" dur="3000" fill="hold"/>
                                        <p:tgtEl>
                                          <p:spTgt spid="847953"/>
                                        </p:tgtEl>
                                        <p:attrNameLst>
                                          <p:attrName>ppt_y</p:attrName>
                                        </p:attrNameLst>
                                      </p:cBhvr>
                                      <p:tavLst>
                                        <p:tav tm="0">
                                          <p:val>
                                            <p:strVal val="0-#ppt_h/2"/>
                                          </p:val>
                                        </p:tav>
                                        <p:tav tm="100000">
                                          <p:val>
                                            <p:strVal val="#ppt_y"/>
                                          </p:val>
                                        </p:tav>
                                      </p:tavLst>
                                    </p:anim>
                                  </p:childTnLst>
                                </p:cTn>
                              </p:par>
                              <p:par>
                                <p:cTn id="102" presetID="2" presetClass="entr" presetSubtype="1" fill="hold" grpId="0" nodeType="withEffect">
                                  <p:stCondLst>
                                    <p:cond delay="0"/>
                                  </p:stCondLst>
                                  <p:childTnLst>
                                    <p:set>
                                      <p:cBhvr>
                                        <p:cTn id="103" dur="1" fill="hold">
                                          <p:stCondLst>
                                            <p:cond delay="0"/>
                                          </p:stCondLst>
                                        </p:cTn>
                                        <p:tgtEl>
                                          <p:spTgt spid="847954"/>
                                        </p:tgtEl>
                                        <p:attrNameLst>
                                          <p:attrName>style.visibility</p:attrName>
                                        </p:attrNameLst>
                                      </p:cBhvr>
                                      <p:to>
                                        <p:strVal val="visible"/>
                                      </p:to>
                                    </p:set>
                                    <p:anim calcmode="lin" valueType="num">
                                      <p:cBhvr additive="base">
                                        <p:cTn id="104" dur="3000" fill="hold"/>
                                        <p:tgtEl>
                                          <p:spTgt spid="847954"/>
                                        </p:tgtEl>
                                        <p:attrNameLst>
                                          <p:attrName>ppt_x</p:attrName>
                                        </p:attrNameLst>
                                      </p:cBhvr>
                                      <p:tavLst>
                                        <p:tav tm="0">
                                          <p:val>
                                            <p:strVal val="#ppt_x"/>
                                          </p:val>
                                        </p:tav>
                                        <p:tav tm="100000">
                                          <p:val>
                                            <p:strVal val="#ppt_x"/>
                                          </p:val>
                                        </p:tav>
                                      </p:tavLst>
                                    </p:anim>
                                    <p:anim calcmode="lin" valueType="num">
                                      <p:cBhvr additive="base">
                                        <p:cTn id="105" dur="3000" fill="hold"/>
                                        <p:tgtEl>
                                          <p:spTgt spid="847954"/>
                                        </p:tgtEl>
                                        <p:attrNameLst>
                                          <p:attrName>ppt_y</p:attrName>
                                        </p:attrNameLst>
                                      </p:cBhvr>
                                      <p:tavLst>
                                        <p:tav tm="0">
                                          <p:val>
                                            <p:strVal val="0-#ppt_h/2"/>
                                          </p:val>
                                        </p:tav>
                                        <p:tav tm="100000">
                                          <p:val>
                                            <p:strVal val="#ppt_y"/>
                                          </p:val>
                                        </p:tav>
                                      </p:tavLst>
                                    </p:anim>
                                  </p:childTnLst>
                                </p:cTn>
                              </p:par>
                              <p:par>
                                <p:cTn id="106" presetID="2" presetClass="entr" presetSubtype="1" fill="hold" grpId="0" nodeType="withEffect">
                                  <p:stCondLst>
                                    <p:cond delay="0"/>
                                  </p:stCondLst>
                                  <p:childTnLst>
                                    <p:set>
                                      <p:cBhvr>
                                        <p:cTn id="107" dur="1" fill="hold">
                                          <p:stCondLst>
                                            <p:cond delay="0"/>
                                          </p:stCondLst>
                                        </p:cTn>
                                        <p:tgtEl>
                                          <p:spTgt spid="847955"/>
                                        </p:tgtEl>
                                        <p:attrNameLst>
                                          <p:attrName>style.visibility</p:attrName>
                                        </p:attrNameLst>
                                      </p:cBhvr>
                                      <p:to>
                                        <p:strVal val="visible"/>
                                      </p:to>
                                    </p:set>
                                    <p:anim calcmode="lin" valueType="num">
                                      <p:cBhvr additive="base">
                                        <p:cTn id="108" dur="3000" fill="hold"/>
                                        <p:tgtEl>
                                          <p:spTgt spid="847955"/>
                                        </p:tgtEl>
                                        <p:attrNameLst>
                                          <p:attrName>ppt_x</p:attrName>
                                        </p:attrNameLst>
                                      </p:cBhvr>
                                      <p:tavLst>
                                        <p:tav tm="0">
                                          <p:val>
                                            <p:strVal val="#ppt_x"/>
                                          </p:val>
                                        </p:tav>
                                        <p:tav tm="100000">
                                          <p:val>
                                            <p:strVal val="#ppt_x"/>
                                          </p:val>
                                        </p:tav>
                                      </p:tavLst>
                                    </p:anim>
                                    <p:anim calcmode="lin" valueType="num">
                                      <p:cBhvr additive="base">
                                        <p:cTn id="109" dur="3000" fill="hold"/>
                                        <p:tgtEl>
                                          <p:spTgt spid="847955"/>
                                        </p:tgtEl>
                                        <p:attrNameLst>
                                          <p:attrName>ppt_y</p:attrName>
                                        </p:attrNameLst>
                                      </p:cBhvr>
                                      <p:tavLst>
                                        <p:tav tm="0">
                                          <p:val>
                                            <p:strVal val="0-#ppt_h/2"/>
                                          </p:val>
                                        </p:tav>
                                        <p:tav tm="100000">
                                          <p:val>
                                            <p:strVal val="#ppt_y"/>
                                          </p:val>
                                        </p:tav>
                                      </p:tavLst>
                                    </p:anim>
                                  </p:childTnLst>
                                </p:cTn>
                              </p:par>
                              <p:par>
                                <p:cTn id="110" presetID="2" presetClass="entr" presetSubtype="1" fill="hold" grpId="0" nodeType="withEffect">
                                  <p:stCondLst>
                                    <p:cond delay="0"/>
                                  </p:stCondLst>
                                  <p:childTnLst>
                                    <p:set>
                                      <p:cBhvr>
                                        <p:cTn id="111" dur="1" fill="hold">
                                          <p:stCondLst>
                                            <p:cond delay="0"/>
                                          </p:stCondLst>
                                        </p:cTn>
                                        <p:tgtEl>
                                          <p:spTgt spid="847956"/>
                                        </p:tgtEl>
                                        <p:attrNameLst>
                                          <p:attrName>style.visibility</p:attrName>
                                        </p:attrNameLst>
                                      </p:cBhvr>
                                      <p:to>
                                        <p:strVal val="visible"/>
                                      </p:to>
                                    </p:set>
                                    <p:anim calcmode="lin" valueType="num">
                                      <p:cBhvr additive="base">
                                        <p:cTn id="112" dur="3000" fill="hold"/>
                                        <p:tgtEl>
                                          <p:spTgt spid="847956"/>
                                        </p:tgtEl>
                                        <p:attrNameLst>
                                          <p:attrName>ppt_x</p:attrName>
                                        </p:attrNameLst>
                                      </p:cBhvr>
                                      <p:tavLst>
                                        <p:tav tm="0">
                                          <p:val>
                                            <p:strVal val="#ppt_x"/>
                                          </p:val>
                                        </p:tav>
                                        <p:tav tm="100000">
                                          <p:val>
                                            <p:strVal val="#ppt_x"/>
                                          </p:val>
                                        </p:tav>
                                      </p:tavLst>
                                    </p:anim>
                                    <p:anim calcmode="lin" valueType="num">
                                      <p:cBhvr additive="base">
                                        <p:cTn id="113" dur="3000" fill="hold"/>
                                        <p:tgtEl>
                                          <p:spTgt spid="847956"/>
                                        </p:tgtEl>
                                        <p:attrNameLst>
                                          <p:attrName>ppt_y</p:attrName>
                                        </p:attrNameLst>
                                      </p:cBhvr>
                                      <p:tavLst>
                                        <p:tav tm="0">
                                          <p:val>
                                            <p:strVal val="0-#ppt_h/2"/>
                                          </p:val>
                                        </p:tav>
                                        <p:tav tm="100000">
                                          <p:val>
                                            <p:strVal val="#ppt_y"/>
                                          </p:val>
                                        </p:tav>
                                      </p:tavLst>
                                    </p:anim>
                                  </p:childTnLst>
                                </p:cTn>
                              </p:par>
                              <p:par>
                                <p:cTn id="114" presetID="2" presetClass="entr" presetSubtype="1" fill="hold" grpId="0" nodeType="withEffect">
                                  <p:stCondLst>
                                    <p:cond delay="0"/>
                                  </p:stCondLst>
                                  <p:childTnLst>
                                    <p:set>
                                      <p:cBhvr>
                                        <p:cTn id="115" dur="1" fill="hold">
                                          <p:stCondLst>
                                            <p:cond delay="0"/>
                                          </p:stCondLst>
                                        </p:cTn>
                                        <p:tgtEl>
                                          <p:spTgt spid="847957"/>
                                        </p:tgtEl>
                                        <p:attrNameLst>
                                          <p:attrName>style.visibility</p:attrName>
                                        </p:attrNameLst>
                                      </p:cBhvr>
                                      <p:to>
                                        <p:strVal val="visible"/>
                                      </p:to>
                                    </p:set>
                                    <p:anim calcmode="lin" valueType="num">
                                      <p:cBhvr additive="base">
                                        <p:cTn id="116" dur="3000" fill="hold"/>
                                        <p:tgtEl>
                                          <p:spTgt spid="847957"/>
                                        </p:tgtEl>
                                        <p:attrNameLst>
                                          <p:attrName>ppt_x</p:attrName>
                                        </p:attrNameLst>
                                      </p:cBhvr>
                                      <p:tavLst>
                                        <p:tav tm="0">
                                          <p:val>
                                            <p:strVal val="#ppt_x"/>
                                          </p:val>
                                        </p:tav>
                                        <p:tav tm="100000">
                                          <p:val>
                                            <p:strVal val="#ppt_x"/>
                                          </p:val>
                                        </p:tav>
                                      </p:tavLst>
                                    </p:anim>
                                    <p:anim calcmode="lin" valueType="num">
                                      <p:cBhvr additive="base">
                                        <p:cTn id="117" dur="3000" fill="hold"/>
                                        <p:tgtEl>
                                          <p:spTgt spid="847957"/>
                                        </p:tgtEl>
                                        <p:attrNameLst>
                                          <p:attrName>ppt_y</p:attrName>
                                        </p:attrNameLst>
                                      </p:cBhvr>
                                      <p:tavLst>
                                        <p:tav tm="0">
                                          <p:val>
                                            <p:strVal val="0-#ppt_h/2"/>
                                          </p:val>
                                        </p:tav>
                                        <p:tav tm="100000">
                                          <p:val>
                                            <p:strVal val="#ppt_y"/>
                                          </p:val>
                                        </p:tav>
                                      </p:tavLst>
                                    </p:anim>
                                  </p:childTnLst>
                                </p:cTn>
                              </p:par>
                              <p:par>
                                <p:cTn id="118" presetID="2" presetClass="entr" presetSubtype="1" fill="hold" grpId="0" nodeType="withEffect">
                                  <p:stCondLst>
                                    <p:cond delay="0"/>
                                  </p:stCondLst>
                                  <p:childTnLst>
                                    <p:set>
                                      <p:cBhvr>
                                        <p:cTn id="119" dur="1" fill="hold">
                                          <p:stCondLst>
                                            <p:cond delay="0"/>
                                          </p:stCondLst>
                                        </p:cTn>
                                        <p:tgtEl>
                                          <p:spTgt spid="847958"/>
                                        </p:tgtEl>
                                        <p:attrNameLst>
                                          <p:attrName>style.visibility</p:attrName>
                                        </p:attrNameLst>
                                      </p:cBhvr>
                                      <p:to>
                                        <p:strVal val="visible"/>
                                      </p:to>
                                    </p:set>
                                    <p:anim calcmode="lin" valueType="num">
                                      <p:cBhvr additive="base">
                                        <p:cTn id="120" dur="3000" fill="hold"/>
                                        <p:tgtEl>
                                          <p:spTgt spid="847958"/>
                                        </p:tgtEl>
                                        <p:attrNameLst>
                                          <p:attrName>ppt_x</p:attrName>
                                        </p:attrNameLst>
                                      </p:cBhvr>
                                      <p:tavLst>
                                        <p:tav tm="0">
                                          <p:val>
                                            <p:strVal val="#ppt_x"/>
                                          </p:val>
                                        </p:tav>
                                        <p:tav tm="100000">
                                          <p:val>
                                            <p:strVal val="#ppt_x"/>
                                          </p:val>
                                        </p:tav>
                                      </p:tavLst>
                                    </p:anim>
                                    <p:anim calcmode="lin" valueType="num">
                                      <p:cBhvr additive="base">
                                        <p:cTn id="121" dur="3000" fill="hold"/>
                                        <p:tgtEl>
                                          <p:spTgt spid="847958"/>
                                        </p:tgtEl>
                                        <p:attrNameLst>
                                          <p:attrName>ppt_y</p:attrName>
                                        </p:attrNameLst>
                                      </p:cBhvr>
                                      <p:tavLst>
                                        <p:tav tm="0">
                                          <p:val>
                                            <p:strVal val="0-#ppt_h/2"/>
                                          </p:val>
                                        </p:tav>
                                        <p:tav tm="100000">
                                          <p:val>
                                            <p:strVal val="#ppt_y"/>
                                          </p:val>
                                        </p:tav>
                                      </p:tavLst>
                                    </p:anim>
                                  </p:childTnLst>
                                </p:cTn>
                              </p:par>
                              <p:par>
                                <p:cTn id="122" presetID="2" presetClass="entr" presetSubtype="1" fill="hold" grpId="0" nodeType="withEffect">
                                  <p:stCondLst>
                                    <p:cond delay="0"/>
                                  </p:stCondLst>
                                  <p:childTnLst>
                                    <p:set>
                                      <p:cBhvr>
                                        <p:cTn id="123" dur="1" fill="hold">
                                          <p:stCondLst>
                                            <p:cond delay="0"/>
                                          </p:stCondLst>
                                        </p:cTn>
                                        <p:tgtEl>
                                          <p:spTgt spid="847960"/>
                                        </p:tgtEl>
                                        <p:attrNameLst>
                                          <p:attrName>style.visibility</p:attrName>
                                        </p:attrNameLst>
                                      </p:cBhvr>
                                      <p:to>
                                        <p:strVal val="visible"/>
                                      </p:to>
                                    </p:set>
                                    <p:anim calcmode="lin" valueType="num">
                                      <p:cBhvr additive="base">
                                        <p:cTn id="124" dur="3000" fill="hold"/>
                                        <p:tgtEl>
                                          <p:spTgt spid="847960"/>
                                        </p:tgtEl>
                                        <p:attrNameLst>
                                          <p:attrName>ppt_x</p:attrName>
                                        </p:attrNameLst>
                                      </p:cBhvr>
                                      <p:tavLst>
                                        <p:tav tm="0">
                                          <p:val>
                                            <p:strVal val="#ppt_x"/>
                                          </p:val>
                                        </p:tav>
                                        <p:tav tm="100000">
                                          <p:val>
                                            <p:strVal val="#ppt_x"/>
                                          </p:val>
                                        </p:tav>
                                      </p:tavLst>
                                    </p:anim>
                                    <p:anim calcmode="lin" valueType="num">
                                      <p:cBhvr additive="base">
                                        <p:cTn id="125" dur="3000" fill="hold"/>
                                        <p:tgtEl>
                                          <p:spTgt spid="847960"/>
                                        </p:tgtEl>
                                        <p:attrNameLst>
                                          <p:attrName>ppt_y</p:attrName>
                                        </p:attrNameLst>
                                      </p:cBhvr>
                                      <p:tavLst>
                                        <p:tav tm="0">
                                          <p:val>
                                            <p:strVal val="0-#ppt_h/2"/>
                                          </p:val>
                                        </p:tav>
                                        <p:tav tm="100000">
                                          <p:val>
                                            <p:strVal val="#ppt_y"/>
                                          </p:val>
                                        </p:tav>
                                      </p:tavLst>
                                    </p:anim>
                                  </p:childTnLst>
                                </p:cTn>
                              </p:par>
                              <p:par>
                                <p:cTn id="126" presetID="2" presetClass="entr" presetSubtype="1" fill="hold" grpId="0" nodeType="withEffect">
                                  <p:stCondLst>
                                    <p:cond delay="0"/>
                                  </p:stCondLst>
                                  <p:childTnLst>
                                    <p:set>
                                      <p:cBhvr>
                                        <p:cTn id="127" dur="1" fill="hold">
                                          <p:stCondLst>
                                            <p:cond delay="0"/>
                                          </p:stCondLst>
                                        </p:cTn>
                                        <p:tgtEl>
                                          <p:spTgt spid="847961"/>
                                        </p:tgtEl>
                                        <p:attrNameLst>
                                          <p:attrName>style.visibility</p:attrName>
                                        </p:attrNameLst>
                                      </p:cBhvr>
                                      <p:to>
                                        <p:strVal val="visible"/>
                                      </p:to>
                                    </p:set>
                                    <p:anim calcmode="lin" valueType="num">
                                      <p:cBhvr additive="base">
                                        <p:cTn id="128" dur="3000" fill="hold"/>
                                        <p:tgtEl>
                                          <p:spTgt spid="847961"/>
                                        </p:tgtEl>
                                        <p:attrNameLst>
                                          <p:attrName>ppt_x</p:attrName>
                                        </p:attrNameLst>
                                      </p:cBhvr>
                                      <p:tavLst>
                                        <p:tav tm="0">
                                          <p:val>
                                            <p:strVal val="#ppt_x"/>
                                          </p:val>
                                        </p:tav>
                                        <p:tav tm="100000">
                                          <p:val>
                                            <p:strVal val="#ppt_x"/>
                                          </p:val>
                                        </p:tav>
                                      </p:tavLst>
                                    </p:anim>
                                    <p:anim calcmode="lin" valueType="num">
                                      <p:cBhvr additive="base">
                                        <p:cTn id="129" dur="3000" fill="hold"/>
                                        <p:tgtEl>
                                          <p:spTgt spid="847961"/>
                                        </p:tgtEl>
                                        <p:attrNameLst>
                                          <p:attrName>ppt_y</p:attrName>
                                        </p:attrNameLst>
                                      </p:cBhvr>
                                      <p:tavLst>
                                        <p:tav tm="0">
                                          <p:val>
                                            <p:strVal val="0-#ppt_h/2"/>
                                          </p:val>
                                        </p:tav>
                                        <p:tav tm="100000">
                                          <p:val>
                                            <p:strVal val="#ppt_y"/>
                                          </p:val>
                                        </p:tav>
                                      </p:tavLst>
                                    </p:anim>
                                  </p:childTnLst>
                                </p:cTn>
                              </p:par>
                              <p:par>
                                <p:cTn id="130" presetID="2" presetClass="entr" presetSubtype="1" fill="hold" grpId="0" nodeType="withEffect">
                                  <p:stCondLst>
                                    <p:cond delay="0"/>
                                  </p:stCondLst>
                                  <p:childTnLst>
                                    <p:set>
                                      <p:cBhvr>
                                        <p:cTn id="131" dur="1" fill="hold">
                                          <p:stCondLst>
                                            <p:cond delay="0"/>
                                          </p:stCondLst>
                                        </p:cTn>
                                        <p:tgtEl>
                                          <p:spTgt spid="847962"/>
                                        </p:tgtEl>
                                        <p:attrNameLst>
                                          <p:attrName>style.visibility</p:attrName>
                                        </p:attrNameLst>
                                      </p:cBhvr>
                                      <p:to>
                                        <p:strVal val="visible"/>
                                      </p:to>
                                    </p:set>
                                    <p:anim calcmode="lin" valueType="num">
                                      <p:cBhvr additive="base">
                                        <p:cTn id="132" dur="3000" fill="hold"/>
                                        <p:tgtEl>
                                          <p:spTgt spid="847962"/>
                                        </p:tgtEl>
                                        <p:attrNameLst>
                                          <p:attrName>ppt_x</p:attrName>
                                        </p:attrNameLst>
                                      </p:cBhvr>
                                      <p:tavLst>
                                        <p:tav tm="0">
                                          <p:val>
                                            <p:strVal val="#ppt_x"/>
                                          </p:val>
                                        </p:tav>
                                        <p:tav tm="100000">
                                          <p:val>
                                            <p:strVal val="#ppt_x"/>
                                          </p:val>
                                        </p:tav>
                                      </p:tavLst>
                                    </p:anim>
                                    <p:anim calcmode="lin" valueType="num">
                                      <p:cBhvr additive="base">
                                        <p:cTn id="133" dur="3000" fill="hold"/>
                                        <p:tgtEl>
                                          <p:spTgt spid="847962"/>
                                        </p:tgtEl>
                                        <p:attrNameLst>
                                          <p:attrName>ppt_y</p:attrName>
                                        </p:attrNameLst>
                                      </p:cBhvr>
                                      <p:tavLst>
                                        <p:tav tm="0">
                                          <p:val>
                                            <p:strVal val="0-#ppt_h/2"/>
                                          </p:val>
                                        </p:tav>
                                        <p:tav tm="100000">
                                          <p:val>
                                            <p:strVal val="#ppt_y"/>
                                          </p:val>
                                        </p:tav>
                                      </p:tavLst>
                                    </p:anim>
                                  </p:childTnLst>
                                </p:cTn>
                              </p:par>
                              <p:par>
                                <p:cTn id="134" presetID="2" presetClass="entr" presetSubtype="1" fill="hold" grpId="0" nodeType="withEffect">
                                  <p:stCondLst>
                                    <p:cond delay="0"/>
                                  </p:stCondLst>
                                  <p:childTnLst>
                                    <p:set>
                                      <p:cBhvr>
                                        <p:cTn id="135" dur="1" fill="hold">
                                          <p:stCondLst>
                                            <p:cond delay="0"/>
                                          </p:stCondLst>
                                        </p:cTn>
                                        <p:tgtEl>
                                          <p:spTgt spid="847963"/>
                                        </p:tgtEl>
                                        <p:attrNameLst>
                                          <p:attrName>style.visibility</p:attrName>
                                        </p:attrNameLst>
                                      </p:cBhvr>
                                      <p:to>
                                        <p:strVal val="visible"/>
                                      </p:to>
                                    </p:set>
                                    <p:anim calcmode="lin" valueType="num">
                                      <p:cBhvr additive="base">
                                        <p:cTn id="136" dur="3000" fill="hold"/>
                                        <p:tgtEl>
                                          <p:spTgt spid="847963"/>
                                        </p:tgtEl>
                                        <p:attrNameLst>
                                          <p:attrName>ppt_x</p:attrName>
                                        </p:attrNameLst>
                                      </p:cBhvr>
                                      <p:tavLst>
                                        <p:tav tm="0">
                                          <p:val>
                                            <p:strVal val="#ppt_x"/>
                                          </p:val>
                                        </p:tav>
                                        <p:tav tm="100000">
                                          <p:val>
                                            <p:strVal val="#ppt_x"/>
                                          </p:val>
                                        </p:tav>
                                      </p:tavLst>
                                    </p:anim>
                                    <p:anim calcmode="lin" valueType="num">
                                      <p:cBhvr additive="base">
                                        <p:cTn id="137" dur="3000" fill="hold"/>
                                        <p:tgtEl>
                                          <p:spTgt spid="847963"/>
                                        </p:tgtEl>
                                        <p:attrNameLst>
                                          <p:attrName>ppt_y</p:attrName>
                                        </p:attrNameLst>
                                      </p:cBhvr>
                                      <p:tavLst>
                                        <p:tav tm="0">
                                          <p:val>
                                            <p:strVal val="0-#ppt_h/2"/>
                                          </p:val>
                                        </p:tav>
                                        <p:tav tm="100000">
                                          <p:val>
                                            <p:strVal val="#ppt_y"/>
                                          </p:val>
                                        </p:tav>
                                      </p:tavLst>
                                    </p:anim>
                                  </p:childTnLst>
                                </p:cTn>
                              </p:par>
                              <p:par>
                                <p:cTn id="138" presetID="2" presetClass="entr" presetSubtype="1" fill="hold" grpId="0" nodeType="withEffect">
                                  <p:stCondLst>
                                    <p:cond delay="0"/>
                                  </p:stCondLst>
                                  <p:childTnLst>
                                    <p:set>
                                      <p:cBhvr>
                                        <p:cTn id="139" dur="1" fill="hold">
                                          <p:stCondLst>
                                            <p:cond delay="0"/>
                                          </p:stCondLst>
                                        </p:cTn>
                                        <p:tgtEl>
                                          <p:spTgt spid="847964"/>
                                        </p:tgtEl>
                                        <p:attrNameLst>
                                          <p:attrName>style.visibility</p:attrName>
                                        </p:attrNameLst>
                                      </p:cBhvr>
                                      <p:to>
                                        <p:strVal val="visible"/>
                                      </p:to>
                                    </p:set>
                                    <p:anim calcmode="lin" valueType="num">
                                      <p:cBhvr additive="base">
                                        <p:cTn id="140" dur="3000" fill="hold"/>
                                        <p:tgtEl>
                                          <p:spTgt spid="847964"/>
                                        </p:tgtEl>
                                        <p:attrNameLst>
                                          <p:attrName>ppt_x</p:attrName>
                                        </p:attrNameLst>
                                      </p:cBhvr>
                                      <p:tavLst>
                                        <p:tav tm="0">
                                          <p:val>
                                            <p:strVal val="#ppt_x"/>
                                          </p:val>
                                        </p:tav>
                                        <p:tav tm="100000">
                                          <p:val>
                                            <p:strVal val="#ppt_x"/>
                                          </p:val>
                                        </p:tav>
                                      </p:tavLst>
                                    </p:anim>
                                    <p:anim calcmode="lin" valueType="num">
                                      <p:cBhvr additive="base">
                                        <p:cTn id="141" dur="3000" fill="hold"/>
                                        <p:tgtEl>
                                          <p:spTgt spid="847964"/>
                                        </p:tgtEl>
                                        <p:attrNameLst>
                                          <p:attrName>ppt_y</p:attrName>
                                        </p:attrNameLst>
                                      </p:cBhvr>
                                      <p:tavLst>
                                        <p:tav tm="0">
                                          <p:val>
                                            <p:strVal val="0-#ppt_h/2"/>
                                          </p:val>
                                        </p:tav>
                                        <p:tav tm="100000">
                                          <p:val>
                                            <p:strVal val="#ppt_y"/>
                                          </p:val>
                                        </p:tav>
                                      </p:tavLst>
                                    </p:anim>
                                  </p:childTnLst>
                                </p:cTn>
                              </p:par>
                              <p:par>
                                <p:cTn id="142" presetID="2" presetClass="entr" presetSubtype="1" fill="hold" grpId="0" nodeType="withEffect">
                                  <p:stCondLst>
                                    <p:cond delay="0"/>
                                  </p:stCondLst>
                                  <p:childTnLst>
                                    <p:set>
                                      <p:cBhvr>
                                        <p:cTn id="143" dur="1" fill="hold">
                                          <p:stCondLst>
                                            <p:cond delay="0"/>
                                          </p:stCondLst>
                                        </p:cTn>
                                        <p:tgtEl>
                                          <p:spTgt spid="847965"/>
                                        </p:tgtEl>
                                        <p:attrNameLst>
                                          <p:attrName>style.visibility</p:attrName>
                                        </p:attrNameLst>
                                      </p:cBhvr>
                                      <p:to>
                                        <p:strVal val="visible"/>
                                      </p:to>
                                    </p:set>
                                    <p:anim calcmode="lin" valueType="num">
                                      <p:cBhvr additive="base">
                                        <p:cTn id="144" dur="3000" fill="hold"/>
                                        <p:tgtEl>
                                          <p:spTgt spid="847965"/>
                                        </p:tgtEl>
                                        <p:attrNameLst>
                                          <p:attrName>ppt_x</p:attrName>
                                        </p:attrNameLst>
                                      </p:cBhvr>
                                      <p:tavLst>
                                        <p:tav tm="0">
                                          <p:val>
                                            <p:strVal val="#ppt_x"/>
                                          </p:val>
                                        </p:tav>
                                        <p:tav tm="100000">
                                          <p:val>
                                            <p:strVal val="#ppt_x"/>
                                          </p:val>
                                        </p:tav>
                                      </p:tavLst>
                                    </p:anim>
                                    <p:anim calcmode="lin" valueType="num">
                                      <p:cBhvr additive="base">
                                        <p:cTn id="145" dur="3000" fill="hold"/>
                                        <p:tgtEl>
                                          <p:spTgt spid="847965"/>
                                        </p:tgtEl>
                                        <p:attrNameLst>
                                          <p:attrName>ppt_y</p:attrName>
                                        </p:attrNameLst>
                                      </p:cBhvr>
                                      <p:tavLst>
                                        <p:tav tm="0">
                                          <p:val>
                                            <p:strVal val="0-#ppt_h/2"/>
                                          </p:val>
                                        </p:tav>
                                        <p:tav tm="100000">
                                          <p:val>
                                            <p:strVal val="#ppt_y"/>
                                          </p:val>
                                        </p:tav>
                                      </p:tavLst>
                                    </p:anim>
                                  </p:childTnLst>
                                </p:cTn>
                              </p:par>
                              <p:par>
                                <p:cTn id="146" presetID="2" presetClass="entr" presetSubtype="1" fill="hold" grpId="0" nodeType="withEffect">
                                  <p:stCondLst>
                                    <p:cond delay="0"/>
                                  </p:stCondLst>
                                  <p:childTnLst>
                                    <p:set>
                                      <p:cBhvr>
                                        <p:cTn id="147" dur="1" fill="hold">
                                          <p:stCondLst>
                                            <p:cond delay="0"/>
                                          </p:stCondLst>
                                        </p:cTn>
                                        <p:tgtEl>
                                          <p:spTgt spid="847966"/>
                                        </p:tgtEl>
                                        <p:attrNameLst>
                                          <p:attrName>style.visibility</p:attrName>
                                        </p:attrNameLst>
                                      </p:cBhvr>
                                      <p:to>
                                        <p:strVal val="visible"/>
                                      </p:to>
                                    </p:set>
                                    <p:anim calcmode="lin" valueType="num">
                                      <p:cBhvr additive="base">
                                        <p:cTn id="148" dur="3000" fill="hold"/>
                                        <p:tgtEl>
                                          <p:spTgt spid="847966"/>
                                        </p:tgtEl>
                                        <p:attrNameLst>
                                          <p:attrName>ppt_x</p:attrName>
                                        </p:attrNameLst>
                                      </p:cBhvr>
                                      <p:tavLst>
                                        <p:tav tm="0">
                                          <p:val>
                                            <p:strVal val="#ppt_x"/>
                                          </p:val>
                                        </p:tav>
                                        <p:tav tm="100000">
                                          <p:val>
                                            <p:strVal val="#ppt_x"/>
                                          </p:val>
                                        </p:tav>
                                      </p:tavLst>
                                    </p:anim>
                                    <p:anim calcmode="lin" valueType="num">
                                      <p:cBhvr additive="base">
                                        <p:cTn id="149" dur="3000" fill="hold"/>
                                        <p:tgtEl>
                                          <p:spTgt spid="847966"/>
                                        </p:tgtEl>
                                        <p:attrNameLst>
                                          <p:attrName>ppt_y</p:attrName>
                                        </p:attrNameLst>
                                      </p:cBhvr>
                                      <p:tavLst>
                                        <p:tav tm="0">
                                          <p:val>
                                            <p:strVal val="0-#ppt_h/2"/>
                                          </p:val>
                                        </p:tav>
                                        <p:tav tm="100000">
                                          <p:val>
                                            <p:strVal val="#ppt_y"/>
                                          </p:val>
                                        </p:tav>
                                      </p:tavLst>
                                    </p:anim>
                                  </p:childTnLst>
                                </p:cTn>
                              </p:par>
                              <p:par>
                                <p:cTn id="150" presetID="2" presetClass="entr" presetSubtype="1" fill="hold" grpId="0" nodeType="withEffect">
                                  <p:stCondLst>
                                    <p:cond delay="0"/>
                                  </p:stCondLst>
                                  <p:childTnLst>
                                    <p:set>
                                      <p:cBhvr>
                                        <p:cTn id="151" dur="1" fill="hold">
                                          <p:stCondLst>
                                            <p:cond delay="0"/>
                                          </p:stCondLst>
                                        </p:cTn>
                                        <p:tgtEl>
                                          <p:spTgt spid="847967"/>
                                        </p:tgtEl>
                                        <p:attrNameLst>
                                          <p:attrName>style.visibility</p:attrName>
                                        </p:attrNameLst>
                                      </p:cBhvr>
                                      <p:to>
                                        <p:strVal val="visible"/>
                                      </p:to>
                                    </p:set>
                                    <p:anim calcmode="lin" valueType="num">
                                      <p:cBhvr additive="base">
                                        <p:cTn id="152" dur="3000" fill="hold"/>
                                        <p:tgtEl>
                                          <p:spTgt spid="847967"/>
                                        </p:tgtEl>
                                        <p:attrNameLst>
                                          <p:attrName>ppt_x</p:attrName>
                                        </p:attrNameLst>
                                      </p:cBhvr>
                                      <p:tavLst>
                                        <p:tav tm="0">
                                          <p:val>
                                            <p:strVal val="#ppt_x"/>
                                          </p:val>
                                        </p:tav>
                                        <p:tav tm="100000">
                                          <p:val>
                                            <p:strVal val="#ppt_x"/>
                                          </p:val>
                                        </p:tav>
                                      </p:tavLst>
                                    </p:anim>
                                    <p:anim calcmode="lin" valueType="num">
                                      <p:cBhvr additive="base">
                                        <p:cTn id="153" dur="3000" fill="hold"/>
                                        <p:tgtEl>
                                          <p:spTgt spid="847967"/>
                                        </p:tgtEl>
                                        <p:attrNameLst>
                                          <p:attrName>ppt_y</p:attrName>
                                        </p:attrNameLst>
                                      </p:cBhvr>
                                      <p:tavLst>
                                        <p:tav tm="0">
                                          <p:val>
                                            <p:strVal val="0-#ppt_h/2"/>
                                          </p:val>
                                        </p:tav>
                                        <p:tav tm="100000">
                                          <p:val>
                                            <p:strVal val="#ppt_y"/>
                                          </p:val>
                                        </p:tav>
                                      </p:tavLst>
                                    </p:anim>
                                  </p:childTnLst>
                                </p:cTn>
                              </p:par>
                              <p:par>
                                <p:cTn id="154" presetID="2" presetClass="entr" presetSubtype="1" fill="hold" grpId="0" nodeType="withEffect">
                                  <p:stCondLst>
                                    <p:cond delay="0"/>
                                  </p:stCondLst>
                                  <p:childTnLst>
                                    <p:set>
                                      <p:cBhvr>
                                        <p:cTn id="155" dur="1" fill="hold">
                                          <p:stCondLst>
                                            <p:cond delay="0"/>
                                          </p:stCondLst>
                                        </p:cTn>
                                        <p:tgtEl>
                                          <p:spTgt spid="847968"/>
                                        </p:tgtEl>
                                        <p:attrNameLst>
                                          <p:attrName>style.visibility</p:attrName>
                                        </p:attrNameLst>
                                      </p:cBhvr>
                                      <p:to>
                                        <p:strVal val="visible"/>
                                      </p:to>
                                    </p:set>
                                    <p:anim calcmode="lin" valueType="num">
                                      <p:cBhvr additive="base">
                                        <p:cTn id="156" dur="3000" fill="hold"/>
                                        <p:tgtEl>
                                          <p:spTgt spid="847968"/>
                                        </p:tgtEl>
                                        <p:attrNameLst>
                                          <p:attrName>ppt_x</p:attrName>
                                        </p:attrNameLst>
                                      </p:cBhvr>
                                      <p:tavLst>
                                        <p:tav tm="0">
                                          <p:val>
                                            <p:strVal val="#ppt_x"/>
                                          </p:val>
                                        </p:tav>
                                        <p:tav tm="100000">
                                          <p:val>
                                            <p:strVal val="#ppt_x"/>
                                          </p:val>
                                        </p:tav>
                                      </p:tavLst>
                                    </p:anim>
                                    <p:anim calcmode="lin" valueType="num">
                                      <p:cBhvr additive="base">
                                        <p:cTn id="157" dur="3000" fill="hold"/>
                                        <p:tgtEl>
                                          <p:spTgt spid="847968"/>
                                        </p:tgtEl>
                                        <p:attrNameLst>
                                          <p:attrName>ppt_y</p:attrName>
                                        </p:attrNameLst>
                                      </p:cBhvr>
                                      <p:tavLst>
                                        <p:tav tm="0">
                                          <p:val>
                                            <p:strVal val="0-#ppt_h/2"/>
                                          </p:val>
                                        </p:tav>
                                        <p:tav tm="100000">
                                          <p:val>
                                            <p:strVal val="#ppt_y"/>
                                          </p:val>
                                        </p:tav>
                                      </p:tavLst>
                                    </p:anim>
                                  </p:childTnLst>
                                </p:cTn>
                              </p:par>
                              <p:par>
                                <p:cTn id="158" presetID="2" presetClass="entr" presetSubtype="1" fill="hold" grpId="0" nodeType="withEffect">
                                  <p:stCondLst>
                                    <p:cond delay="0"/>
                                  </p:stCondLst>
                                  <p:childTnLst>
                                    <p:set>
                                      <p:cBhvr>
                                        <p:cTn id="159" dur="1" fill="hold">
                                          <p:stCondLst>
                                            <p:cond delay="0"/>
                                          </p:stCondLst>
                                        </p:cTn>
                                        <p:tgtEl>
                                          <p:spTgt spid="847969"/>
                                        </p:tgtEl>
                                        <p:attrNameLst>
                                          <p:attrName>style.visibility</p:attrName>
                                        </p:attrNameLst>
                                      </p:cBhvr>
                                      <p:to>
                                        <p:strVal val="visible"/>
                                      </p:to>
                                    </p:set>
                                    <p:anim calcmode="lin" valueType="num">
                                      <p:cBhvr additive="base">
                                        <p:cTn id="160" dur="3000" fill="hold"/>
                                        <p:tgtEl>
                                          <p:spTgt spid="847969"/>
                                        </p:tgtEl>
                                        <p:attrNameLst>
                                          <p:attrName>ppt_x</p:attrName>
                                        </p:attrNameLst>
                                      </p:cBhvr>
                                      <p:tavLst>
                                        <p:tav tm="0">
                                          <p:val>
                                            <p:strVal val="#ppt_x"/>
                                          </p:val>
                                        </p:tav>
                                        <p:tav tm="100000">
                                          <p:val>
                                            <p:strVal val="#ppt_x"/>
                                          </p:val>
                                        </p:tav>
                                      </p:tavLst>
                                    </p:anim>
                                    <p:anim calcmode="lin" valueType="num">
                                      <p:cBhvr additive="base">
                                        <p:cTn id="161" dur="3000" fill="hold"/>
                                        <p:tgtEl>
                                          <p:spTgt spid="847969"/>
                                        </p:tgtEl>
                                        <p:attrNameLst>
                                          <p:attrName>ppt_y</p:attrName>
                                        </p:attrNameLst>
                                      </p:cBhvr>
                                      <p:tavLst>
                                        <p:tav tm="0">
                                          <p:val>
                                            <p:strVal val="0-#ppt_h/2"/>
                                          </p:val>
                                        </p:tav>
                                        <p:tav tm="100000">
                                          <p:val>
                                            <p:strVal val="#ppt_y"/>
                                          </p:val>
                                        </p:tav>
                                      </p:tavLst>
                                    </p:anim>
                                  </p:childTnLst>
                                </p:cTn>
                              </p:par>
                              <p:par>
                                <p:cTn id="162" presetID="2" presetClass="entr" presetSubtype="1" fill="hold" grpId="0" nodeType="withEffect">
                                  <p:stCondLst>
                                    <p:cond delay="0"/>
                                  </p:stCondLst>
                                  <p:childTnLst>
                                    <p:set>
                                      <p:cBhvr>
                                        <p:cTn id="163" dur="1" fill="hold">
                                          <p:stCondLst>
                                            <p:cond delay="0"/>
                                          </p:stCondLst>
                                        </p:cTn>
                                        <p:tgtEl>
                                          <p:spTgt spid="847970"/>
                                        </p:tgtEl>
                                        <p:attrNameLst>
                                          <p:attrName>style.visibility</p:attrName>
                                        </p:attrNameLst>
                                      </p:cBhvr>
                                      <p:to>
                                        <p:strVal val="visible"/>
                                      </p:to>
                                    </p:set>
                                    <p:anim calcmode="lin" valueType="num">
                                      <p:cBhvr additive="base">
                                        <p:cTn id="164" dur="3000" fill="hold"/>
                                        <p:tgtEl>
                                          <p:spTgt spid="847970"/>
                                        </p:tgtEl>
                                        <p:attrNameLst>
                                          <p:attrName>ppt_x</p:attrName>
                                        </p:attrNameLst>
                                      </p:cBhvr>
                                      <p:tavLst>
                                        <p:tav tm="0">
                                          <p:val>
                                            <p:strVal val="#ppt_x"/>
                                          </p:val>
                                        </p:tav>
                                        <p:tav tm="100000">
                                          <p:val>
                                            <p:strVal val="#ppt_x"/>
                                          </p:val>
                                        </p:tav>
                                      </p:tavLst>
                                    </p:anim>
                                    <p:anim calcmode="lin" valueType="num">
                                      <p:cBhvr additive="base">
                                        <p:cTn id="165" dur="3000" fill="hold"/>
                                        <p:tgtEl>
                                          <p:spTgt spid="847970"/>
                                        </p:tgtEl>
                                        <p:attrNameLst>
                                          <p:attrName>ppt_y</p:attrName>
                                        </p:attrNameLst>
                                      </p:cBhvr>
                                      <p:tavLst>
                                        <p:tav tm="0">
                                          <p:val>
                                            <p:strVal val="0-#ppt_h/2"/>
                                          </p:val>
                                        </p:tav>
                                        <p:tav tm="100000">
                                          <p:val>
                                            <p:strVal val="#ppt_y"/>
                                          </p:val>
                                        </p:tav>
                                      </p:tavLst>
                                    </p:anim>
                                  </p:childTnLst>
                                </p:cTn>
                              </p:par>
                              <p:par>
                                <p:cTn id="166" presetID="2" presetClass="entr" presetSubtype="1" fill="hold" grpId="0" nodeType="withEffect">
                                  <p:stCondLst>
                                    <p:cond delay="0"/>
                                  </p:stCondLst>
                                  <p:childTnLst>
                                    <p:set>
                                      <p:cBhvr>
                                        <p:cTn id="167" dur="1" fill="hold">
                                          <p:stCondLst>
                                            <p:cond delay="0"/>
                                          </p:stCondLst>
                                        </p:cTn>
                                        <p:tgtEl>
                                          <p:spTgt spid="847971"/>
                                        </p:tgtEl>
                                        <p:attrNameLst>
                                          <p:attrName>style.visibility</p:attrName>
                                        </p:attrNameLst>
                                      </p:cBhvr>
                                      <p:to>
                                        <p:strVal val="visible"/>
                                      </p:to>
                                    </p:set>
                                    <p:anim calcmode="lin" valueType="num">
                                      <p:cBhvr additive="base">
                                        <p:cTn id="168" dur="3000" fill="hold"/>
                                        <p:tgtEl>
                                          <p:spTgt spid="847971"/>
                                        </p:tgtEl>
                                        <p:attrNameLst>
                                          <p:attrName>ppt_x</p:attrName>
                                        </p:attrNameLst>
                                      </p:cBhvr>
                                      <p:tavLst>
                                        <p:tav tm="0">
                                          <p:val>
                                            <p:strVal val="#ppt_x"/>
                                          </p:val>
                                        </p:tav>
                                        <p:tav tm="100000">
                                          <p:val>
                                            <p:strVal val="#ppt_x"/>
                                          </p:val>
                                        </p:tav>
                                      </p:tavLst>
                                    </p:anim>
                                    <p:anim calcmode="lin" valueType="num">
                                      <p:cBhvr additive="base">
                                        <p:cTn id="169" dur="3000" fill="hold"/>
                                        <p:tgtEl>
                                          <p:spTgt spid="847971"/>
                                        </p:tgtEl>
                                        <p:attrNameLst>
                                          <p:attrName>ppt_y</p:attrName>
                                        </p:attrNameLst>
                                      </p:cBhvr>
                                      <p:tavLst>
                                        <p:tav tm="0">
                                          <p:val>
                                            <p:strVal val="0-#ppt_h/2"/>
                                          </p:val>
                                        </p:tav>
                                        <p:tav tm="100000">
                                          <p:val>
                                            <p:strVal val="#ppt_y"/>
                                          </p:val>
                                        </p:tav>
                                      </p:tavLst>
                                    </p:anim>
                                  </p:childTnLst>
                                </p:cTn>
                              </p:par>
                              <p:par>
                                <p:cTn id="170" presetID="2" presetClass="entr" presetSubtype="1" fill="hold" grpId="0" nodeType="withEffect">
                                  <p:stCondLst>
                                    <p:cond delay="0"/>
                                  </p:stCondLst>
                                  <p:childTnLst>
                                    <p:set>
                                      <p:cBhvr>
                                        <p:cTn id="171" dur="1" fill="hold">
                                          <p:stCondLst>
                                            <p:cond delay="0"/>
                                          </p:stCondLst>
                                        </p:cTn>
                                        <p:tgtEl>
                                          <p:spTgt spid="847972"/>
                                        </p:tgtEl>
                                        <p:attrNameLst>
                                          <p:attrName>style.visibility</p:attrName>
                                        </p:attrNameLst>
                                      </p:cBhvr>
                                      <p:to>
                                        <p:strVal val="visible"/>
                                      </p:to>
                                    </p:set>
                                    <p:anim calcmode="lin" valueType="num">
                                      <p:cBhvr additive="base">
                                        <p:cTn id="172" dur="3000" fill="hold"/>
                                        <p:tgtEl>
                                          <p:spTgt spid="847972"/>
                                        </p:tgtEl>
                                        <p:attrNameLst>
                                          <p:attrName>ppt_x</p:attrName>
                                        </p:attrNameLst>
                                      </p:cBhvr>
                                      <p:tavLst>
                                        <p:tav tm="0">
                                          <p:val>
                                            <p:strVal val="#ppt_x"/>
                                          </p:val>
                                        </p:tav>
                                        <p:tav tm="100000">
                                          <p:val>
                                            <p:strVal val="#ppt_x"/>
                                          </p:val>
                                        </p:tav>
                                      </p:tavLst>
                                    </p:anim>
                                    <p:anim calcmode="lin" valueType="num">
                                      <p:cBhvr additive="base">
                                        <p:cTn id="173" dur="3000" fill="hold"/>
                                        <p:tgtEl>
                                          <p:spTgt spid="847972"/>
                                        </p:tgtEl>
                                        <p:attrNameLst>
                                          <p:attrName>ppt_y</p:attrName>
                                        </p:attrNameLst>
                                      </p:cBhvr>
                                      <p:tavLst>
                                        <p:tav tm="0">
                                          <p:val>
                                            <p:strVal val="0-#ppt_h/2"/>
                                          </p:val>
                                        </p:tav>
                                        <p:tav tm="100000">
                                          <p:val>
                                            <p:strVal val="#ppt_y"/>
                                          </p:val>
                                        </p:tav>
                                      </p:tavLst>
                                    </p:anim>
                                  </p:childTnLst>
                                </p:cTn>
                              </p:par>
                              <p:par>
                                <p:cTn id="174" presetID="2" presetClass="entr" presetSubtype="1" fill="hold" grpId="0" nodeType="withEffect">
                                  <p:stCondLst>
                                    <p:cond delay="0"/>
                                  </p:stCondLst>
                                  <p:childTnLst>
                                    <p:set>
                                      <p:cBhvr>
                                        <p:cTn id="175" dur="1" fill="hold">
                                          <p:stCondLst>
                                            <p:cond delay="0"/>
                                          </p:stCondLst>
                                        </p:cTn>
                                        <p:tgtEl>
                                          <p:spTgt spid="847973"/>
                                        </p:tgtEl>
                                        <p:attrNameLst>
                                          <p:attrName>style.visibility</p:attrName>
                                        </p:attrNameLst>
                                      </p:cBhvr>
                                      <p:to>
                                        <p:strVal val="visible"/>
                                      </p:to>
                                    </p:set>
                                    <p:anim calcmode="lin" valueType="num">
                                      <p:cBhvr additive="base">
                                        <p:cTn id="176" dur="3000" fill="hold"/>
                                        <p:tgtEl>
                                          <p:spTgt spid="847973"/>
                                        </p:tgtEl>
                                        <p:attrNameLst>
                                          <p:attrName>ppt_x</p:attrName>
                                        </p:attrNameLst>
                                      </p:cBhvr>
                                      <p:tavLst>
                                        <p:tav tm="0">
                                          <p:val>
                                            <p:strVal val="#ppt_x"/>
                                          </p:val>
                                        </p:tav>
                                        <p:tav tm="100000">
                                          <p:val>
                                            <p:strVal val="#ppt_x"/>
                                          </p:val>
                                        </p:tav>
                                      </p:tavLst>
                                    </p:anim>
                                    <p:anim calcmode="lin" valueType="num">
                                      <p:cBhvr additive="base">
                                        <p:cTn id="177" dur="3000" fill="hold"/>
                                        <p:tgtEl>
                                          <p:spTgt spid="847973"/>
                                        </p:tgtEl>
                                        <p:attrNameLst>
                                          <p:attrName>ppt_y</p:attrName>
                                        </p:attrNameLst>
                                      </p:cBhvr>
                                      <p:tavLst>
                                        <p:tav tm="0">
                                          <p:val>
                                            <p:strVal val="0-#ppt_h/2"/>
                                          </p:val>
                                        </p:tav>
                                        <p:tav tm="100000">
                                          <p:val>
                                            <p:strVal val="#ppt_y"/>
                                          </p:val>
                                        </p:tav>
                                      </p:tavLst>
                                    </p:anim>
                                  </p:childTnLst>
                                </p:cTn>
                              </p:par>
                              <p:par>
                                <p:cTn id="178" presetID="2" presetClass="entr" presetSubtype="1" fill="hold" grpId="0" nodeType="withEffect">
                                  <p:stCondLst>
                                    <p:cond delay="0"/>
                                  </p:stCondLst>
                                  <p:childTnLst>
                                    <p:set>
                                      <p:cBhvr>
                                        <p:cTn id="179" dur="1" fill="hold">
                                          <p:stCondLst>
                                            <p:cond delay="0"/>
                                          </p:stCondLst>
                                        </p:cTn>
                                        <p:tgtEl>
                                          <p:spTgt spid="847974"/>
                                        </p:tgtEl>
                                        <p:attrNameLst>
                                          <p:attrName>style.visibility</p:attrName>
                                        </p:attrNameLst>
                                      </p:cBhvr>
                                      <p:to>
                                        <p:strVal val="visible"/>
                                      </p:to>
                                    </p:set>
                                    <p:anim calcmode="lin" valueType="num">
                                      <p:cBhvr additive="base">
                                        <p:cTn id="180" dur="3000" fill="hold"/>
                                        <p:tgtEl>
                                          <p:spTgt spid="847974"/>
                                        </p:tgtEl>
                                        <p:attrNameLst>
                                          <p:attrName>ppt_x</p:attrName>
                                        </p:attrNameLst>
                                      </p:cBhvr>
                                      <p:tavLst>
                                        <p:tav tm="0">
                                          <p:val>
                                            <p:strVal val="#ppt_x"/>
                                          </p:val>
                                        </p:tav>
                                        <p:tav tm="100000">
                                          <p:val>
                                            <p:strVal val="#ppt_x"/>
                                          </p:val>
                                        </p:tav>
                                      </p:tavLst>
                                    </p:anim>
                                    <p:anim calcmode="lin" valueType="num">
                                      <p:cBhvr additive="base">
                                        <p:cTn id="181" dur="3000" fill="hold"/>
                                        <p:tgtEl>
                                          <p:spTgt spid="847974"/>
                                        </p:tgtEl>
                                        <p:attrNameLst>
                                          <p:attrName>ppt_y</p:attrName>
                                        </p:attrNameLst>
                                      </p:cBhvr>
                                      <p:tavLst>
                                        <p:tav tm="0">
                                          <p:val>
                                            <p:strVal val="0-#ppt_h/2"/>
                                          </p:val>
                                        </p:tav>
                                        <p:tav tm="100000">
                                          <p:val>
                                            <p:strVal val="#ppt_y"/>
                                          </p:val>
                                        </p:tav>
                                      </p:tavLst>
                                    </p:anim>
                                  </p:childTnLst>
                                </p:cTn>
                              </p:par>
                              <p:par>
                                <p:cTn id="182" presetID="2" presetClass="entr" presetSubtype="1" fill="hold" grpId="0" nodeType="withEffect">
                                  <p:stCondLst>
                                    <p:cond delay="0"/>
                                  </p:stCondLst>
                                  <p:childTnLst>
                                    <p:set>
                                      <p:cBhvr>
                                        <p:cTn id="183" dur="1" fill="hold">
                                          <p:stCondLst>
                                            <p:cond delay="0"/>
                                          </p:stCondLst>
                                        </p:cTn>
                                        <p:tgtEl>
                                          <p:spTgt spid="847975"/>
                                        </p:tgtEl>
                                        <p:attrNameLst>
                                          <p:attrName>style.visibility</p:attrName>
                                        </p:attrNameLst>
                                      </p:cBhvr>
                                      <p:to>
                                        <p:strVal val="visible"/>
                                      </p:to>
                                    </p:set>
                                    <p:anim calcmode="lin" valueType="num">
                                      <p:cBhvr additive="base">
                                        <p:cTn id="184" dur="3000" fill="hold"/>
                                        <p:tgtEl>
                                          <p:spTgt spid="847975"/>
                                        </p:tgtEl>
                                        <p:attrNameLst>
                                          <p:attrName>ppt_x</p:attrName>
                                        </p:attrNameLst>
                                      </p:cBhvr>
                                      <p:tavLst>
                                        <p:tav tm="0">
                                          <p:val>
                                            <p:strVal val="#ppt_x"/>
                                          </p:val>
                                        </p:tav>
                                        <p:tav tm="100000">
                                          <p:val>
                                            <p:strVal val="#ppt_x"/>
                                          </p:val>
                                        </p:tav>
                                      </p:tavLst>
                                    </p:anim>
                                    <p:anim calcmode="lin" valueType="num">
                                      <p:cBhvr additive="base">
                                        <p:cTn id="185" dur="3000" fill="hold"/>
                                        <p:tgtEl>
                                          <p:spTgt spid="847975"/>
                                        </p:tgtEl>
                                        <p:attrNameLst>
                                          <p:attrName>ppt_y</p:attrName>
                                        </p:attrNameLst>
                                      </p:cBhvr>
                                      <p:tavLst>
                                        <p:tav tm="0">
                                          <p:val>
                                            <p:strVal val="0-#ppt_h/2"/>
                                          </p:val>
                                        </p:tav>
                                        <p:tav tm="100000">
                                          <p:val>
                                            <p:strVal val="#ppt_y"/>
                                          </p:val>
                                        </p:tav>
                                      </p:tavLst>
                                    </p:anim>
                                  </p:childTnLst>
                                </p:cTn>
                              </p:par>
                              <p:par>
                                <p:cTn id="186" presetID="2" presetClass="entr" presetSubtype="1" fill="hold" grpId="0" nodeType="withEffect">
                                  <p:stCondLst>
                                    <p:cond delay="0"/>
                                  </p:stCondLst>
                                  <p:childTnLst>
                                    <p:set>
                                      <p:cBhvr>
                                        <p:cTn id="187" dur="1" fill="hold">
                                          <p:stCondLst>
                                            <p:cond delay="0"/>
                                          </p:stCondLst>
                                        </p:cTn>
                                        <p:tgtEl>
                                          <p:spTgt spid="847976"/>
                                        </p:tgtEl>
                                        <p:attrNameLst>
                                          <p:attrName>style.visibility</p:attrName>
                                        </p:attrNameLst>
                                      </p:cBhvr>
                                      <p:to>
                                        <p:strVal val="visible"/>
                                      </p:to>
                                    </p:set>
                                    <p:anim calcmode="lin" valueType="num">
                                      <p:cBhvr additive="base">
                                        <p:cTn id="188" dur="3000" fill="hold"/>
                                        <p:tgtEl>
                                          <p:spTgt spid="847976"/>
                                        </p:tgtEl>
                                        <p:attrNameLst>
                                          <p:attrName>ppt_x</p:attrName>
                                        </p:attrNameLst>
                                      </p:cBhvr>
                                      <p:tavLst>
                                        <p:tav tm="0">
                                          <p:val>
                                            <p:strVal val="#ppt_x"/>
                                          </p:val>
                                        </p:tav>
                                        <p:tav tm="100000">
                                          <p:val>
                                            <p:strVal val="#ppt_x"/>
                                          </p:val>
                                        </p:tav>
                                      </p:tavLst>
                                    </p:anim>
                                    <p:anim calcmode="lin" valueType="num">
                                      <p:cBhvr additive="base">
                                        <p:cTn id="189" dur="3000" fill="hold"/>
                                        <p:tgtEl>
                                          <p:spTgt spid="847976"/>
                                        </p:tgtEl>
                                        <p:attrNameLst>
                                          <p:attrName>ppt_y</p:attrName>
                                        </p:attrNameLst>
                                      </p:cBhvr>
                                      <p:tavLst>
                                        <p:tav tm="0">
                                          <p:val>
                                            <p:strVal val="0-#ppt_h/2"/>
                                          </p:val>
                                        </p:tav>
                                        <p:tav tm="100000">
                                          <p:val>
                                            <p:strVal val="#ppt_y"/>
                                          </p:val>
                                        </p:tav>
                                      </p:tavLst>
                                    </p:anim>
                                  </p:childTnLst>
                                </p:cTn>
                              </p:par>
                              <p:par>
                                <p:cTn id="190" presetID="2" presetClass="entr" presetSubtype="1" fill="hold" grpId="0" nodeType="withEffect">
                                  <p:stCondLst>
                                    <p:cond delay="0"/>
                                  </p:stCondLst>
                                  <p:childTnLst>
                                    <p:set>
                                      <p:cBhvr>
                                        <p:cTn id="191" dur="1" fill="hold">
                                          <p:stCondLst>
                                            <p:cond delay="0"/>
                                          </p:stCondLst>
                                        </p:cTn>
                                        <p:tgtEl>
                                          <p:spTgt spid="847977"/>
                                        </p:tgtEl>
                                        <p:attrNameLst>
                                          <p:attrName>style.visibility</p:attrName>
                                        </p:attrNameLst>
                                      </p:cBhvr>
                                      <p:to>
                                        <p:strVal val="visible"/>
                                      </p:to>
                                    </p:set>
                                    <p:anim calcmode="lin" valueType="num">
                                      <p:cBhvr additive="base">
                                        <p:cTn id="192" dur="3000" fill="hold"/>
                                        <p:tgtEl>
                                          <p:spTgt spid="847977"/>
                                        </p:tgtEl>
                                        <p:attrNameLst>
                                          <p:attrName>ppt_x</p:attrName>
                                        </p:attrNameLst>
                                      </p:cBhvr>
                                      <p:tavLst>
                                        <p:tav tm="0">
                                          <p:val>
                                            <p:strVal val="#ppt_x"/>
                                          </p:val>
                                        </p:tav>
                                        <p:tav tm="100000">
                                          <p:val>
                                            <p:strVal val="#ppt_x"/>
                                          </p:val>
                                        </p:tav>
                                      </p:tavLst>
                                    </p:anim>
                                    <p:anim calcmode="lin" valueType="num">
                                      <p:cBhvr additive="base">
                                        <p:cTn id="193" dur="3000" fill="hold"/>
                                        <p:tgtEl>
                                          <p:spTgt spid="847977"/>
                                        </p:tgtEl>
                                        <p:attrNameLst>
                                          <p:attrName>ppt_y</p:attrName>
                                        </p:attrNameLst>
                                      </p:cBhvr>
                                      <p:tavLst>
                                        <p:tav tm="0">
                                          <p:val>
                                            <p:strVal val="0-#ppt_h/2"/>
                                          </p:val>
                                        </p:tav>
                                        <p:tav tm="100000">
                                          <p:val>
                                            <p:strVal val="#ppt_y"/>
                                          </p:val>
                                        </p:tav>
                                      </p:tavLst>
                                    </p:anim>
                                  </p:childTnLst>
                                </p:cTn>
                              </p:par>
                            </p:childTnLst>
                          </p:cTn>
                        </p:par>
                      </p:childTnLst>
                    </p:cTn>
                  </p:par>
                  <p:par>
                    <p:cTn id="194" fill="hold">
                      <p:stCondLst>
                        <p:cond delay="indefinite"/>
                      </p:stCondLst>
                      <p:childTnLst>
                        <p:par>
                          <p:cTn id="195" fill="hold">
                            <p:stCondLst>
                              <p:cond delay="0"/>
                            </p:stCondLst>
                            <p:childTnLst>
                              <p:par>
                                <p:cTn id="196" presetID="4" presetClass="entr" presetSubtype="32" fill="hold" grpId="0" nodeType="clickEffect">
                                  <p:stCondLst>
                                    <p:cond delay="0"/>
                                  </p:stCondLst>
                                  <p:childTnLst>
                                    <p:set>
                                      <p:cBhvr>
                                        <p:cTn id="197" dur="1" fill="hold">
                                          <p:stCondLst>
                                            <p:cond delay="0"/>
                                          </p:stCondLst>
                                        </p:cTn>
                                        <p:tgtEl>
                                          <p:spTgt spid="847928"/>
                                        </p:tgtEl>
                                        <p:attrNameLst>
                                          <p:attrName>style.visibility</p:attrName>
                                        </p:attrNameLst>
                                      </p:cBhvr>
                                      <p:to>
                                        <p:strVal val="visible"/>
                                      </p:to>
                                    </p:set>
                                    <p:animEffect transition="in" filter="box(out)">
                                      <p:cBhvr>
                                        <p:cTn id="198" dur="500"/>
                                        <p:tgtEl>
                                          <p:spTgt spid="847928"/>
                                        </p:tgtEl>
                                      </p:cBhvr>
                                    </p:animEffect>
                                  </p:childTnLst>
                                </p:cTn>
                              </p:par>
                            </p:childTnLst>
                          </p:cTn>
                        </p:par>
                      </p:childTnLst>
                    </p:cTn>
                  </p:par>
                  <p:par>
                    <p:cTn id="199" fill="hold">
                      <p:stCondLst>
                        <p:cond delay="indefinite"/>
                      </p:stCondLst>
                      <p:childTnLst>
                        <p:par>
                          <p:cTn id="200" fill="hold">
                            <p:stCondLst>
                              <p:cond delay="0"/>
                            </p:stCondLst>
                            <p:childTnLst>
                              <p:par>
                                <p:cTn id="201" presetID="2" presetClass="entr" presetSubtype="4" fill="hold" grpId="0" nodeType="clickEffect">
                                  <p:stCondLst>
                                    <p:cond delay="0"/>
                                  </p:stCondLst>
                                  <p:childTnLst>
                                    <p:set>
                                      <p:cBhvr>
                                        <p:cTn id="202" dur="1" fill="hold">
                                          <p:stCondLst>
                                            <p:cond delay="0"/>
                                          </p:stCondLst>
                                        </p:cTn>
                                        <p:tgtEl>
                                          <p:spTgt spid="847934"/>
                                        </p:tgtEl>
                                        <p:attrNameLst>
                                          <p:attrName>style.visibility</p:attrName>
                                        </p:attrNameLst>
                                      </p:cBhvr>
                                      <p:to>
                                        <p:strVal val="visible"/>
                                      </p:to>
                                    </p:set>
                                    <p:anim calcmode="lin" valueType="num">
                                      <p:cBhvr additive="base">
                                        <p:cTn id="203" dur="5000" fill="hold"/>
                                        <p:tgtEl>
                                          <p:spTgt spid="847934"/>
                                        </p:tgtEl>
                                        <p:attrNameLst>
                                          <p:attrName>ppt_x</p:attrName>
                                        </p:attrNameLst>
                                      </p:cBhvr>
                                      <p:tavLst>
                                        <p:tav tm="0">
                                          <p:val>
                                            <p:strVal val="#ppt_x"/>
                                          </p:val>
                                        </p:tav>
                                        <p:tav tm="100000">
                                          <p:val>
                                            <p:strVal val="#ppt_x"/>
                                          </p:val>
                                        </p:tav>
                                      </p:tavLst>
                                    </p:anim>
                                    <p:anim calcmode="lin" valueType="num">
                                      <p:cBhvr additive="base">
                                        <p:cTn id="204" dur="5000" fill="hold"/>
                                        <p:tgtEl>
                                          <p:spTgt spid="847934"/>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847959"/>
                                        </p:tgtEl>
                                        <p:attrNameLst>
                                          <p:attrName>style.visibility</p:attrName>
                                        </p:attrNameLst>
                                      </p:cBhvr>
                                      <p:to>
                                        <p:strVal val="visible"/>
                                      </p:to>
                                    </p:set>
                                    <p:anim calcmode="lin" valueType="num">
                                      <p:cBhvr additive="base">
                                        <p:cTn id="207" dur="5000" fill="hold"/>
                                        <p:tgtEl>
                                          <p:spTgt spid="847959"/>
                                        </p:tgtEl>
                                        <p:attrNameLst>
                                          <p:attrName>ppt_x</p:attrName>
                                        </p:attrNameLst>
                                      </p:cBhvr>
                                      <p:tavLst>
                                        <p:tav tm="0">
                                          <p:val>
                                            <p:strVal val="#ppt_x"/>
                                          </p:val>
                                        </p:tav>
                                        <p:tav tm="100000">
                                          <p:val>
                                            <p:strVal val="#ppt_x"/>
                                          </p:val>
                                        </p:tav>
                                      </p:tavLst>
                                    </p:anim>
                                    <p:anim calcmode="lin" valueType="num">
                                      <p:cBhvr additive="base">
                                        <p:cTn id="208" dur="5000" fill="hold"/>
                                        <p:tgtEl>
                                          <p:spTgt spid="8479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7885" grpId="0" autoUpdateAnimBg="0"/>
      <p:bldP spid="847928" grpId="0" autoUpdateAnimBg="0"/>
      <p:bldP spid="847930" grpId="0"/>
      <p:bldP spid="847931" grpId="0"/>
      <p:bldP spid="847934" grpId="0"/>
      <p:bldP spid="847935" grpId="0"/>
      <p:bldP spid="847936" grpId="0"/>
      <p:bldP spid="847937" grpId="0"/>
      <p:bldP spid="847938" grpId="0"/>
      <p:bldP spid="847939" grpId="0"/>
      <p:bldP spid="847940" grpId="0"/>
      <p:bldP spid="847941" grpId="0"/>
      <p:bldP spid="847942" grpId="0"/>
      <p:bldP spid="847943" grpId="0"/>
      <p:bldP spid="847944" grpId="0"/>
      <p:bldP spid="847945" grpId="0"/>
      <p:bldP spid="847946" grpId="0"/>
      <p:bldP spid="847947" grpId="0"/>
      <p:bldP spid="847948" grpId="0"/>
      <p:bldP spid="847949" grpId="0"/>
      <p:bldP spid="847950" grpId="0"/>
      <p:bldP spid="847951" grpId="0"/>
      <p:bldP spid="847952" grpId="0"/>
      <p:bldP spid="847953" grpId="0"/>
      <p:bldP spid="847954" grpId="0"/>
      <p:bldP spid="847955" grpId="0"/>
      <p:bldP spid="847956" grpId="0"/>
      <p:bldP spid="847957" grpId="0"/>
      <p:bldP spid="847958" grpId="0"/>
      <p:bldP spid="847959" grpId="0"/>
      <p:bldP spid="847960" grpId="0"/>
      <p:bldP spid="847961" grpId="0"/>
      <p:bldP spid="847962" grpId="0"/>
      <p:bldP spid="847963" grpId="0"/>
      <p:bldP spid="847964" grpId="0"/>
      <p:bldP spid="847965" grpId="0"/>
      <p:bldP spid="847966" grpId="0"/>
      <p:bldP spid="847967" grpId="0"/>
      <p:bldP spid="847968" grpId="0"/>
      <p:bldP spid="847969" grpId="0"/>
      <p:bldP spid="847970" grpId="0"/>
      <p:bldP spid="847971" grpId="0"/>
      <p:bldP spid="847972" grpId="0"/>
      <p:bldP spid="847973" grpId="0"/>
      <p:bldP spid="847974" grpId="0"/>
      <p:bldP spid="847975" grpId="0"/>
      <p:bldP spid="847976" grpId="0"/>
      <p:bldP spid="8479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99EFA6-696C-4FA5-9DC9-A3E1BC396EE5}"/>
              </a:ext>
            </a:extLst>
          </p:cNvPr>
          <p:cNvPicPr>
            <a:picLocks noChangeAspect="1"/>
          </p:cNvPicPr>
          <p:nvPr/>
        </p:nvPicPr>
        <p:blipFill>
          <a:blip r:embed="rId2"/>
          <a:srcRect/>
          <a:stretch>
            <a:fillRect/>
          </a:stretch>
        </p:blipFill>
        <p:spPr bwMode="auto">
          <a:xfrm>
            <a:off x="194945" y="3028060"/>
            <a:ext cx="8393113" cy="2400300"/>
          </a:xfrm>
          <a:prstGeom prst="rect">
            <a:avLst/>
          </a:prstGeom>
          <a:noFill/>
          <a:ln w="9525">
            <a:noFill/>
            <a:miter lim="800000"/>
            <a:headEnd/>
            <a:tailEnd/>
          </a:ln>
        </p:spPr>
      </p:pic>
      <p:sp>
        <p:nvSpPr>
          <p:cNvPr id="3" name="Rectangle 2">
            <a:extLst>
              <a:ext uri="{FF2B5EF4-FFF2-40B4-BE49-F238E27FC236}">
                <a16:creationId xmlns:a16="http://schemas.microsoft.com/office/drawing/2014/main" id="{B4443E48-ADB9-4249-9CCD-397FF7A75E69}"/>
              </a:ext>
            </a:extLst>
          </p:cNvPr>
          <p:cNvSpPr/>
          <p:nvPr/>
        </p:nvSpPr>
        <p:spPr>
          <a:xfrm>
            <a:off x="2476303" y="557404"/>
            <a:ext cx="3830395" cy="707886"/>
          </a:xfrm>
          <a:prstGeom prst="rect">
            <a:avLst/>
          </a:prstGeom>
        </p:spPr>
        <p:txBody>
          <a:bodyPr wrap="square">
            <a:spAutoFit/>
          </a:bodyPr>
          <a:lstStyle/>
          <a:p>
            <a:r>
              <a:rPr lang="en-US" sz="4000" dirty="0"/>
              <a:t>The pH Scale</a:t>
            </a:r>
          </a:p>
        </p:txBody>
      </p:sp>
    </p:spTree>
    <p:extLst>
      <p:ext uri="{BB962C8B-B14F-4D97-AF65-F5344CB8AC3E}">
        <p14:creationId xmlns:p14="http://schemas.microsoft.com/office/powerpoint/2010/main" val="312089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475914" y="274638"/>
            <a:ext cx="3727938" cy="625694"/>
          </a:xfrm>
        </p:spPr>
        <p:txBody>
          <a:bodyPr>
            <a:normAutofit/>
          </a:bodyPr>
          <a:lstStyle/>
          <a:p>
            <a:pPr eaLnBrk="1" hangingPunct="1"/>
            <a:r>
              <a:rPr lang="en-US" sz="3200" dirty="0"/>
              <a:t>Calculations</a:t>
            </a:r>
          </a:p>
        </p:txBody>
      </p:sp>
      <p:sp>
        <p:nvSpPr>
          <p:cNvPr id="3" name="Content Placeholder 2"/>
          <p:cNvSpPr>
            <a:spLocks noGrp="1"/>
          </p:cNvSpPr>
          <p:nvPr>
            <p:ph idx="1"/>
          </p:nvPr>
        </p:nvSpPr>
        <p:spPr>
          <a:xfrm>
            <a:off x="192088" y="1209822"/>
            <a:ext cx="8951912" cy="4897438"/>
          </a:xfrm>
        </p:spPr>
        <p:txBody>
          <a:bodyPr>
            <a:normAutofit/>
          </a:bodyPr>
          <a:lstStyle/>
          <a:p>
            <a:pPr eaLnBrk="1" hangingPunct="1"/>
            <a:r>
              <a:rPr lang="en-US" sz="2800" dirty="0"/>
              <a:t>pH = -log [H</a:t>
            </a:r>
            <a:r>
              <a:rPr lang="en-US" sz="2800" baseline="30000" dirty="0"/>
              <a:t>+</a:t>
            </a:r>
            <a:r>
              <a:rPr lang="en-US" sz="2800" dirty="0"/>
              <a:t>]</a:t>
            </a:r>
          </a:p>
          <a:p>
            <a:pPr eaLnBrk="1" hangingPunct="1"/>
            <a:r>
              <a:rPr lang="en-US" sz="2800" dirty="0"/>
              <a:t>A neutral solution at 25</a:t>
            </a:r>
            <a:r>
              <a:rPr lang="en-US" sz="2800" dirty="0">
                <a:cs typeface="Arial" pitchFamily="34" charset="0"/>
              </a:rPr>
              <a:t>°</a:t>
            </a:r>
            <a:r>
              <a:rPr lang="en-US" sz="2800" dirty="0"/>
              <a:t>C, pH = -log 1.0 x10</a:t>
            </a:r>
            <a:r>
              <a:rPr lang="en-US" sz="2800" baseline="30000" dirty="0"/>
              <a:t>-7 </a:t>
            </a:r>
            <a:r>
              <a:rPr lang="en-US" sz="2800" dirty="0"/>
              <a:t>= 7.0</a:t>
            </a:r>
          </a:p>
          <a:p>
            <a:pPr eaLnBrk="1" hangingPunct="1"/>
            <a:endParaRPr lang="en-US" sz="2800" dirty="0"/>
          </a:p>
          <a:p>
            <a:pPr eaLnBrk="1" hangingPunct="1"/>
            <a:r>
              <a:rPr lang="en-US" sz="2800" dirty="0"/>
              <a:t>If a solution has [H</a:t>
            </a:r>
            <a:r>
              <a:rPr lang="en-US" sz="2800" baseline="30000" dirty="0"/>
              <a:t>+</a:t>
            </a:r>
            <a:r>
              <a:rPr lang="en-US" sz="2800" dirty="0"/>
              <a:t>] = 3.4 x 10</a:t>
            </a:r>
            <a:r>
              <a:rPr lang="en-US" sz="2800" baseline="30000" dirty="0"/>
              <a:t>-4</a:t>
            </a:r>
            <a:r>
              <a:rPr lang="en-US" sz="2800" dirty="0"/>
              <a:t>, How much pH?</a:t>
            </a:r>
          </a:p>
          <a:p>
            <a:r>
              <a:rPr lang="en-US" sz="2800" dirty="0">
                <a:solidFill>
                  <a:srgbClr val="FF2C2C"/>
                </a:solidFill>
              </a:rPr>
              <a:t>pH = -log [H</a:t>
            </a:r>
            <a:r>
              <a:rPr lang="en-US" sz="2800" baseline="30000" dirty="0">
                <a:solidFill>
                  <a:srgbClr val="FF2C2C"/>
                </a:solidFill>
              </a:rPr>
              <a:t>+</a:t>
            </a:r>
            <a:r>
              <a:rPr lang="en-US" sz="2800" dirty="0">
                <a:solidFill>
                  <a:srgbClr val="FF2C2C"/>
                </a:solidFill>
              </a:rPr>
              <a:t>]</a:t>
            </a:r>
          </a:p>
          <a:p>
            <a:pPr eaLnBrk="1" hangingPunct="1"/>
            <a:r>
              <a:rPr lang="en-US" sz="2800" dirty="0">
                <a:solidFill>
                  <a:srgbClr val="FF2C2C"/>
                </a:solidFill>
              </a:rPr>
              <a:t> then pH = -log 3.4 x 10</a:t>
            </a:r>
            <a:r>
              <a:rPr lang="en-US" sz="2800" baseline="30000" dirty="0">
                <a:solidFill>
                  <a:srgbClr val="FF2C2C"/>
                </a:solidFill>
              </a:rPr>
              <a:t>-4</a:t>
            </a:r>
          </a:p>
          <a:p>
            <a:pPr eaLnBrk="1" hangingPunct="1"/>
            <a:r>
              <a:rPr lang="en-US" sz="2800" dirty="0">
                <a:solidFill>
                  <a:srgbClr val="FF2C2C"/>
                </a:solidFill>
              </a:rPr>
              <a:t> = 3.47</a:t>
            </a:r>
          </a:p>
          <a:p>
            <a:pPr eaLnBrk="1" hangingPunct="1"/>
            <a:endParaRPr lang="en-US" sz="2800" dirty="0">
              <a:solidFill>
                <a:srgbClr val="FF2C2C"/>
              </a:solidFill>
            </a:endParaRPr>
          </a:p>
          <a:p>
            <a:pPr eaLnBrk="1" hangingPunct="1"/>
            <a:r>
              <a:rPr lang="en-US" sz="2400" dirty="0">
                <a:solidFill>
                  <a:srgbClr val="00B050"/>
                </a:solidFill>
              </a:rPr>
              <a:t>So if you know the hydrogen ion concentration, you can easily calculate the pH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Rot="1" noChangeArrowheads="1"/>
          </p:cNvSpPr>
          <p:nvPr/>
        </p:nvSpPr>
        <p:spPr bwMode="auto">
          <a:xfrm>
            <a:off x="259020" y="1087681"/>
            <a:ext cx="5568046" cy="2451735"/>
          </a:xfrm>
          <a:prstGeom prst="rect">
            <a:avLst/>
          </a:prstGeom>
          <a:noFill/>
          <a:ln w="9525">
            <a:noFill/>
            <a:miter lim="800000"/>
            <a:headEnd/>
            <a:tailEnd/>
          </a:ln>
          <a:effectLst/>
        </p:spPr>
        <p:txBody>
          <a:bodyPr/>
          <a:lstStyle/>
          <a:p>
            <a:pPr marL="342900" indent="-342900" eaLnBrk="1" hangingPunct="1">
              <a:lnSpc>
                <a:spcPct val="150000"/>
              </a:lnSpc>
              <a:spcBef>
                <a:spcPct val="20000"/>
              </a:spcBef>
              <a:spcAft>
                <a:spcPct val="20000"/>
              </a:spcAft>
              <a:buClr>
                <a:schemeClr val="hlink"/>
              </a:buClr>
              <a:buSzPct val="80000"/>
              <a:buFont typeface="Arial" charset="0"/>
              <a:buChar char="►"/>
              <a:defRPr/>
            </a:pPr>
            <a:r>
              <a:rPr lang="en-US" sz="2400" b="1" dirty="0">
                <a:effectLst>
                  <a:outerShdw blurRad="38100" dist="38100" dir="2700000" algn="tl">
                    <a:srgbClr val="000000"/>
                  </a:outerShdw>
                </a:effectLst>
                <a:latin typeface="+mn-lt"/>
              </a:rPr>
              <a:t>Excess Carbon Dioxide production as a result of burning fossil fuels increases the amount of acid rain in the atmosphere. When this rain comes down it kills trees and fish by changing the pH values of their habitat. </a:t>
            </a:r>
          </a:p>
        </p:txBody>
      </p:sp>
      <p:sp>
        <p:nvSpPr>
          <p:cNvPr id="960515" name="Text Box 3"/>
          <p:cNvSpPr txBox="1">
            <a:spLocks noChangeArrowheads="1"/>
          </p:cNvSpPr>
          <p:nvPr/>
        </p:nvSpPr>
        <p:spPr bwMode="auto">
          <a:xfrm>
            <a:off x="609600" y="457200"/>
            <a:ext cx="7848600" cy="535531"/>
          </a:xfrm>
          <a:prstGeom prst="rect">
            <a:avLst/>
          </a:prstGeom>
          <a:noFill/>
          <a:ln w="9525">
            <a:noFill/>
            <a:miter lim="800000"/>
            <a:headEnd/>
            <a:tailEnd/>
          </a:ln>
          <a:effectLst>
            <a:outerShdw dist="45791" dir="3378596" algn="ctr" rotWithShape="0">
              <a:schemeClr val="bg2"/>
            </a:outerShdw>
          </a:effectLst>
        </p:spPr>
        <p:txBody>
          <a:bodyPr>
            <a:spAutoFit/>
          </a:bodyPr>
          <a:lstStyle/>
          <a:p>
            <a:pPr eaLnBrk="1" hangingPunct="1">
              <a:lnSpc>
                <a:spcPct val="90000"/>
              </a:lnSpc>
              <a:spcBef>
                <a:spcPct val="20000"/>
              </a:spcBef>
              <a:spcAft>
                <a:spcPct val="20000"/>
              </a:spcAft>
              <a:defRPr/>
            </a:pPr>
            <a:r>
              <a:rPr lang="en-US" altLang="en-US" sz="3200" b="1" dirty="0">
                <a:solidFill>
                  <a:schemeClr val="tx2"/>
                </a:solidFill>
                <a:latin typeface="+mn-lt"/>
              </a:rPr>
              <a:t>Importance of pH in the natural world</a:t>
            </a:r>
          </a:p>
        </p:txBody>
      </p:sp>
      <p:pic>
        <p:nvPicPr>
          <p:cNvPr id="18436" name="Picture 5" descr="uesc_01_img0005"/>
          <p:cNvPicPr>
            <a:picLocks noChangeAspect="1" noChangeArrowheads="1"/>
          </p:cNvPicPr>
          <p:nvPr/>
        </p:nvPicPr>
        <p:blipFill>
          <a:blip r:embed="rId2"/>
          <a:srcRect/>
          <a:stretch>
            <a:fillRect/>
          </a:stretch>
        </p:blipFill>
        <p:spPr bwMode="auto">
          <a:xfrm>
            <a:off x="5950634" y="1198098"/>
            <a:ext cx="2507566" cy="2230902"/>
          </a:xfrm>
          <a:prstGeom prst="rect">
            <a:avLst/>
          </a:prstGeom>
          <a:noFill/>
          <a:ln w="9525">
            <a:noFill/>
            <a:miter lim="800000"/>
            <a:headEnd/>
            <a:tailEnd/>
          </a:ln>
        </p:spPr>
      </p:pic>
      <p:sp>
        <p:nvSpPr>
          <p:cNvPr id="5" name="Rectangle 2">
            <a:extLst>
              <a:ext uri="{FF2B5EF4-FFF2-40B4-BE49-F238E27FC236}">
                <a16:creationId xmlns:a16="http://schemas.microsoft.com/office/drawing/2014/main" id="{E8BEE919-C3FD-489A-9934-F4C06B19AA11}"/>
              </a:ext>
            </a:extLst>
          </p:cNvPr>
          <p:cNvSpPr>
            <a:spLocks noRot="1" noChangeArrowheads="1"/>
          </p:cNvSpPr>
          <p:nvPr/>
        </p:nvSpPr>
        <p:spPr bwMode="auto">
          <a:xfrm>
            <a:off x="699186" y="4610421"/>
            <a:ext cx="7669427" cy="1808277"/>
          </a:xfrm>
          <a:prstGeom prst="rect">
            <a:avLst/>
          </a:prstGeom>
          <a:noFill/>
          <a:ln w="9525">
            <a:noFill/>
            <a:miter lim="800000"/>
            <a:headEnd/>
            <a:tailEnd/>
          </a:ln>
          <a:effectLst/>
        </p:spPr>
        <p:txBody>
          <a:bodyPr/>
          <a:lstStyle/>
          <a:p>
            <a:pPr marL="342900" indent="-342900" eaLnBrk="1" hangingPunct="1">
              <a:lnSpc>
                <a:spcPct val="150000"/>
              </a:lnSpc>
              <a:spcBef>
                <a:spcPct val="20000"/>
              </a:spcBef>
              <a:spcAft>
                <a:spcPct val="20000"/>
              </a:spcAft>
              <a:buClr>
                <a:schemeClr val="hlink"/>
              </a:buClr>
              <a:buSzPct val="80000"/>
              <a:buFont typeface="Arial" charset="0"/>
              <a:buChar char="►"/>
              <a:defRPr/>
            </a:pPr>
            <a:r>
              <a:rPr lang="en-US" sz="2400" b="1" dirty="0">
                <a:effectLst>
                  <a:outerShdw blurRad="38100" dist="38100" dir="2700000" algn="tl">
                    <a:srgbClr val="000000"/>
                  </a:outerShdw>
                </a:effectLst>
                <a:latin typeface="+mn-lt"/>
              </a:rPr>
              <a:t>This affects humans indirectly by limiting the amount of oxygen that can be recycled back into the atmosphere and in our dependency on fish as food or fish meal.</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Grp="1" noRot="1" noChangeArrowheads="1"/>
          </p:cNvSpPr>
          <p:nvPr>
            <p:ph type="title"/>
          </p:nvPr>
        </p:nvSpPr>
        <p:spPr/>
        <p:txBody>
          <a:bodyPr/>
          <a:lstStyle/>
          <a:p>
            <a:pPr eaLnBrk="1" hangingPunct="1">
              <a:defRPr/>
            </a:pPr>
            <a:r>
              <a:rPr lang="en-US"/>
              <a:t>pH Facts</a:t>
            </a:r>
          </a:p>
        </p:txBody>
      </p:sp>
      <p:graphicFrame>
        <p:nvGraphicFramePr>
          <p:cNvPr id="1012779" name="Group 43"/>
          <p:cNvGraphicFramePr>
            <a:graphicFrameLocks noGrp="1"/>
          </p:cNvGraphicFramePr>
          <p:nvPr>
            <p:ph idx="1"/>
          </p:nvPr>
        </p:nvGraphicFramePr>
        <p:xfrm>
          <a:off x="301625" y="1600200"/>
          <a:ext cx="8540750" cy="4145280"/>
        </p:xfrm>
        <a:graphic>
          <a:graphicData uri="http://schemas.openxmlformats.org/drawingml/2006/table">
            <a:tbl>
              <a:tblPr/>
              <a:tblGrid>
                <a:gridCol w="4270375">
                  <a:extLst>
                    <a:ext uri="{9D8B030D-6E8A-4147-A177-3AD203B41FA5}">
                      <a16:colId xmlns:a16="http://schemas.microsoft.com/office/drawing/2014/main" val="20000"/>
                    </a:ext>
                  </a:extLst>
                </a:gridCol>
                <a:gridCol w="4270375">
                  <a:extLst>
                    <a:ext uri="{9D8B030D-6E8A-4147-A177-3AD203B41FA5}">
                      <a16:colId xmlns:a16="http://schemas.microsoft.com/office/drawing/2014/main" val="20001"/>
                    </a:ext>
                  </a:extLst>
                </a:gridCol>
              </a:tblGrid>
              <a:tr h="4492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sz="2800" b="1" i="0" u="none" strike="noStrike" cap="none" normalizeH="0" baseline="0">
                          <a:ln>
                            <a:noFill/>
                          </a:ln>
                          <a:solidFill>
                            <a:schemeClr val="tx1"/>
                          </a:solidFill>
                          <a:effectLst>
                            <a:outerShdw blurRad="38100" dist="38100" dir="2700000" algn="tl">
                              <a:srgbClr val="000000"/>
                            </a:outerShdw>
                          </a:effectLst>
                          <a:latin typeface="Times New Roman" pitchFamily="18" charset="0"/>
                        </a:rPr>
                        <a:t>Item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sz="2800" b="1" i="0" u="none" strike="noStrike" cap="none" normalizeH="0" baseline="0">
                          <a:ln>
                            <a:noFill/>
                          </a:ln>
                          <a:solidFill>
                            <a:schemeClr val="tx1"/>
                          </a:solidFill>
                          <a:effectLst>
                            <a:outerShdw blurRad="38100" dist="38100" dir="2700000" algn="tl">
                              <a:srgbClr val="000000"/>
                            </a:outerShdw>
                          </a:effectLst>
                          <a:latin typeface="Times New Roman" pitchFamily="18" charset="0"/>
                        </a:rPr>
                        <a:t>pH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Human Blood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7.41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Ocean Water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Acid Rain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&lt; 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Milk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 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9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Beer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Vinegar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9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Bottled/Distilled water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Arial" charset="0"/>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 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42" name="Rectangle 2"/>
          <p:cNvSpPr>
            <a:spLocks noChangeArrowheads="1"/>
          </p:cNvSpPr>
          <p:nvPr/>
        </p:nvSpPr>
        <p:spPr bwMode="auto">
          <a:xfrm>
            <a:off x="584200" y="944563"/>
            <a:ext cx="7924800" cy="579437"/>
          </a:xfrm>
          <a:prstGeom prst="rect">
            <a:avLst/>
          </a:prstGeom>
          <a:noFill/>
          <a:ln w="9525">
            <a:noFill/>
            <a:miter lim="800000"/>
            <a:headEnd/>
            <a:tailEnd/>
          </a:ln>
          <a:effectLst/>
        </p:spPr>
        <p:txBody>
          <a:bodyPr anchor="ctr"/>
          <a:lstStyle/>
          <a:p>
            <a:pPr eaLnBrk="1" hangingPunct="1">
              <a:lnSpc>
                <a:spcPct val="90000"/>
              </a:lnSpc>
              <a:spcBef>
                <a:spcPct val="20000"/>
              </a:spcBef>
              <a:spcAft>
                <a:spcPct val="20000"/>
              </a:spcAft>
              <a:defRPr/>
            </a:pPr>
            <a:r>
              <a:rPr lang="en-US" altLang="en-US" sz="4000" b="1" dirty="0">
                <a:solidFill>
                  <a:schemeClr val="tx2"/>
                </a:solidFill>
                <a:effectLst>
                  <a:outerShdw blurRad="38100" dist="38100" dir="2700000" algn="tl">
                    <a:srgbClr val="000000"/>
                  </a:outerShdw>
                </a:effectLst>
              </a:rPr>
              <a:t>Question </a:t>
            </a:r>
          </a:p>
        </p:txBody>
      </p:sp>
      <p:sp>
        <p:nvSpPr>
          <p:cNvPr id="983043" name="Rectangle 3"/>
          <p:cNvSpPr>
            <a:spLocks noChangeArrowheads="1"/>
          </p:cNvSpPr>
          <p:nvPr/>
        </p:nvSpPr>
        <p:spPr bwMode="auto">
          <a:xfrm>
            <a:off x="76200" y="1600200"/>
            <a:ext cx="7537450" cy="1244600"/>
          </a:xfrm>
          <a:prstGeom prst="rect">
            <a:avLst/>
          </a:prstGeom>
          <a:noFill/>
          <a:ln w="9525">
            <a:noFill/>
            <a:miter lim="800000"/>
            <a:headEnd/>
            <a:tailEnd/>
          </a:ln>
          <a:effectLst/>
        </p:spPr>
        <p:txBody>
          <a:bodyPr>
            <a:spAutoFit/>
          </a:bodyPr>
          <a:lstStyle/>
          <a:p>
            <a:pPr marL="609600" indent="-609600" eaLnBrk="1" hangingPunct="1">
              <a:lnSpc>
                <a:spcPct val="90000"/>
              </a:lnSpc>
              <a:spcBef>
                <a:spcPct val="20000"/>
              </a:spcBef>
              <a:spcAft>
                <a:spcPct val="20000"/>
              </a:spcAft>
              <a:buClr>
                <a:srgbClr val="FFFFCC"/>
              </a:buClr>
              <a:buSzPct val="80000"/>
              <a:buFont typeface="Arial" charset="0"/>
              <a:buNone/>
              <a:defRPr/>
            </a:pPr>
            <a:r>
              <a:rPr lang="en-US" altLang="en-US" sz="2800" dirty="0">
                <a:effectLst>
                  <a:outerShdw blurRad="38100" dist="38100" dir="2700000" algn="tl">
                    <a:srgbClr val="000000"/>
                  </a:outerShdw>
                </a:effectLst>
                <a:cs typeface="Times New Roman" pitchFamily="18" charset="0"/>
              </a:rPr>
              <a:t>	</a:t>
            </a:r>
            <a:r>
              <a:rPr lang="en-US" sz="2800" dirty="0">
                <a:effectLst>
                  <a:outerShdw blurRad="38100" dist="38100" dir="2700000" algn="tl">
                    <a:srgbClr val="000000"/>
                  </a:outerShdw>
                </a:effectLst>
              </a:rPr>
              <a:t>How can pH affect you? Write your answer in your note book in complete sentences. Explain your answers.</a:t>
            </a:r>
            <a:endParaRPr lang="en-US" altLang="en-US" sz="2800" dirty="0">
              <a:effectLst>
                <a:outerShdw blurRad="38100" dist="38100" dir="2700000" algn="tl">
                  <a:srgbClr val="000000"/>
                </a:outerShdw>
              </a:effectLst>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983042"/>
                                        </p:tgtEl>
                                        <p:attrNameLst>
                                          <p:attrName>style.visibility</p:attrName>
                                        </p:attrNameLst>
                                      </p:cBhvr>
                                      <p:to>
                                        <p:strVal val="visible"/>
                                      </p:to>
                                    </p:set>
                                  </p:childTnLst>
                                </p:cTn>
                              </p:par>
                            </p:childTnLst>
                          </p:cTn>
                        </p:par>
                        <p:par>
                          <p:cTn id="7" fill="hold">
                            <p:stCondLst>
                              <p:cond delay="500"/>
                            </p:stCondLst>
                            <p:childTnLst>
                              <p:par>
                                <p:cTn id="8" presetID="4" presetClass="entr" presetSubtype="32" fill="hold" grpId="0" nodeType="afterEffect">
                                  <p:stCondLst>
                                    <p:cond delay="0"/>
                                  </p:stCondLst>
                                  <p:childTnLst>
                                    <p:set>
                                      <p:cBhvr>
                                        <p:cTn id="9" dur="1" fill="hold">
                                          <p:stCondLst>
                                            <p:cond delay="0"/>
                                          </p:stCondLst>
                                        </p:cTn>
                                        <p:tgtEl>
                                          <p:spTgt spid="983043"/>
                                        </p:tgtEl>
                                        <p:attrNameLst>
                                          <p:attrName>style.visibility</p:attrName>
                                        </p:attrNameLst>
                                      </p:cBhvr>
                                      <p:to>
                                        <p:strVal val="visible"/>
                                      </p:to>
                                    </p:set>
                                    <p:animEffect transition="in" filter="box(out)">
                                      <p:cBhvr>
                                        <p:cTn id="10" dur="500"/>
                                        <p:tgtEl>
                                          <p:spTgt spid="983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4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57200" y="274638"/>
            <a:ext cx="8229600" cy="836710"/>
          </a:xfrm>
        </p:spPr>
        <p:txBody>
          <a:bodyPr>
            <a:normAutofit/>
          </a:bodyPr>
          <a:lstStyle/>
          <a:p>
            <a:pPr eaLnBrk="1" hangingPunct="1"/>
            <a:r>
              <a:rPr lang="en-US" sz="3200" dirty="0" err="1">
                <a:solidFill>
                  <a:srgbClr val="00B050"/>
                </a:solidFill>
              </a:rPr>
              <a:t>pOH</a:t>
            </a:r>
            <a:endParaRPr lang="en-US" sz="3200" dirty="0">
              <a:solidFill>
                <a:srgbClr val="00B050"/>
              </a:solidFill>
            </a:endParaRPr>
          </a:p>
        </p:txBody>
      </p:sp>
      <p:sp>
        <p:nvSpPr>
          <p:cNvPr id="3" name="Content Placeholder 2"/>
          <p:cNvSpPr>
            <a:spLocks noGrp="1"/>
          </p:cNvSpPr>
          <p:nvPr>
            <p:ph idx="1"/>
          </p:nvPr>
        </p:nvSpPr>
        <p:spPr>
          <a:xfrm>
            <a:off x="457200" y="928468"/>
            <a:ext cx="8229600" cy="1871003"/>
          </a:xfrm>
        </p:spPr>
        <p:txBody>
          <a:bodyPr>
            <a:noAutofit/>
          </a:bodyPr>
          <a:lstStyle/>
          <a:p>
            <a:pPr eaLnBrk="1" hangingPunct="1"/>
            <a:r>
              <a:rPr lang="en-US" sz="2400" dirty="0" err="1"/>
              <a:t>pOH</a:t>
            </a:r>
            <a:endParaRPr lang="en-US" sz="2400" dirty="0"/>
          </a:p>
          <a:p>
            <a:pPr eaLnBrk="1" hangingPunct="1">
              <a:buNone/>
            </a:pPr>
            <a:r>
              <a:rPr lang="en-US" sz="2400" dirty="0"/>
              <a:t>      The negative of the common logarithm of the hydroxide ion concentration [OH</a:t>
            </a:r>
            <a:r>
              <a:rPr lang="en-US" sz="2400" baseline="30000" dirty="0"/>
              <a:t>-</a:t>
            </a:r>
            <a:r>
              <a:rPr lang="en-US" sz="2400" dirty="0"/>
              <a:t>] </a:t>
            </a:r>
          </a:p>
          <a:p>
            <a:pPr eaLnBrk="1" hangingPunct="1"/>
            <a:r>
              <a:rPr lang="en-US" altLang="en-US" sz="2400" dirty="0"/>
              <a:t>“</a:t>
            </a:r>
            <a:r>
              <a:rPr lang="en-US" sz="2400" dirty="0"/>
              <a:t>p</a:t>
            </a:r>
            <a:r>
              <a:rPr lang="en-US" altLang="en-US" sz="2400" dirty="0"/>
              <a:t>”</a:t>
            </a:r>
            <a:r>
              <a:rPr lang="en-US" sz="2400" dirty="0"/>
              <a:t> means take the negative log</a:t>
            </a:r>
          </a:p>
          <a:p>
            <a:pPr eaLnBrk="1" hangingPunct="1"/>
            <a:r>
              <a:rPr lang="en-US" sz="2400" dirty="0" err="1"/>
              <a:t>pOH</a:t>
            </a:r>
            <a:r>
              <a:rPr lang="en-US" sz="2400" dirty="0"/>
              <a:t> = -log [OH</a:t>
            </a:r>
            <a:r>
              <a:rPr lang="en-US" sz="2400" baseline="30000" dirty="0"/>
              <a:t>-</a:t>
            </a:r>
            <a:r>
              <a:rPr lang="en-US" sz="2400" dirty="0"/>
              <a:t>] </a:t>
            </a:r>
          </a:p>
        </p:txBody>
      </p:sp>
      <p:sp>
        <p:nvSpPr>
          <p:cNvPr id="4" name="Rectangle 3"/>
          <p:cNvSpPr/>
          <p:nvPr/>
        </p:nvSpPr>
        <p:spPr>
          <a:xfrm>
            <a:off x="791566" y="3491357"/>
            <a:ext cx="2849050" cy="461665"/>
          </a:xfrm>
          <a:prstGeom prst="rect">
            <a:avLst/>
          </a:prstGeom>
        </p:spPr>
        <p:txBody>
          <a:bodyPr wrap="none">
            <a:spAutoFit/>
          </a:bodyPr>
          <a:lstStyle/>
          <a:p>
            <a:r>
              <a:rPr lang="en-US" sz="2400" dirty="0">
                <a:solidFill>
                  <a:srgbClr val="FF0000"/>
                </a:solidFill>
              </a:rPr>
              <a:t>Relationships at 25°</a:t>
            </a:r>
          </a:p>
        </p:txBody>
      </p:sp>
      <p:sp>
        <p:nvSpPr>
          <p:cNvPr id="5" name="Rectangle 4"/>
          <p:cNvSpPr/>
          <p:nvPr/>
        </p:nvSpPr>
        <p:spPr>
          <a:xfrm>
            <a:off x="791566" y="3953022"/>
            <a:ext cx="7895234" cy="2308324"/>
          </a:xfrm>
          <a:prstGeom prst="rect">
            <a:avLst/>
          </a:prstGeom>
        </p:spPr>
        <p:txBody>
          <a:bodyPr wrap="square">
            <a:spAutoFit/>
          </a:bodyPr>
          <a:lstStyle/>
          <a:p>
            <a:pPr eaLnBrk="1" hangingPunct="1"/>
            <a:r>
              <a:rPr lang="en-US" sz="2400" dirty="0"/>
              <a:t>pH + </a:t>
            </a:r>
            <a:r>
              <a:rPr lang="en-US" sz="2400" dirty="0" err="1"/>
              <a:t>pOH</a:t>
            </a:r>
            <a:r>
              <a:rPr lang="en-US" sz="2400" dirty="0"/>
              <a:t> = 14.0</a:t>
            </a:r>
          </a:p>
          <a:p>
            <a:pPr eaLnBrk="1" hangingPunct="1"/>
            <a:r>
              <a:rPr lang="en-US" sz="2400" dirty="0"/>
              <a:t>pH + </a:t>
            </a:r>
            <a:r>
              <a:rPr lang="en-US" sz="2400" dirty="0" err="1"/>
              <a:t>pOH</a:t>
            </a:r>
            <a:r>
              <a:rPr lang="en-US" sz="2400" dirty="0"/>
              <a:t> = </a:t>
            </a:r>
            <a:r>
              <a:rPr lang="en-US" sz="2400" dirty="0" err="1"/>
              <a:t>pK</a:t>
            </a:r>
            <a:r>
              <a:rPr lang="en-US" sz="2400" baseline="-25000" dirty="0" err="1"/>
              <a:t>w</a:t>
            </a:r>
            <a:endParaRPr lang="en-US" sz="2400" dirty="0"/>
          </a:p>
          <a:p>
            <a:pPr eaLnBrk="1" hangingPunct="1"/>
            <a:r>
              <a:rPr lang="en-US" sz="2400" dirty="0"/>
              <a:t>pH of an acidic solution is less than 7, while the </a:t>
            </a:r>
            <a:r>
              <a:rPr lang="en-US" sz="2400" dirty="0" err="1"/>
              <a:t>pOH</a:t>
            </a:r>
            <a:r>
              <a:rPr lang="en-US" sz="2400" dirty="0"/>
              <a:t> is greater than 7</a:t>
            </a:r>
          </a:p>
          <a:p>
            <a:pPr eaLnBrk="1" hangingPunct="1"/>
            <a:r>
              <a:rPr lang="en-US" sz="2400" dirty="0"/>
              <a:t>pH of a basic solution is greater than 7, while the </a:t>
            </a:r>
            <a:r>
              <a:rPr lang="en-US" sz="2400" dirty="0" err="1"/>
              <a:t>pOH</a:t>
            </a:r>
            <a:r>
              <a:rPr lang="en-US" sz="2400" dirty="0"/>
              <a:t> is less than 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710100"/>
          </a:xfrm>
        </p:spPr>
        <p:txBody>
          <a:bodyPr>
            <a:normAutofit fontScale="90000"/>
          </a:bodyPr>
          <a:lstStyle/>
          <a:p>
            <a:r>
              <a:rPr lang="en-US" dirty="0"/>
              <a:t> pH problem </a:t>
            </a:r>
            <a:br>
              <a:rPr lang="en-US" dirty="0"/>
            </a:br>
            <a:endParaRPr lang="en-US" dirty="0"/>
          </a:p>
        </p:txBody>
      </p:sp>
      <p:sp>
        <p:nvSpPr>
          <p:cNvPr id="4099" name="Rectangle 3"/>
          <p:cNvSpPr>
            <a:spLocks noGrp="1" noChangeArrowheads="1"/>
          </p:cNvSpPr>
          <p:nvPr>
            <p:ph idx="1"/>
          </p:nvPr>
        </p:nvSpPr>
        <p:spPr>
          <a:xfrm>
            <a:off x="457200" y="984738"/>
            <a:ext cx="8229600" cy="5317588"/>
          </a:xfrm>
        </p:spPr>
        <p:txBody>
          <a:bodyPr>
            <a:normAutofit/>
          </a:bodyPr>
          <a:lstStyle/>
          <a:p>
            <a:pPr>
              <a:buNone/>
            </a:pPr>
            <a:r>
              <a:rPr lang="en-US" sz="2400" dirty="0"/>
              <a:t>1. The hydrogen-ion concentration of a solution is 2.7 x 10</a:t>
            </a:r>
            <a:r>
              <a:rPr lang="en-US" sz="2400" baseline="30000" dirty="0"/>
              <a:t>-10</a:t>
            </a:r>
            <a:r>
              <a:rPr lang="en-US" sz="2400" dirty="0"/>
              <a:t> mol/L. What is the pH of the solution.</a:t>
            </a:r>
          </a:p>
          <a:p>
            <a:r>
              <a:rPr lang="en-US" sz="2400" dirty="0"/>
              <a:t>Answer</a:t>
            </a:r>
          </a:p>
          <a:p>
            <a:pPr lvl="1"/>
            <a:r>
              <a:rPr lang="en-US" sz="2400" dirty="0"/>
              <a:t>pH = -log[2.7 x 10</a:t>
            </a:r>
            <a:r>
              <a:rPr lang="en-US" sz="2400" baseline="30000" dirty="0"/>
              <a:t>-10</a:t>
            </a:r>
            <a:r>
              <a:rPr lang="en-US" sz="2400" dirty="0"/>
              <a:t>]</a:t>
            </a:r>
          </a:p>
          <a:p>
            <a:pPr lvl="1"/>
            <a:r>
              <a:rPr lang="en-US" sz="2400" dirty="0"/>
              <a:t>pH = 9.6</a:t>
            </a:r>
          </a:p>
          <a:p>
            <a:pPr lvl="1"/>
            <a:endParaRPr lang="en-US" sz="2400" dirty="0"/>
          </a:p>
          <a:p>
            <a:pPr>
              <a:buNone/>
            </a:pPr>
            <a:r>
              <a:rPr lang="en-US" sz="2400" dirty="0"/>
              <a:t>2. The pH of a solution is 6.8. What is the [H</a:t>
            </a:r>
            <a:r>
              <a:rPr lang="en-US" sz="2400" baseline="30000" dirty="0"/>
              <a:t>+</a:t>
            </a:r>
            <a:r>
              <a:rPr lang="en-US" sz="2400" dirty="0"/>
              <a:t>]?</a:t>
            </a:r>
          </a:p>
          <a:p>
            <a:r>
              <a:rPr lang="en-US" sz="2400" dirty="0"/>
              <a:t>Answer</a:t>
            </a:r>
          </a:p>
          <a:p>
            <a:pPr lvl="1"/>
            <a:r>
              <a:rPr lang="en-US" sz="2400" dirty="0"/>
              <a:t>6.8 = -log [H</a:t>
            </a:r>
            <a:r>
              <a:rPr lang="en-US" sz="2400" baseline="30000" dirty="0"/>
              <a:t>+</a:t>
            </a:r>
            <a:r>
              <a:rPr lang="en-US" sz="2400" dirty="0"/>
              <a:t>]</a:t>
            </a:r>
          </a:p>
          <a:p>
            <a:pPr lvl="1"/>
            <a:r>
              <a:rPr lang="en-US" sz="2400" dirty="0"/>
              <a:t>-6.8 = log [H</a:t>
            </a:r>
            <a:r>
              <a:rPr lang="en-US" sz="2400" baseline="30000" dirty="0"/>
              <a:t>+</a:t>
            </a:r>
            <a:r>
              <a:rPr lang="en-US" sz="2400" dirty="0"/>
              <a:t>]</a:t>
            </a:r>
          </a:p>
          <a:p>
            <a:pPr lvl="1"/>
            <a:r>
              <a:rPr lang="en-US" sz="2400" dirty="0"/>
              <a:t>10</a:t>
            </a:r>
            <a:r>
              <a:rPr lang="en-US" sz="2400" baseline="30000" dirty="0"/>
              <a:t>x</a:t>
            </a:r>
            <a:r>
              <a:rPr lang="en-US" sz="2400" dirty="0"/>
              <a:t> (-6.8) = log [H</a:t>
            </a:r>
            <a:r>
              <a:rPr lang="en-US" sz="2400" baseline="30000" dirty="0"/>
              <a:t>+</a:t>
            </a:r>
            <a:r>
              <a:rPr lang="en-US" sz="2400" dirty="0"/>
              <a:t>] 10</a:t>
            </a:r>
            <a:r>
              <a:rPr lang="en-US" sz="2400" baseline="30000" dirty="0"/>
              <a:t>x</a:t>
            </a:r>
            <a:endParaRPr lang="en-US" sz="2400" dirty="0"/>
          </a:p>
          <a:p>
            <a:pPr lvl="1"/>
            <a:r>
              <a:rPr lang="en-US" sz="2400" dirty="0"/>
              <a:t>1.6 x 10</a:t>
            </a:r>
            <a:r>
              <a:rPr lang="en-US" sz="2400" baseline="30000" dirty="0"/>
              <a:t>-7</a:t>
            </a:r>
            <a:r>
              <a:rPr lang="en-US" sz="2400" dirty="0"/>
              <a:t> mol/L = [H</a:t>
            </a:r>
            <a:r>
              <a:rPr lang="en-US" sz="2400" baseline="30000" dirty="0"/>
              <a:t>+</a:t>
            </a:r>
            <a:r>
              <a:rPr lang="en-US" sz="2400" dirty="0"/>
              <a:t>]</a:t>
            </a:r>
          </a:p>
          <a:p>
            <a:pPr lvl="1"/>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0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0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9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09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409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409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40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dirty="0"/>
              <a:t> pH problem 3</a:t>
            </a:r>
            <a:endParaRPr lang="en-US" sz="2800" dirty="0"/>
          </a:p>
        </p:txBody>
      </p:sp>
      <p:sp>
        <p:nvSpPr>
          <p:cNvPr id="9219" name="Rectangle 3"/>
          <p:cNvSpPr>
            <a:spLocks noGrp="1" noChangeArrowheads="1"/>
          </p:cNvSpPr>
          <p:nvPr>
            <p:ph idx="1"/>
          </p:nvPr>
        </p:nvSpPr>
        <p:spPr/>
        <p:txBody>
          <a:bodyPr/>
          <a:lstStyle/>
          <a:p>
            <a:r>
              <a:rPr lang="en-US"/>
              <a:t>What is the pH of a solution if the [OH</a:t>
            </a:r>
            <a:r>
              <a:rPr lang="en-US" baseline="30000"/>
              <a:t>-</a:t>
            </a:r>
            <a:r>
              <a:rPr lang="en-US"/>
              <a:t>] = 4.0 x 10</a:t>
            </a:r>
            <a:r>
              <a:rPr lang="en-US" baseline="30000"/>
              <a:t>-11</a:t>
            </a:r>
            <a:r>
              <a:rPr lang="en-US"/>
              <a:t> mol/L</a:t>
            </a:r>
          </a:p>
          <a:p>
            <a:r>
              <a:rPr lang="en-US"/>
              <a:t>Answer</a:t>
            </a:r>
          </a:p>
          <a:p>
            <a:pPr lvl="1"/>
            <a:r>
              <a:rPr lang="en-US"/>
              <a:t>[H</a:t>
            </a:r>
            <a:r>
              <a:rPr lang="en-US" baseline="30000"/>
              <a:t>+</a:t>
            </a:r>
            <a:r>
              <a:rPr lang="en-US"/>
              <a:t>] x 4.0 x 10</a:t>
            </a:r>
            <a:r>
              <a:rPr lang="en-US" baseline="30000"/>
              <a:t>-11</a:t>
            </a:r>
            <a:r>
              <a:rPr lang="en-US"/>
              <a:t> mol/L = 1.0 x 10</a:t>
            </a:r>
            <a:r>
              <a:rPr lang="en-US" baseline="30000"/>
              <a:t>-14</a:t>
            </a:r>
            <a:r>
              <a:rPr lang="en-US"/>
              <a:t> M</a:t>
            </a:r>
            <a:r>
              <a:rPr lang="en-US" baseline="30000"/>
              <a:t>2</a:t>
            </a:r>
            <a:endParaRPr lang="en-US"/>
          </a:p>
          <a:p>
            <a:pPr lvl="1"/>
            <a:r>
              <a:rPr lang="en-US"/>
              <a:t>[H</a:t>
            </a:r>
            <a:r>
              <a:rPr lang="en-US" baseline="30000"/>
              <a:t>+</a:t>
            </a:r>
            <a:r>
              <a:rPr lang="en-US"/>
              <a:t>] = 2.5 x 10</a:t>
            </a:r>
            <a:r>
              <a:rPr lang="en-US" baseline="30000"/>
              <a:t>-4</a:t>
            </a:r>
            <a:r>
              <a:rPr lang="en-US"/>
              <a:t> mol/L</a:t>
            </a:r>
          </a:p>
          <a:p>
            <a:pPr lvl="1"/>
            <a:r>
              <a:rPr lang="en-US"/>
              <a:t>pH = -log(2.5 x 10</a:t>
            </a:r>
            <a:r>
              <a:rPr lang="en-US" baseline="30000"/>
              <a:t>-4</a:t>
            </a:r>
            <a:r>
              <a:rPr lang="en-US"/>
              <a:t> mol/L)</a:t>
            </a:r>
          </a:p>
          <a:p>
            <a:pPr lvl="1"/>
            <a:r>
              <a:rPr lang="en-US"/>
              <a:t>pH = 3.6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2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2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2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idx="4294967295"/>
          </p:nvPr>
        </p:nvSpPr>
        <p:spPr>
          <a:xfrm>
            <a:off x="0" y="274638"/>
            <a:ext cx="8229600" cy="1143000"/>
          </a:xfrm>
        </p:spPr>
        <p:txBody>
          <a:bodyPr/>
          <a:lstStyle/>
          <a:p>
            <a:pPr eaLnBrk="1" hangingPunct="1"/>
            <a:r>
              <a:rPr lang="en-US"/>
              <a:t>Summary</a:t>
            </a:r>
          </a:p>
        </p:txBody>
      </p:sp>
      <p:pic>
        <p:nvPicPr>
          <p:cNvPr id="24578" name="Picture 3"/>
          <p:cNvPicPr>
            <a:picLocks noChangeAspect="1"/>
          </p:cNvPicPr>
          <p:nvPr/>
        </p:nvPicPr>
        <p:blipFill>
          <a:blip r:embed="rId2"/>
          <a:srcRect/>
          <a:stretch>
            <a:fillRect/>
          </a:stretch>
        </p:blipFill>
        <p:spPr bwMode="auto">
          <a:xfrm>
            <a:off x="190628" y="1562100"/>
            <a:ext cx="8334400" cy="502158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a:t>Self-Ionization of Water</a:t>
            </a:r>
          </a:p>
        </p:txBody>
      </p:sp>
      <p:sp>
        <p:nvSpPr>
          <p:cNvPr id="3" name="Content Placeholder 2"/>
          <p:cNvSpPr>
            <a:spLocks noGrp="1"/>
          </p:cNvSpPr>
          <p:nvPr>
            <p:ph idx="1"/>
          </p:nvPr>
        </p:nvSpPr>
        <p:spPr/>
        <p:txBody>
          <a:bodyPr rtlCol="0">
            <a:normAutofit/>
          </a:bodyPr>
          <a:lstStyle/>
          <a:p>
            <a:pPr eaLnBrk="1" fontAlgn="auto" hangingPunct="1">
              <a:spcAft>
                <a:spcPts val="0"/>
              </a:spcAft>
              <a:defRPr/>
            </a:pPr>
            <a:r>
              <a:rPr lang="en-US" sz="3600" dirty="0">
                <a:ea typeface="+mn-ea"/>
                <a:cs typeface="+mn-cs"/>
              </a:rPr>
              <a:t>Self-ionization of water: two water molecules produce a hydronium ion and a hydroxide ion by transfer of a proton</a:t>
            </a:r>
          </a:p>
          <a:p>
            <a:pPr marL="0" indent="0" eaLnBrk="1" fontAlgn="auto" hangingPunct="1">
              <a:spcAft>
                <a:spcPts val="0"/>
              </a:spcAft>
              <a:buFont typeface="Arial" pitchFamily="34" charset="0"/>
              <a:buNone/>
              <a:defRPr/>
            </a:pPr>
            <a:endParaRPr lang="en-US" sz="3600" dirty="0">
              <a:ea typeface="+mn-ea"/>
              <a:cs typeface="+mn-cs"/>
            </a:endParaRPr>
          </a:p>
        </p:txBody>
      </p:sp>
      <p:pic>
        <p:nvPicPr>
          <p:cNvPr id="5" name="Picture 4"/>
          <p:cNvPicPr>
            <a:picLocks noChangeAspect="1"/>
          </p:cNvPicPr>
          <p:nvPr/>
        </p:nvPicPr>
        <p:blipFill>
          <a:blip r:embed="rId2"/>
          <a:srcRect/>
          <a:stretch>
            <a:fillRect/>
          </a:stretch>
        </p:blipFill>
        <p:spPr bwMode="auto">
          <a:xfrm>
            <a:off x="457200" y="3724275"/>
            <a:ext cx="8054975" cy="22272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normAutofit/>
          </a:bodyPr>
          <a:lstStyle/>
          <a:p>
            <a:r>
              <a:rPr lang="en-US" sz="3200" dirty="0">
                <a:solidFill>
                  <a:srgbClr val="FF0000"/>
                </a:solidFill>
              </a:rPr>
              <a:t>Calculating Concentrations from pH and </a:t>
            </a:r>
            <a:r>
              <a:rPr lang="en-US" sz="3200" dirty="0" err="1">
                <a:solidFill>
                  <a:srgbClr val="FF0000"/>
                </a:solidFill>
              </a:rPr>
              <a:t>pOH</a:t>
            </a:r>
            <a:endParaRPr lang="en-US" sz="3200" dirty="0">
              <a:solidFill>
                <a:srgbClr val="FF0000"/>
              </a:solidFill>
            </a:endParaRPr>
          </a:p>
        </p:txBody>
      </p:sp>
      <p:sp>
        <p:nvSpPr>
          <p:cNvPr id="3" name="Content Placeholder 2"/>
          <p:cNvSpPr>
            <a:spLocks noGrp="1"/>
          </p:cNvSpPr>
          <p:nvPr>
            <p:ph idx="1"/>
          </p:nvPr>
        </p:nvSpPr>
        <p:spPr/>
        <p:txBody>
          <a:bodyPr>
            <a:normAutofit/>
          </a:bodyPr>
          <a:lstStyle/>
          <a:p>
            <a:pPr>
              <a:defRPr/>
            </a:pPr>
            <a:r>
              <a:rPr lang="en-US" sz="2600" dirty="0"/>
              <a:t>pH = -log [H</a:t>
            </a:r>
            <a:r>
              <a:rPr lang="en-US" sz="2600" baseline="30000" dirty="0"/>
              <a:t>+</a:t>
            </a:r>
            <a:r>
              <a:rPr lang="en-US" sz="2600" dirty="0"/>
              <a:t>]</a:t>
            </a:r>
          </a:p>
          <a:p>
            <a:pPr eaLnBrk="1" hangingPunct="1">
              <a:defRPr/>
            </a:pPr>
            <a:r>
              <a:rPr lang="en-US" altLang="en-US" sz="2600" dirty="0">
                <a:cs typeface="ＭＳ Ｐゴシック" charset="0"/>
              </a:rPr>
              <a:t>[H</a:t>
            </a:r>
            <a:r>
              <a:rPr lang="en-US" altLang="en-US" sz="2600" baseline="30000" dirty="0">
                <a:cs typeface="ＭＳ Ｐゴシック" charset="0"/>
              </a:rPr>
              <a:t>+</a:t>
            </a:r>
            <a:r>
              <a:rPr lang="en-US" altLang="en-US" sz="2600" dirty="0">
                <a:cs typeface="ＭＳ Ｐゴシック" charset="0"/>
              </a:rPr>
              <a:t>] = 10</a:t>
            </a:r>
            <a:r>
              <a:rPr lang="en-US" altLang="en-US" sz="2600" baseline="30000" dirty="0">
                <a:cs typeface="ＭＳ Ｐゴシック" charset="0"/>
              </a:rPr>
              <a:t>-pH</a:t>
            </a:r>
          </a:p>
          <a:p>
            <a:pPr eaLnBrk="1" hangingPunct="1">
              <a:defRPr/>
            </a:pPr>
            <a:r>
              <a:rPr lang="en-US" altLang="en-US" sz="2600" dirty="0">
                <a:cs typeface="ＭＳ Ｐゴシック" charset="0"/>
              </a:rPr>
              <a:t>What is the [H</a:t>
            </a:r>
            <a:r>
              <a:rPr lang="en-US" altLang="en-US" sz="2600" baseline="30000" dirty="0">
                <a:cs typeface="ＭＳ Ｐゴシック" charset="0"/>
              </a:rPr>
              <a:t>+</a:t>
            </a:r>
            <a:r>
              <a:rPr lang="en-US" altLang="en-US" sz="2600" dirty="0">
                <a:cs typeface="ＭＳ Ｐゴシック" charset="0"/>
              </a:rPr>
              <a:t>] of a solution with a pH of 2.34? (4.57 x 10</a:t>
            </a:r>
            <a:r>
              <a:rPr lang="en-US" altLang="en-US" sz="2600" baseline="30000" dirty="0">
                <a:cs typeface="ＭＳ Ｐゴシック" charset="0"/>
              </a:rPr>
              <a:t>-3</a:t>
            </a:r>
            <a:r>
              <a:rPr lang="en-US" altLang="en-US" sz="2600" dirty="0">
                <a:cs typeface="ＭＳ Ｐゴシック" charset="0"/>
              </a:rPr>
              <a:t> M)</a:t>
            </a:r>
            <a:endParaRPr lang="en-US" altLang="en-US" sz="2600" baseline="30000" dirty="0">
              <a:cs typeface="ＭＳ Ｐゴシック" charset="0"/>
            </a:endParaRPr>
          </a:p>
          <a:p>
            <a:pPr eaLnBrk="1" hangingPunct="1">
              <a:defRPr/>
            </a:pPr>
            <a:r>
              <a:rPr lang="en-US" altLang="en-US" sz="2600" dirty="0">
                <a:cs typeface="ＭＳ Ｐゴシック" charset="0"/>
              </a:rPr>
              <a:t>[OH</a:t>
            </a:r>
            <a:r>
              <a:rPr lang="en-US" altLang="en-US" sz="2600" baseline="30000" dirty="0">
                <a:cs typeface="ＭＳ Ｐゴシック" charset="0"/>
              </a:rPr>
              <a:t>-</a:t>
            </a:r>
            <a:r>
              <a:rPr lang="en-US" altLang="en-US" sz="2600" dirty="0">
                <a:cs typeface="ＭＳ Ｐゴシック" charset="0"/>
              </a:rPr>
              <a:t>] = 10</a:t>
            </a:r>
            <a:r>
              <a:rPr lang="en-US" altLang="en-US" sz="2600" baseline="30000" dirty="0">
                <a:cs typeface="ＭＳ Ｐゴシック" charset="0"/>
              </a:rPr>
              <a:t>-pOH</a:t>
            </a:r>
          </a:p>
          <a:p>
            <a:pPr eaLnBrk="1" hangingPunct="1">
              <a:defRPr/>
            </a:pPr>
            <a:r>
              <a:rPr lang="en-US" altLang="en-US" sz="2600" dirty="0">
                <a:cs typeface="ＭＳ Ｐゴシック" charset="0"/>
              </a:rPr>
              <a:t>What is the [OH</a:t>
            </a:r>
            <a:r>
              <a:rPr lang="en-US" altLang="en-US" sz="2600" baseline="30000" dirty="0">
                <a:cs typeface="ＭＳ Ｐゴシック" charset="0"/>
              </a:rPr>
              <a:t>-</a:t>
            </a:r>
            <a:r>
              <a:rPr lang="en-US" altLang="en-US" sz="2600" dirty="0">
                <a:cs typeface="ＭＳ Ｐゴシック" charset="0"/>
              </a:rPr>
              <a:t>] of a solution with a </a:t>
            </a:r>
            <a:r>
              <a:rPr lang="en-US" altLang="en-US" sz="2600" dirty="0" err="1">
                <a:cs typeface="ＭＳ Ｐゴシック" charset="0"/>
              </a:rPr>
              <a:t>pOH</a:t>
            </a:r>
            <a:r>
              <a:rPr lang="en-US" altLang="en-US" sz="2600" dirty="0">
                <a:cs typeface="ＭＳ Ｐゴシック" charset="0"/>
              </a:rPr>
              <a:t> of 12.56? (2.75 x 10</a:t>
            </a:r>
            <a:r>
              <a:rPr lang="en-US" altLang="en-US" sz="2600" baseline="30000" dirty="0">
                <a:cs typeface="ＭＳ Ｐゴシック" charset="0"/>
              </a:rPr>
              <a:t>-13</a:t>
            </a:r>
            <a:r>
              <a:rPr lang="en-US" altLang="en-US" sz="2600" dirty="0">
                <a:cs typeface="ＭＳ Ｐゴシック" charset="0"/>
              </a:rPr>
              <a:t> M)</a:t>
            </a:r>
          </a:p>
          <a:p>
            <a:pPr eaLnBrk="1" hangingPunct="1">
              <a:defRPr/>
            </a:pPr>
            <a:r>
              <a:rPr lang="en-US" altLang="en-US" sz="2600" dirty="0">
                <a:cs typeface="ＭＳ Ｐゴシック" charset="0"/>
              </a:rPr>
              <a:t>What is the [OH</a:t>
            </a:r>
            <a:r>
              <a:rPr lang="en-US" altLang="en-US" sz="2600" baseline="30000" dirty="0">
                <a:cs typeface="ＭＳ Ｐゴシック" charset="0"/>
              </a:rPr>
              <a:t>-</a:t>
            </a:r>
            <a:r>
              <a:rPr lang="en-US" altLang="en-US" sz="2600" dirty="0">
                <a:cs typeface="ＭＳ Ｐゴシック" charset="0"/>
              </a:rPr>
              <a:t>] of a solution with a pH of 6.54? (3.47 x 10</a:t>
            </a:r>
            <a:r>
              <a:rPr lang="en-US" altLang="en-US" sz="2600" baseline="30000" dirty="0">
                <a:cs typeface="ＭＳ Ｐゴシック" charset="0"/>
              </a:rPr>
              <a:t>-8</a:t>
            </a:r>
            <a:r>
              <a:rPr lang="en-US" altLang="en-US" sz="2600" dirty="0">
                <a:cs typeface="ＭＳ Ｐゴシック" charset="0"/>
              </a:rPr>
              <a:t> M)</a:t>
            </a:r>
            <a:endParaRPr lang="en-US" altLang="en-US" sz="2600" baseline="30000" dirty="0">
              <a:cs typeface="ＭＳ Ｐゴシック" charset="0"/>
            </a:endParaRPr>
          </a:p>
          <a:p>
            <a:pPr eaLnBrk="1" hangingPunct="1">
              <a:defRPr/>
            </a:pPr>
            <a:endParaRPr lang="en-US" altLang="en-US" dirty="0">
              <a:cs typeface="ＭＳ Ｐゴシック" charset="0"/>
            </a:endParaRPr>
          </a:p>
          <a:p>
            <a:pPr marL="0" indent="0" eaLnBrk="1" hangingPunct="1">
              <a:buFont typeface="Arial" pitchFamily="34" charset="0"/>
              <a:buNone/>
              <a:defRPr/>
            </a:pPr>
            <a:endParaRPr lang="en-US" altLang="en-US" dirty="0">
              <a:cs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a:t>Buffer</a:t>
            </a:r>
          </a:p>
        </p:txBody>
      </p:sp>
      <p:sp>
        <p:nvSpPr>
          <p:cNvPr id="3" name="Content Placeholder 2"/>
          <p:cNvSpPr>
            <a:spLocks noGrp="1"/>
          </p:cNvSpPr>
          <p:nvPr>
            <p:ph idx="1"/>
          </p:nvPr>
        </p:nvSpPr>
        <p:spPr/>
        <p:txBody>
          <a:bodyPr/>
          <a:lstStyle/>
          <a:p>
            <a:r>
              <a:rPr lang="en-US" sz="3600"/>
              <a:t>Buffered solution: a solution that can resist changes in pH when an acid or a base is added to it; a buffer</a:t>
            </a:r>
          </a:p>
          <a:p>
            <a:r>
              <a:rPr lang="en-US" sz="3600"/>
              <a:t>If a small amount of a strong acid is added, the extra H</a:t>
            </a:r>
            <a:r>
              <a:rPr lang="en-US" sz="3600" baseline="30000"/>
              <a:t>+ </a:t>
            </a:r>
            <a:r>
              <a:rPr lang="en-US" sz="3600"/>
              <a:t>ions cause a shift to the left in the equilibrium and the pH is changed very little</a:t>
            </a:r>
          </a:p>
          <a:p>
            <a:endParaRPr 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95275" y="633413"/>
            <a:ext cx="8848725" cy="4525962"/>
          </a:xfrm>
        </p:spPr>
        <p:txBody>
          <a:bodyPr/>
          <a:lstStyle/>
          <a:p>
            <a:r>
              <a:rPr lang="en-US"/>
              <a:t>If a small amount of a strong base is added, the extra OH</a:t>
            </a:r>
            <a:r>
              <a:rPr lang="en-US" baseline="30000"/>
              <a:t>-</a:t>
            </a:r>
            <a:r>
              <a:rPr lang="en-US"/>
              <a:t> reacts with water, causes a shift to the right in the equilibrium, and the pH is changed very little</a:t>
            </a:r>
          </a:p>
          <a:p>
            <a:endParaRPr lang="en-US"/>
          </a:p>
        </p:txBody>
      </p:sp>
      <p:pic>
        <p:nvPicPr>
          <p:cNvPr id="4" name="Picture 3"/>
          <p:cNvPicPr>
            <a:picLocks noChangeAspect="1"/>
          </p:cNvPicPr>
          <p:nvPr/>
        </p:nvPicPr>
        <p:blipFill>
          <a:blip r:embed="rId2"/>
          <a:srcRect/>
          <a:stretch>
            <a:fillRect/>
          </a:stretch>
        </p:blipFill>
        <p:spPr bwMode="auto">
          <a:xfrm>
            <a:off x="3030538" y="2238375"/>
            <a:ext cx="2713037" cy="4600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normAutofit/>
          </a:bodyPr>
          <a:lstStyle/>
          <a:p>
            <a:pPr marL="342900" indent="-342900"/>
            <a:r>
              <a:rPr lang="en-US"/>
              <a:t>Preparation of a Buffer</a:t>
            </a:r>
            <a:br>
              <a:rPr lang="en-US"/>
            </a:br>
            <a:endParaRPr lang="en-US"/>
          </a:p>
        </p:txBody>
      </p:sp>
      <p:sp>
        <p:nvSpPr>
          <p:cNvPr id="3" name="Content Placeholder 2"/>
          <p:cNvSpPr>
            <a:spLocks noGrp="1"/>
          </p:cNvSpPr>
          <p:nvPr>
            <p:ph idx="1"/>
          </p:nvPr>
        </p:nvSpPr>
        <p:spPr>
          <a:xfrm>
            <a:off x="206375" y="1158875"/>
            <a:ext cx="8739188" cy="4902200"/>
          </a:xfrm>
        </p:spPr>
        <p:txBody>
          <a:bodyPr/>
          <a:lstStyle/>
          <a:p>
            <a:pPr marL="628650" indent="-571500">
              <a:buFont typeface="Arial" charset="0"/>
              <a:buChar char="•"/>
              <a:defRPr/>
            </a:pPr>
            <a:r>
              <a:rPr lang="en-US" sz="3600" dirty="0">
                <a:ea typeface="ＭＳ Ｐゴシック" charset="0"/>
                <a:cs typeface="ＭＳ Ｐゴシック" charset="0"/>
              </a:rPr>
              <a:t>Solution of a weak acid and a salt of the weak acid</a:t>
            </a:r>
          </a:p>
          <a:p>
            <a:pPr marL="628650" indent="-571500">
              <a:buFont typeface="Arial" charset="0"/>
              <a:buChar char="•"/>
              <a:defRPr/>
            </a:pPr>
            <a:r>
              <a:rPr lang="en-US" sz="3600" dirty="0">
                <a:ea typeface="ＭＳ Ｐゴシック" charset="0"/>
                <a:cs typeface="ＭＳ Ｐゴシック" charset="0"/>
              </a:rPr>
              <a:t>Solution of a weak base and a salt of the weak base</a:t>
            </a:r>
          </a:p>
          <a:p>
            <a:pPr marL="628650" indent="-571500">
              <a:buFont typeface="Arial" charset="0"/>
              <a:buChar char="•"/>
              <a:defRPr/>
            </a:pPr>
            <a:r>
              <a:rPr lang="en-US" sz="3600" dirty="0">
                <a:ea typeface="ＭＳ Ｐゴシック" charset="0"/>
                <a:cs typeface="ＭＳ Ｐゴシック" charset="0"/>
              </a:rPr>
              <a:t>Add a little strong base to an excess of weak acid</a:t>
            </a:r>
          </a:p>
          <a:p>
            <a:pPr marL="628650" indent="-571500">
              <a:buFont typeface="Arial" charset="0"/>
              <a:buChar char="•"/>
              <a:defRPr/>
            </a:pPr>
            <a:r>
              <a:rPr lang="en-US" sz="3600" dirty="0">
                <a:ea typeface="ＭＳ Ｐゴシック" charset="0"/>
                <a:cs typeface="ＭＳ Ｐゴシック" charset="0"/>
              </a:rPr>
              <a:t>Add a little strong acid to an excess of weak base</a:t>
            </a:r>
          </a:p>
          <a:p>
            <a:pPr>
              <a:buFont typeface="Arial" charset="0"/>
              <a:buChar char="•"/>
              <a:defRPr/>
            </a:pPr>
            <a:endParaRPr lang="en-US" sz="3600" dirty="0">
              <a:ea typeface="ＭＳ Ｐゴシック" charset="0"/>
              <a:cs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Buffer Action in the Blood</a:t>
            </a:r>
          </a:p>
        </p:txBody>
      </p:sp>
      <p:sp>
        <p:nvSpPr>
          <p:cNvPr id="3" name="Content Placeholder 2"/>
          <p:cNvSpPr>
            <a:spLocks noGrp="1"/>
          </p:cNvSpPr>
          <p:nvPr>
            <p:ph idx="1"/>
          </p:nvPr>
        </p:nvSpPr>
        <p:spPr/>
        <p:txBody>
          <a:bodyPr/>
          <a:lstStyle/>
          <a:p>
            <a:r>
              <a:rPr lang="en-US" sz="3600"/>
              <a:t>Human blood needs to maintain a pH of 7.3-7.5</a:t>
            </a:r>
          </a:p>
          <a:p>
            <a:r>
              <a:rPr lang="en-US" sz="3600"/>
              <a:t>Enzymes only function over a particular pH range</a:t>
            </a:r>
          </a:p>
          <a:p>
            <a:r>
              <a:rPr lang="en-US" sz="3600"/>
              <a:t>Because of the following buffer, blood's pH is fairly steady:</a:t>
            </a:r>
          </a:p>
          <a:p>
            <a:r>
              <a:rPr lang="en-US" sz="3600"/>
              <a:t>CO</a:t>
            </a:r>
            <a:r>
              <a:rPr lang="en-US" sz="3600" baseline="-25000"/>
              <a:t>2(aq)</a:t>
            </a:r>
            <a:r>
              <a:rPr lang="en-US" sz="3600"/>
              <a:t>  +  H</a:t>
            </a:r>
            <a:r>
              <a:rPr lang="en-US" sz="3600" baseline="-25000"/>
              <a:t>2</a:t>
            </a:r>
            <a:r>
              <a:rPr lang="en-US" sz="3600"/>
              <a:t>O</a:t>
            </a:r>
            <a:r>
              <a:rPr lang="en-US" sz="3600" baseline="-25000"/>
              <a:t>(l)</a:t>
            </a:r>
            <a:r>
              <a:rPr lang="en-US" sz="3600"/>
              <a:t>           H</a:t>
            </a:r>
            <a:r>
              <a:rPr lang="en-US" sz="3600" baseline="30000"/>
              <a:t>+</a:t>
            </a:r>
            <a:r>
              <a:rPr lang="en-US" sz="3600" baseline="-25000"/>
              <a:t>(aq)</a:t>
            </a:r>
            <a:r>
              <a:rPr lang="en-US" sz="3600"/>
              <a:t>   +    HCO</a:t>
            </a:r>
            <a:r>
              <a:rPr lang="en-US" sz="3600" baseline="-25000"/>
              <a:t>3</a:t>
            </a:r>
            <a:r>
              <a:rPr lang="en-US" sz="3600" baseline="30000"/>
              <a:t>-</a:t>
            </a:r>
            <a:r>
              <a:rPr lang="en-US" sz="3600" baseline="-25000"/>
              <a:t>(aq)</a:t>
            </a:r>
            <a:r>
              <a:rPr lang="en-US" sz="3600"/>
              <a:t> </a:t>
            </a:r>
          </a:p>
        </p:txBody>
      </p:sp>
      <p:pic>
        <p:nvPicPr>
          <p:cNvPr id="4" name="Picture 3"/>
          <p:cNvPicPr>
            <a:picLocks noChangeAspect="1"/>
          </p:cNvPicPr>
          <p:nvPr/>
        </p:nvPicPr>
        <p:blipFill>
          <a:blip r:embed="rId2" cstate="print"/>
          <a:stretch>
            <a:fillRect/>
          </a:stretch>
        </p:blipFill>
        <p:spPr>
          <a:xfrm>
            <a:off x="3975100" y="5345113"/>
            <a:ext cx="717550" cy="439737"/>
          </a:xfrm>
          <a:prstGeom prst="rect">
            <a:avLst/>
          </a:prstGeom>
          <a:solidFill>
            <a:schemeClr val="bg2">
              <a:lumMod val="20000"/>
              <a:lumOff val="80000"/>
            </a:schemeClr>
          </a:solid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519310" y="274638"/>
            <a:ext cx="5233181" cy="738236"/>
          </a:xfrm>
        </p:spPr>
        <p:txBody>
          <a:bodyPr>
            <a:normAutofit/>
          </a:bodyPr>
          <a:lstStyle/>
          <a:p>
            <a:pPr eaLnBrk="1" hangingPunct="1"/>
            <a:r>
              <a:rPr lang="en-US" sz="3200" dirty="0">
                <a:solidFill>
                  <a:srgbClr val="FF0000"/>
                </a:solidFill>
              </a:rPr>
              <a:t>Self-Ionization of Water</a:t>
            </a:r>
          </a:p>
        </p:txBody>
      </p:sp>
      <p:sp>
        <p:nvSpPr>
          <p:cNvPr id="6" name="Content Placeholder 5"/>
          <p:cNvSpPr>
            <a:spLocks noGrp="1"/>
          </p:cNvSpPr>
          <p:nvPr>
            <p:ph idx="1"/>
          </p:nvPr>
        </p:nvSpPr>
        <p:spPr>
          <a:xfrm>
            <a:off x="457200" y="1417639"/>
            <a:ext cx="8229600" cy="2352504"/>
          </a:xfrm>
        </p:spPr>
        <p:txBody>
          <a:bodyPr>
            <a:normAutofit/>
          </a:bodyPr>
          <a:lstStyle/>
          <a:p>
            <a:pPr eaLnBrk="1" hangingPunct="1"/>
            <a:endParaRPr lang="en-US" dirty="0"/>
          </a:p>
          <a:p>
            <a:pPr eaLnBrk="1" hangingPunct="1"/>
            <a:r>
              <a:rPr lang="en-US" sz="2800" dirty="0"/>
              <a:t>Conductivity measurements show that the concentrations of H</a:t>
            </a:r>
            <a:r>
              <a:rPr lang="en-US" sz="2800" baseline="-25000" dirty="0"/>
              <a:t>3</a:t>
            </a:r>
            <a:r>
              <a:rPr lang="en-US" sz="2800" dirty="0"/>
              <a:t>O</a:t>
            </a:r>
            <a:r>
              <a:rPr lang="en-US" sz="2800" baseline="30000" dirty="0"/>
              <a:t>+</a:t>
            </a:r>
            <a:r>
              <a:rPr lang="en-US" sz="2800" dirty="0"/>
              <a:t> and OH</a:t>
            </a:r>
            <a:r>
              <a:rPr lang="en-US" sz="2800" baseline="30000" dirty="0"/>
              <a:t>-</a:t>
            </a:r>
            <a:r>
              <a:rPr lang="en-US" sz="2800" dirty="0"/>
              <a:t> in pure water are each only 1.0 x 10</a:t>
            </a:r>
            <a:r>
              <a:rPr lang="en-US" sz="2800" baseline="30000" dirty="0"/>
              <a:t>-7</a:t>
            </a:r>
            <a:r>
              <a:rPr lang="en-US" sz="2800" dirty="0"/>
              <a:t> mol/L at 25° C.</a:t>
            </a:r>
          </a:p>
          <a:p>
            <a:pPr eaLnBrk="1" hangingPunct="1"/>
            <a:r>
              <a:rPr lang="en-US" sz="2800" dirty="0"/>
              <a:t>Concentrations are denoted by brackets </a:t>
            </a:r>
          </a:p>
        </p:txBody>
      </p:sp>
      <p:pic>
        <p:nvPicPr>
          <p:cNvPr id="5" name="Picture 4"/>
          <p:cNvPicPr>
            <a:picLocks noChangeAspect="1"/>
          </p:cNvPicPr>
          <p:nvPr/>
        </p:nvPicPr>
        <p:blipFill>
          <a:blip r:embed="rId2"/>
          <a:srcRect/>
          <a:stretch>
            <a:fillRect/>
          </a:stretch>
        </p:blipFill>
        <p:spPr bwMode="auto">
          <a:xfrm>
            <a:off x="904875" y="1012368"/>
            <a:ext cx="6319838" cy="725487"/>
          </a:xfrm>
          <a:prstGeom prst="rect">
            <a:avLst/>
          </a:prstGeom>
          <a:noFill/>
          <a:ln w="9525">
            <a:noFill/>
            <a:miter lim="800000"/>
            <a:headEnd/>
            <a:tailEnd/>
          </a:ln>
        </p:spPr>
      </p:pic>
      <p:sp>
        <p:nvSpPr>
          <p:cNvPr id="7" name="Content Placeholder 2"/>
          <p:cNvSpPr txBox="1">
            <a:spLocks/>
          </p:cNvSpPr>
          <p:nvPr/>
        </p:nvSpPr>
        <p:spPr>
          <a:xfrm>
            <a:off x="457200" y="3770143"/>
            <a:ext cx="8229600" cy="281353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[H</a:t>
            </a:r>
            <a:r>
              <a:rPr kumimoji="0" lang="en-US" sz="2400" b="0" i="0" u="none" strike="noStrike" kern="1200" cap="none" spc="0" normalizeH="0" baseline="-25000" noProof="0" dirty="0">
                <a:ln>
                  <a:noFill/>
                </a:ln>
                <a:solidFill>
                  <a:schemeClr val="tx1"/>
                </a:solidFill>
                <a:effectLst/>
                <a:uLnTx/>
                <a:uFillTx/>
                <a:latin typeface="+mn-lt"/>
                <a:ea typeface="+mn-ea"/>
                <a:cs typeface="+mn-cs"/>
              </a:rPr>
              <a:t>3</a:t>
            </a:r>
            <a:r>
              <a:rPr kumimoji="0" lang="en-US" sz="2400" b="0" i="0" u="none" strike="noStrike" kern="1200" cap="none" spc="0" normalizeH="0" baseline="0" noProof="0" dirty="0">
                <a:ln>
                  <a:noFill/>
                </a:ln>
                <a:solidFill>
                  <a:schemeClr val="tx1"/>
                </a:solidFill>
                <a:effectLst/>
                <a:uLnTx/>
                <a:uFillTx/>
                <a:latin typeface="+mn-lt"/>
                <a:ea typeface="+mn-ea"/>
                <a:cs typeface="+mn-cs"/>
              </a:rPr>
              <a:t>O</a:t>
            </a:r>
            <a:r>
              <a:rPr kumimoji="0" lang="en-US" sz="2400" b="0" i="0" u="none" strike="noStrike" kern="1200" cap="none" spc="0" normalizeH="0" baseline="30000" noProof="0" dirty="0">
                <a:ln>
                  <a:noFill/>
                </a:ln>
                <a:solidFill>
                  <a:schemeClr val="tx1"/>
                </a:solidFill>
                <a:effectLst/>
                <a:uLnTx/>
                <a:uFillTx/>
                <a:latin typeface="+mn-lt"/>
                <a:ea typeface="+mn-ea"/>
                <a:cs typeface="+mn-cs"/>
              </a:rPr>
              <a:t>+</a:t>
            </a:r>
            <a:r>
              <a:rPr kumimoji="0" lang="en-US" sz="2400" b="0" i="0" u="none" strike="noStrike" kern="1200" cap="none" spc="0" normalizeH="0" baseline="0" noProof="0" dirty="0">
                <a:ln>
                  <a:noFill/>
                </a:ln>
                <a:solidFill>
                  <a:schemeClr val="tx1"/>
                </a:solidFill>
                <a:effectLst/>
                <a:uLnTx/>
                <a:uFillTx/>
                <a:latin typeface="+mn-lt"/>
                <a:ea typeface="+mn-ea"/>
                <a:cs typeface="+mn-cs"/>
              </a:rPr>
              <a:t>] means </a:t>
            </a:r>
            <a:r>
              <a:rPr kumimoji="0" lang="en-US" altLang="en-US" sz="2400" b="0" i="0" u="none" strike="noStrike" kern="1200" cap="none" spc="0" normalizeH="0" baseline="0" noProof="0" dirty="0">
                <a:ln>
                  <a:noFill/>
                </a:ln>
                <a:solidFill>
                  <a:schemeClr val="tx1"/>
                </a:solidFill>
                <a:effectLst/>
                <a:uLnTx/>
                <a:uFillTx/>
                <a:latin typeface="+mn-lt"/>
                <a:ea typeface="+mn-ea"/>
                <a:cs typeface="+mn-cs"/>
              </a:rPr>
              <a:t>“</a:t>
            </a:r>
            <a:r>
              <a:rPr kumimoji="0" lang="en-US" sz="2400" b="0" i="0" u="none" strike="noStrike" kern="1200" cap="none" spc="0" normalizeH="0" baseline="0" noProof="0" dirty="0" err="1">
                <a:ln>
                  <a:noFill/>
                </a:ln>
                <a:solidFill>
                  <a:schemeClr val="tx1"/>
                </a:solidFill>
                <a:effectLst/>
                <a:uLnTx/>
                <a:uFillTx/>
                <a:latin typeface="+mn-lt"/>
                <a:ea typeface="+mn-ea"/>
                <a:cs typeface="+mn-cs"/>
              </a:rPr>
              <a:t>hydronium</a:t>
            </a:r>
            <a:r>
              <a:rPr kumimoji="0" lang="en-US" sz="2400" b="0" i="0" u="none" strike="noStrike" kern="1200" cap="none" spc="0" normalizeH="0" baseline="0" noProof="0" dirty="0">
                <a:ln>
                  <a:noFill/>
                </a:ln>
                <a:solidFill>
                  <a:schemeClr val="tx1"/>
                </a:solidFill>
                <a:effectLst/>
                <a:uLnTx/>
                <a:uFillTx/>
                <a:latin typeface="+mn-lt"/>
                <a:ea typeface="+mn-ea"/>
                <a:cs typeface="+mn-cs"/>
              </a:rPr>
              <a:t> ion concentration in mol/L</a:t>
            </a:r>
            <a:r>
              <a:rPr kumimoji="0" lang="en-US" altLang="en-US" sz="24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In water at 25° C,</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 [H</a:t>
            </a:r>
            <a:r>
              <a:rPr kumimoji="0" lang="en-US" sz="2400" b="0" i="0" u="none" strike="noStrike" kern="1200" cap="none" spc="0" normalizeH="0" baseline="-25000" noProof="0" dirty="0">
                <a:ln>
                  <a:noFill/>
                </a:ln>
                <a:solidFill>
                  <a:schemeClr val="tx1"/>
                </a:solidFill>
                <a:effectLst/>
                <a:uLnTx/>
                <a:uFillTx/>
                <a:latin typeface="+mn-lt"/>
                <a:ea typeface="+mn-ea"/>
                <a:cs typeface="+mn-cs"/>
              </a:rPr>
              <a:t>3</a:t>
            </a:r>
            <a:r>
              <a:rPr kumimoji="0" lang="en-US" sz="2400" b="0" i="0" u="none" strike="noStrike" kern="1200" cap="none" spc="0" normalizeH="0" baseline="0" noProof="0" dirty="0">
                <a:ln>
                  <a:noFill/>
                </a:ln>
                <a:solidFill>
                  <a:schemeClr val="tx1"/>
                </a:solidFill>
                <a:effectLst/>
                <a:uLnTx/>
                <a:uFillTx/>
                <a:latin typeface="+mn-lt"/>
                <a:ea typeface="+mn-ea"/>
                <a:cs typeface="+mn-cs"/>
              </a:rPr>
              <a:t>O</a:t>
            </a:r>
            <a:r>
              <a:rPr kumimoji="0" lang="en-US" sz="2400" b="0" i="0" u="none" strike="noStrike" kern="1200" cap="none" spc="0" normalizeH="0" baseline="30000" noProof="0" dirty="0">
                <a:ln>
                  <a:noFill/>
                </a:ln>
                <a:solidFill>
                  <a:schemeClr val="tx1"/>
                </a:solidFill>
                <a:effectLst/>
                <a:uLnTx/>
                <a:uFillTx/>
                <a:latin typeface="+mn-lt"/>
                <a:ea typeface="+mn-ea"/>
                <a:cs typeface="+mn-cs"/>
              </a:rPr>
              <a:t>+</a:t>
            </a:r>
            <a:r>
              <a:rPr kumimoji="0" lang="en-US" sz="2400" b="0" i="0" u="none" strike="noStrike" kern="1200" cap="none" spc="0" normalizeH="0" baseline="0" noProof="0" dirty="0">
                <a:ln>
                  <a:noFill/>
                </a:ln>
                <a:solidFill>
                  <a:schemeClr val="tx1"/>
                </a:solidFill>
                <a:effectLst/>
                <a:uLnTx/>
                <a:uFillTx/>
                <a:latin typeface="+mn-lt"/>
                <a:ea typeface="+mn-ea"/>
                <a:cs typeface="+mn-cs"/>
              </a:rPr>
              <a:t>] or </a:t>
            </a:r>
            <a:r>
              <a:rPr kumimoji="0" lang="en-US" sz="2400" b="0" i="0" u="none" strike="noStrike" kern="1200" cap="none" spc="0" normalizeH="0" baseline="0" noProof="0" dirty="0">
                <a:ln>
                  <a:noFill/>
                </a:ln>
                <a:solidFill>
                  <a:srgbClr val="FF0000"/>
                </a:solidFill>
                <a:effectLst/>
                <a:uLnTx/>
                <a:uFillTx/>
                <a:latin typeface="+mn-lt"/>
                <a:ea typeface="+mn-ea"/>
                <a:cs typeface="+mn-cs"/>
              </a:rPr>
              <a:t>[H</a:t>
            </a:r>
            <a:r>
              <a:rPr kumimoji="0" lang="en-US" sz="2400" b="0" i="0" u="none" strike="noStrike" kern="1200" cap="none" spc="0" normalizeH="0" baseline="30000" noProof="0" dirty="0">
                <a:ln>
                  <a:noFill/>
                </a:ln>
                <a:solidFill>
                  <a:srgbClr val="FF0000"/>
                </a:solidFill>
                <a:effectLst/>
                <a:uLnTx/>
                <a:uFillTx/>
                <a:latin typeface="+mn-lt"/>
                <a:ea typeface="+mn-ea"/>
                <a:cs typeface="+mn-cs"/>
              </a:rPr>
              <a:t>+</a:t>
            </a:r>
            <a:r>
              <a:rPr kumimoji="0" lang="en-US" sz="2400" b="0" i="0" u="none" strike="noStrike" kern="1200" cap="none" spc="0" normalizeH="0" baseline="0" noProof="0" dirty="0">
                <a:ln>
                  <a:noFill/>
                </a:ln>
                <a:solidFill>
                  <a:srgbClr val="FF0000"/>
                </a:solidFill>
                <a:effectLst/>
                <a:uLnTx/>
                <a:uFillTx/>
                <a:latin typeface="+mn-lt"/>
                <a:ea typeface="+mn-ea"/>
                <a:cs typeface="+mn-cs"/>
              </a:rPr>
              <a:t>]  </a:t>
            </a:r>
            <a:r>
              <a:rPr kumimoji="0" lang="en-US" sz="2400" b="0" i="0" u="none" strike="noStrike" kern="1200" cap="none" spc="0" normalizeH="0" baseline="0" noProof="0" dirty="0">
                <a:ln>
                  <a:noFill/>
                </a:ln>
                <a:solidFill>
                  <a:schemeClr val="tx1"/>
                </a:solidFill>
                <a:effectLst/>
                <a:uLnTx/>
                <a:uFillTx/>
                <a:latin typeface="+mn-lt"/>
                <a:ea typeface="+mn-ea"/>
                <a:cs typeface="+mn-cs"/>
              </a:rPr>
              <a:t>= 1.0 x 10</a:t>
            </a:r>
            <a:r>
              <a:rPr kumimoji="0" lang="en-US" sz="2400" b="0" i="0" u="none" strike="noStrike" kern="1200" cap="none" spc="0" normalizeH="0" baseline="30000" noProof="0" dirty="0">
                <a:ln>
                  <a:noFill/>
                </a:ln>
                <a:solidFill>
                  <a:schemeClr val="tx1"/>
                </a:solidFill>
                <a:effectLst/>
                <a:uLnTx/>
                <a:uFillTx/>
                <a:latin typeface="+mn-lt"/>
                <a:ea typeface="+mn-ea"/>
                <a:cs typeface="+mn-cs"/>
              </a:rPr>
              <a:t>-7</a:t>
            </a:r>
            <a:r>
              <a:rPr kumimoji="0" lang="en-US" sz="2400" b="0" i="0" u="none" strike="noStrike" kern="1200" cap="none" spc="0" normalizeH="0" baseline="0" noProof="0" dirty="0">
                <a:ln>
                  <a:noFill/>
                </a:ln>
                <a:solidFill>
                  <a:schemeClr val="tx1"/>
                </a:solidFill>
                <a:effectLst/>
                <a:uLnTx/>
                <a:uFillTx/>
                <a:latin typeface="+mn-lt"/>
                <a:ea typeface="+mn-ea"/>
                <a:cs typeface="+mn-cs"/>
              </a:rPr>
              <a:t> M     and      </a:t>
            </a:r>
            <a:r>
              <a:rPr kumimoji="0" lang="en-US" sz="2400" b="0" i="0" u="none" strike="noStrike" kern="1200" cap="none" spc="0" normalizeH="0" baseline="0" noProof="0" dirty="0">
                <a:ln>
                  <a:noFill/>
                </a:ln>
                <a:solidFill>
                  <a:srgbClr val="FF0000"/>
                </a:solidFill>
                <a:effectLst/>
                <a:uLnTx/>
                <a:uFillTx/>
                <a:latin typeface="+mn-lt"/>
                <a:ea typeface="+mn-ea"/>
                <a:cs typeface="+mn-cs"/>
              </a:rPr>
              <a:t>[OH</a:t>
            </a:r>
            <a:r>
              <a:rPr kumimoji="0" lang="en-US" sz="2400" b="0" i="0" u="none" strike="noStrike" kern="1200" cap="none" spc="0" normalizeH="0" baseline="30000" noProof="0" dirty="0">
                <a:ln>
                  <a:noFill/>
                </a:ln>
                <a:solidFill>
                  <a:srgbClr val="FF0000"/>
                </a:solidFill>
                <a:effectLst/>
                <a:uLnTx/>
                <a:uFillTx/>
                <a:latin typeface="+mn-lt"/>
                <a:ea typeface="+mn-ea"/>
                <a:cs typeface="+mn-cs"/>
              </a:rPr>
              <a:t>-</a:t>
            </a:r>
            <a:r>
              <a:rPr kumimoji="0" lang="en-US" sz="2400" b="0" i="0" u="none" strike="noStrike" kern="1200" cap="none" spc="0" normalizeH="0" baseline="0" noProof="0" dirty="0">
                <a:ln>
                  <a:noFill/>
                </a:ln>
                <a:solidFill>
                  <a:srgbClr val="FF0000"/>
                </a:solidFill>
                <a:effectLst/>
                <a:uLnTx/>
                <a:uFillTx/>
                <a:latin typeface="+mn-lt"/>
                <a:ea typeface="+mn-ea"/>
                <a:cs typeface="+mn-cs"/>
              </a:rPr>
              <a:t>] </a:t>
            </a:r>
            <a:r>
              <a:rPr kumimoji="0" lang="en-US" sz="2400" b="0" i="0" u="none" strike="noStrike" kern="1200" cap="none" spc="0" normalizeH="0" baseline="0" noProof="0" dirty="0">
                <a:ln>
                  <a:noFill/>
                </a:ln>
                <a:solidFill>
                  <a:schemeClr val="tx1"/>
                </a:solidFill>
                <a:effectLst/>
                <a:uLnTx/>
                <a:uFillTx/>
                <a:latin typeface="+mn-lt"/>
                <a:ea typeface="+mn-ea"/>
                <a:cs typeface="+mn-cs"/>
              </a:rPr>
              <a:t>= 1.0 x 10</a:t>
            </a:r>
            <a:r>
              <a:rPr kumimoji="0" lang="en-US" sz="2400" b="0" i="0" u="none" strike="noStrike" kern="1200" cap="none" spc="0" normalizeH="0" baseline="30000" noProof="0" dirty="0">
                <a:ln>
                  <a:noFill/>
                </a:ln>
                <a:solidFill>
                  <a:schemeClr val="tx1"/>
                </a:solidFill>
                <a:effectLst/>
                <a:uLnTx/>
                <a:uFillTx/>
                <a:latin typeface="+mn-lt"/>
                <a:ea typeface="+mn-ea"/>
                <a:cs typeface="+mn-cs"/>
              </a:rPr>
              <a:t>-7</a:t>
            </a:r>
            <a:r>
              <a:rPr kumimoji="0" lang="en-US" sz="2400" b="0" i="0" u="none" strike="noStrike" kern="1200" cap="none" spc="0" normalizeH="0" baseline="0" noProof="0" dirty="0">
                <a:ln>
                  <a:noFill/>
                </a:ln>
                <a:solidFill>
                  <a:schemeClr val="tx1"/>
                </a:solidFill>
                <a:effectLst/>
                <a:uLnTx/>
                <a:uFillTx/>
                <a:latin typeface="+mn-lt"/>
                <a:ea typeface="+mn-ea"/>
                <a:cs typeface="+mn-cs"/>
              </a:rPr>
              <a:t> M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The mathematical product of [H</a:t>
            </a:r>
            <a:r>
              <a:rPr kumimoji="0" lang="en-US" sz="2400" b="0" i="0" u="none" strike="noStrike" kern="1200" cap="none" spc="0" normalizeH="0" baseline="30000" noProof="0" dirty="0">
                <a:ln>
                  <a:noFill/>
                </a:ln>
                <a:solidFill>
                  <a:schemeClr val="tx1"/>
                </a:solidFill>
                <a:effectLst/>
                <a:uLnTx/>
                <a:uFillTx/>
                <a:latin typeface="+mn-lt"/>
                <a:ea typeface="+mn-ea"/>
                <a:cs typeface="+mn-cs"/>
              </a:rPr>
              <a:t>+</a:t>
            </a:r>
            <a:r>
              <a:rPr kumimoji="0" lang="en-US" sz="2400" b="0" i="0" u="none" strike="noStrike" kern="1200" cap="none" spc="0" normalizeH="0" baseline="0" noProof="0" dirty="0">
                <a:ln>
                  <a:noFill/>
                </a:ln>
                <a:solidFill>
                  <a:schemeClr val="tx1"/>
                </a:solidFill>
                <a:effectLst/>
                <a:uLnTx/>
                <a:uFillTx/>
                <a:latin typeface="+mn-lt"/>
                <a:ea typeface="+mn-ea"/>
                <a:cs typeface="+mn-cs"/>
              </a:rPr>
              <a:t>] and [OH</a:t>
            </a:r>
            <a:r>
              <a:rPr kumimoji="0" lang="en-US" sz="2400" b="0" i="0" u="none" strike="noStrike" kern="1200" cap="none" spc="0" normalizeH="0" baseline="30000" noProof="0" dirty="0">
                <a:ln>
                  <a:noFill/>
                </a:ln>
                <a:solidFill>
                  <a:schemeClr val="tx1"/>
                </a:solidFill>
                <a:effectLst/>
                <a:uLnTx/>
                <a:uFillTx/>
                <a:latin typeface="+mn-lt"/>
                <a:ea typeface="+mn-ea"/>
                <a:cs typeface="+mn-cs"/>
              </a:rPr>
              <a:t>-</a:t>
            </a:r>
            <a:r>
              <a:rPr kumimoji="0" lang="en-US" sz="2400" b="0" i="0" u="none" strike="noStrike" kern="1200" cap="none" spc="0" normalizeH="0" baseline="0" noProof="0" dirty="0">
                <a:ln>
                  <a:noFill/>
                </a:ln>
                <a:solidFill>
                  <a:schemeClr val="tx1"/>
                </a:solidFill>
                <a:effectLst/>
                <a:uLnTx/>
                <a:uFillTx/>
                <a:latin typeface="+mn-lt"/>
                <a:ea typeface="+mn-ea"/>
                <a:cs typeface="+mn-cs"/>
              </a:rPr>
              <a:t>] remains constant in water and dilute aqueous solutions at constant temperature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normAutofit/>
          </a:bodyPr>
          <a:lstStyle/>
          <a:p>
            <a:pPr eaLnBrk="1" hangingPunct="1"/>
            <a:r>
              <a:rPr lang="en-US" sz="3600" dirty="0">
                <a:solidFill>
                  <a:srgbClr val="FF0000"/>
                </a:solidFill>
              </a:rPr>
              <a:t>Ionization Constant of Water </a:t>
            </a:r>
          </a:p>
        </p:txBody>
      </p:sp>
      <p:sp>
        <p:nvSpPr>
          <p:cNvPr id="3" name="Content Placeholder 2"/>
          <p:cNvSpPr>
            <a:spLocks noGrp="1"/>
          </p:cNvSpPr>
          <p:nvPr>
            <p:ph idx="1"/>
          </p:nvPr>
        </p:nvSpPr>
        <p:spPr>
          <a:xfrm>
            <a:off x="457200" y="1600200"/>
            <a:ext cx="8229600" cy="3661117"/>
          </a:xfrm>
        </p:spPr>
        <p:txBody>
          <a:bodyPr>
            <a:normAutofit/>
          </a:bodyPr>
          <a:lstStyle/>
          <a:p>
            <a:pPr eaLnBrk="1" hangingPunct="1"/>
            <a:r>
              <a:rPr lang="en-US" sz="2400" dirty="0"/>
              <a:t>The constant mathematical product is called the ionization constant of water</a:t>
            </a:r>
          </a:p>
          <a:p>
            <a:pPr eaLnBrk="1" hangingPunct="1"/>
            <a:r>
              <a:rPr lang="en-US" sz="2400" dirty="0"/>
              <a:t>Denoted by </a:t>
            </a:r>
            <a:r>
              <a:rPr lang="en-US" sz="2400" dirty="0" err="1"/>
              <a:t>K</a:t>
            </a:r>
            <a:r>
              <a:rPr lang="en-US" sz="2400" baseline="-25000" dirty="0" err="1"/>
              <a:t>w</a:t>
            </a:r>
            <a:endParaRPr lang="en-US" sz="2400" baseline="-25000" dirty="0"/>
          </a:p>
          <a:p>
            <a:pPr eaLnBrk="1" hangingPunct="1">
              <a:buNone/>
            </a:pPr>
            <a:endParaRPr lang="en-US" sz="2400" dirty="0"/>
          </a:p>
          <a:p>
            <a:r>
              <a:rPr lang="en-US" sz="2400" dirty="0" err="1"/>
              <a:t>K</a:t>
            </a:r>
            <a:r>
              <a:rPr lang="en-US" sz="2400" baseline="-25000" dirty="0" err="1"/>
              <a:t>w</a:t>
            </a:r>
            <a:r>
              <a:rPr lang="en-US" sz="2400" dirty="0"/>
              <a:t> = [H</a:t>
            </a:r>
            <a:r>
              <a:rPr lang="en-US" sz="2400" baseline="30000" dirty="0"/>
              <a:t>+</a:t>
            </a:r>
            <a:r>
              <a:rPr lang="en-US" sz="2400" dirty="0"/>
              <a:t>] [OH</a:t>
            </a:r>
            <a:r>
              <a:rPr lang="en-US" sz="2400" baseline="30000" dirty="0"/>
              <a:t>-</a:t>
            </a:r>
            <a:r>
              <a:rPr lang="en-US" sz="2400" dirty="0"/>
              <a:t>] (at 25° C) </a:t>
            </a:r>
          </a:p>
          <a:p>
            <a:pPr eaLnBrk="1" hangingPunct="1"/>
            <a:r>
              <a:rPr lang="en-US" sz="2400" dirty="0" err="1"/>
              <a:t>K</a:t>
            </a:r>
            <a:r>
              <a:rPr lang="en-US" sz="2400" baseline="-25000" dirty="0" err="1"/>
              <a:t>w</a:t>
            </a:r>
            <a:r>
              <a:rPr lang="en-US" sz="2400" dirty="0"/>
              <a:t> = (1.0 x 10</a:t>
            </a:r>
            <a:r>
              <a:rPr lang="en-US" sz="2400" baseline="30000" dirty="0"/>
              <a:t>-7</a:t>
            </a:r>
            <a:r>
              <a:rPr lang="en-US" sz="2400" dirty="0"/>
              <a:t> )(1.0 x 10</a:t>
            </a:r>
            <a:r>
              <a:rPr lang="en-US" sz="2400" baseline="30000" dirty="0"/>
              <a:t>-7</a:t>
            </a:r>
            <a:r>
              <a:rPr lang="en-US" sz="2400" dirty="0"/>
              <a:t> ) = 1.0 x 10</a:t>
            </a:r>
            <a:r>
              <a:rPr lang="en-US" sz="2400" baseline="30000" dirty="0"/>
              <a:t>-14</a:t>
            </a:r>
          </a:p>
          <a:p>
            <a:pPr eaLnBrk="1" hangingPunct="1"/>
            <a:r>
              <a:rPr lang="en-US" sz="2400" dirty="0"/>
              <a:t>the ionization of water increases as temperature increases, </a:t>
            </a:r>
          </a:p>
          <a:p>
            <a:pPr eaLnBrk="1" hangingPunct="1"/>
            <a:r>
              <a:rPr lang="en-US" sz="2400" dirty="0"/>
              <a:t>so </a:t>
            </a:r>
            <a:r>
              <a:rPr lang="en-US" sz="2400" dirty="0" err="1"/>
              <a:t>K</a:t>
            </a:r>
            <a:r>
              <a:rPr lang="en-US" sz="2400" baseline="-25000" dirty="0" err="1"/>
              <a:t>w</a:t>
            </a:r>
            <a:r>
              <a:rPr lang="en-US" sz="2400" dirty="0"/>
              <a:t> increases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a:t>Neutral, Acidic, and Basic Solutions</a:t>
            </a:r>
          </a:p>
        </p:txBody>
      </p:sp>
      <p:sp>
        <p:nvSpPr>
          <p:cNvPr id="3" name="Content Placeholder 2"/>
          <p:cNvSpPr>
            <a:spLocks noGrp="1"/>
          </p:cNvSpPr>
          <p:nvPr>
            <p:ph idx="1"/>
          </p:nvPr>
        </p:nvSpPr>
        <p:spPr>
          <a:xfrm>
            <a:off x="457200" y="1600200"/>
            <a:ext cx="8229600" cy="2648243"/>
          </a:xfrm>
        </p:spPr>
        <p:txBody>
          <a:bodyPr>
            <a:normAutofit/>
          </a:bodyPr>
          <a:lstStyle/>
          <a:p>
            <a:r>
              <a:rPr lang="en-US" sz="2400" dirty="0"/>
              <a:t>When  [H</a:t>
            </a:r>
            <a:r>
              <a:rPr lang="en-US" sz="2400" baseline="30000" dirty="0"/>
              <a:t>+</a:t>
            </a:r>
            <a:r>
              <a:rPr lang="en-US" sz="2400" dirty="0"/>
              <a:t>] = [OH</a:t>
            </a:r>
            <a:r>
              <a:rPr lang="en-US" sz="2400" baseline="30000" dirty="0"/>
              <a:t>-</a:t>
            </a:r>
            <a:r>
              <a:rPr lang="en-US" sz="2400" dirty="0"/>
              <a:t>],  the solution is neutral</a:t>
            </a:r>
          </a:p>
          <a:p>
            <a:r>
              <a:rPr lang="en-US" sz="2400" dirty="0"/>
              <a:t>When [H</a:t>
            </a:r>
            <a:r>
              <a:rPr lang="en-US" sz="2400" baseline="30000" dirty="0"/>
              <a:t>+</a:t>
            </a:r>
            <a:r>
              <a:rPr lang="en-US" sz="2400" dirty="0"/>
              <a:t>] &gt; [OH</a:t>
            </a:r>
            <a:r>
              <a:rPr lang="en-US" sz="2400" baseline="30000" dirty="0"/>
              <a:t>-</a:t>
            </a:r>
            <a:r>
              <a:rPr lang="en-US" sz="2400" dirty="0"/>
              <a:t>], the solution is acidic</a:t>
            </a:r>
          </a:p>
          <a:p>
            <a:r>
              <a:rPr lang="en-US" sz="2400" dirty="0"/>
              <a:t>When [H</a:t>
            </a:r>
            <a:r>
              <a:rPr lang="en-US" sz="2400" baseline="30000" dirty="0"/>
              <a:t>+</a:t>
            </a:r>
            <a:r>
              <a:rPr lang="en-US" sz="2400" dirty="0"/>
              <a:t>] &lt; [OH</a:t>
            </a:r>
            <a:r>
              <a:rPr lang="en-US" sz="2400" baseline="30000" dirty="0"/>
              <a:t>-</a:t>
            </a:r>
            <a:r>
              <a:rPr lang="en-US" sz="2400" dirty="0"/>
              <a:t>], the solution is basic</a:t>
            </a:r>
          </a:p>
          <a:p>
            <a:endParaRPr lang="en-US" sz="2400" dirty="0"/>
          </a:p>
          <a:p>
            <a:pPr eaLnBrk="1" hangingPunct="1"/>
            <a:r>
              <a:rPr lang="en-US" sz="2400" dirty="0"/>
              <a:t>Math alert: a smaller negative exponent means a greater concentration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885070" y="274638"/>
            <a:ext cx="4529797" cy="921116"/>
          </a:xfrm>
        </p:spPr>
        <p:txBody>
          <a:bodyPr/>
          <a:lstStyle/>
          <a:p>
            <a:r>
              <a:rPr lang="en-US" dirty="0">
                <a:solidFill>
                  <a:schemeClr val="accent6">
                    <a:lumMod val="75000"/>
                  </a:schemeClr>
                </a:solidFill>
              </a:rPr>
              <a:t>Calculations</a:t>
            </a:r>
          </a:p>
        </p:txBody>
      </p:sp>
      <p:sp>
        <p:nvSpPr>
          <p:cNvPr id="3" name="Content Placeholder 2"/>
          <p:cNvSpPr>
            <a:spLocks noGrp="1"/>
          </p:cNvSpPr>
          <p:nvPr>
            <p:ph idx="1"/>
          </p:nvPr>
        </p:nvSpPr>
        <p:spPr>
          <a:xfrm>
            <a:off x="457200" y="1600200"/>
            <a:ext cx="8229600" cy="3464169"/>
          </a:xfrm>
        </p:spPr>
        <p:txBody>
          <a:bodyPr/>
          <a:lstStyle/>
          <a:p>
            <a:r>
              <a:rPr lang="en-US" sz="2400" dirty="0"/>
              <a:t>Strong acids and strong bases completely dissociate so </a:t>
            </a:r>
          </a:p>
          <a:p>
            <a:r>
              <a:rPr lang="en-US" sz="2400" dirty="0"/>
              <a:t>The concentration of the base equals  to [OH</a:t>
            </a:r>
            <a:r>
              <a:rPr lang="en-US" sz="2400" baseline="30000" dirty="0"/>
              <a:t>-</a:t>
            </a:r>
            <a:r>
              <a:rPr lang="en-US" sz="2400" dirty="0"/>
              <a:t>] </a:t>
            </a:r>
          </a:p>
          <a:p>
            <a:r>
              <a:rPr lang="en-US" sz="2400" dirty="0"/>
              <a:t>The concentration of the acid equals  to [H</a:t>
            </a:r>
            <a:r>
              <a:rPr lang="en-US" sz="2400" baseline="30000" dirty="0"/>
              <a:t>+</a:t>
            </a:r>
            <a:r>
              <a:rPr lang="en-US" sz="2400" dirty="0"/>
              <a:t>]</a:t>
            </a:r>
          </a:p>
          <a:p>
            <a:endParaRPr lang="en-US" sz="2400" dirty="0"/>
          </a:p>
          <a:p>
            <a:r>
              <a:rPr lang="en-US" sz="2400" dirty="0">
                <a:solidFill>
                  <a:srgbClr val="C00000"/>
                </a:solidFill>
              </a:rPr>
              <a:t>What is the [H</a:t>
            </a:r>
            <a:r>
              <a:rPr lang="en-US" sz="2400" baseline="30000" dirty="0">
                <a:solidFill>
                  <a:srgbClr val="C00000"/>
                </a:solidFill>
              </a:rPr>
              <a:t>+</a:t>
            </a:r>
            <a:r>
              <a:rPr lang="en-US" sz="2400" dirty="0">
                <a:solidFill>
                  <a:srgbClr val="C00000"/>
                </a:solidFill>
              </a:rPr>
              <a:t>] of a 7.5 x 10</a:t>
            </a:r>
            <a:r>
              <a:rPr lang="en-US" sz="2400" baseline="30000" dirty="0">
                <a:solidFill>
                  <a:srgbClr val="C00000"/>
                </a:solidFill>
              </a:rPr>
              <a:t>-5</a:t>
            </a:r>
            <a:r>
              <a:rPr lang="en-US" sz="2400" dirty="0">
                <a:solidFill>
                  <a:srgbClr val="C00000"/>
                </a:solidFill>
              </a:rPr>
              <a:t> M HCl solution?</a:t>
            </a:r>
          </a:p>
          <a:p>
            <a:r>
              <a:rPr lang="en-US" sz="2400" dirty="0">
                <a:solidFill>
                  <a:srgbClr val="C00000"/>
                </a:solidFill>
              </a:rPr>
              <a:t>[HCl] = [H</a:t>
            </a:r>
            <a:r>
              <a:rPr lang="en-US" sz="2400" baseline="30000" dirty="0">
                <a:solidFill>
                  <a:srgbClr val="C00000"/>
                </a:solidFill>
              </a:rPr>
              <a:t>+</a:t>
            </a:r>
            <a:r>
              <a:rPr lang="en-US" sz="2400" dirty="0">
                <a:solidFill>
                  <a:srgbClr val="C00000"/>
                </a:solidFill>
              </a:rPr>
              <a:t>] because HCl is a strong acid</a:t>
            </a:r>
          </a:p>
          <a:p>
            <a:r>
              <a:rPr lang="en-US" sz="2400" dirty="0">
                <a:solidFill>
                  <a:srgbClr val="C00000"/>
                </a:solidFill>
              </a:rPr>
              <a:t>[H</a:t>
            </a:r>
            <a:r>
              <a:rPr lang="en-US" sz="2400" baseline="30000" dirty="0">
                <a:solidFill>
                  <a:srgbClr val="C00000"/>
                </a:solidFill>
              </a:rPr>
              <a:t>+</a:t>
            </a:r>
            <a:r>
              <a:rPr lang="en-US" sz="2400" dirty="0">
                <a:solidFill>
                  <a:srgbClr val="C00000"/>
                </a:solidFill>
              </a:rPr>
              <a:t>] = 7.5 x 10</a:t>
            </a:r>
            <a:r>
              <a:rPr lang="en-US" sz="2400" baseline="30000" dirty="0">
                <a:solidFill>
                  <a:srgbClr val="C00000"/>
                </a:solidFill>
              </a:rPr>
              <a:t>-5</a:t>
            </a:r>
            <a:r>
              <a:rPr lang="en-US" sz="2400" dirty="0">
                <a:solidFill>
                  <a:srgbClr val="C00000"/>
                </a:solidFill>
              </a:rPr>
              <a:t> M </a:t>
            </a:r>
          </a:p>
          <a:p>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dirty="0"/>
              <a:t> Practice</a:t>
            </a:r>
          </a:p>
        </p:txBody>
      </p:sp>
      <p:sp>
        <p:nvSpPr>
          <p:cNvPr id="3" name="Content Placeholder 2"/>
          <p:cNvSpPr>
            <a:spLocks noGrp="1"/>
          </p:cNvSpPr>
          <p:nvPr>
            <p:ph idx="1"/>
          </p:nvPr>
        </p:nvSpPr>
        <p:spPr/>
        <p:txBody>
          <a:bodyPr/>
          <a:lstStyle/>
          <a:p>
            <a:r>
              <a:rPr lang="en-US" dirty="0"/>
              <a:t>What is the [OH</a:t>
            </a:r>
            <a:r>
              <a:rPr lang="en-US" baseline="30000" dirty="0"/>
              <a:t>-</a:t>
            </a:r>
            <a:r>
              <a:rPr lang="en-US" dirty="0"/>
              <a:t>] of the solution on the </a:t>
            </a:r>
            <a:r>
              <a:rPr lang="en-US" dirty="0">
                <a:solidFill>
                  <a:srgbClr val="C00000"/>
                </a:solidFill>
              </a:rPr>
              <a:t>HCl solution </a:t>
            </a:r>
            <a:r>
              <a:rPr lang="en-US" dirty="0"/>
              <a:t>at 25°C?</a:t>
            </a:r>
          </a:p>
          <a:p>
            <a:r>
              <a:rPr lang="en-US" dirty="0" err="1"/>
              <a:t>K</a:t>
            </a:r>
            <a:r>
              <a:rPr lang="en-US" baseline="-25000" dirty="0" err="1"/>
              <a:t>w</a:t>
            </a:r>
            <a:r>
              <a:rPr lang="en-US" dirty="0"/>
              <a:t> = [OH</a:t>
            </a:r>
            <a:r>
              <a:rPr lang="en-US" baseline="30000" dirty="0"/>
              <a:t>-</a:t>
            </a:r>
            <a:r>
              <a:rPr lang="en-US" dirty="0"/>
              <a:t>] [H</a:t>
            </a:r>
            <a:r>
              <a:rPr lang="en-US" baseline="30000" dirty="0"/>
              <a:t>+</a:t>
            </a:r>
            <a:r>
              <a:rPr lang="en-US" dirty="0"/>
              <a:t>]</a:t>
            </a:r>
          </a:p>
          <a:p>
            <a:r>
              <a:rPr lang="en-US" dirty="0"/>
              <a:t>[OH</a:t>
            </a:r>
            <a:r>
              <a:rPr lang="en-US" baseline="30000" dirty="0"/>
              <a:t>-</a:t>
            </a:r>
            <a:r>
              <a:rPr lang="en-US" dirty="0"/>
              <a:t>] = </a:t>
            </a:r>
            <a:r>
              <a:rPr lang="en-US" dirty="0" err="1"/>
              <a:t>K</a:t>
            </a:r>
            <a:r>
              <a:rPr lang="en-US" baseline="-25000" dirty="0" err="1"/>
              <a:t>w</a:t>
            </a:r>
            <a:r>
              <a:rPr lang="en-US" dirty="0"/>
              <a:t> / [H</a:t>
            </a:r>
            <a:r>
              <a:rPr lang="en-US" baseline="30000" dirty="0"/>
              <a:t>+</a:t>
            </a:r>
            <a:r>
              <a:rPr lang="en-US" dirty="0"/>
              <a:t>]</a:t>
            </a:r>
          </a:p>
          <a:p>
            <a:r>
              <a:rPr lang="en-US" dirty="0"/>
              <a:t>[OH</a:t>
            </a:r>
            <a:r>
              <a:rPr lang="en-US" baseline="30000" dirty="0"/>
              <a:t>-</a:t>
            </a:r>
            <a:r>
              <a:rPr lang="en-US" dirty="0"/>
              <a:t>] = 1.0 x 10</a:t>
            </a:r>
            <a:r>
              <a:rPr lang="en-US" baseline="30000" dirty="0"/>
              <a:t>-14</a:t>
            </a:r>
            <a:r>
              <a:rPr lang="en-US" dirty="0"/>
              <a:t> / 7.5 x 10</a:t>
            </a:r>
            <a:r>
              <a:rPr lang="en-US" baseline="30000" dirty="0"/>
              <a:t>-5</a:t>
            </a:r>
            <a:r>
              <a:rPr lang="en-US" dirty="0"/>
              <a:t> </a:t>
            </a:r>
          </a:p>
          <a:p>
            <a:r>
              <a:rPr lang="en-US" dirty="0"/>
              <a:t>[OH</a:t>
            </a:r>
            <a:r>
              <a:rPr lang="en-US" baseline="30000" dirty="0"/>
              <a:t>-</a:t>
            </a:r>
            <a:r>
              <a:rPr lang="en-US" dirty="0"/>
              <a:t>] = 1.3 x 10</a:t>
            </a:r>
            <a:r>
              <a:rPr lang="en-US" baseline="30000" dirty="0"/>
              <a:t>-10</a:t>
            </a:r>
            <a:r>
              <a:rPr lang="en-US" dirty="0"/>
              <a:t> 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2011680" y="274638"/>
            <a:ext cx="4037428" cy="681965"/>
          </a:xfrm>
        </p:spPr>
        <p:txBody>
          <a:bodyPr>
            <a:normAutofit/>
          </a:bodyPr>
          <a:lstStyle/>
          <a:p>
            <a:r>
              <a:rPr lang="en-US" sz="3200" dirty="0"/>
              <a:t>More Practice</a:t>
            </a:r>
          </a:p>
        </p:txBody>
      </p:sp>
      <p:sp>
        <p:nvSpPr>
          <p:cNvPr id="3" name="Content Placeholder 2"/>
          <p:cNvSpPr>
            <a:spLocks noGrp="1"/>
          </p:cNvSpPr>
          <p:nvPr>
            <p:ph idx="1"/>
          </p:nvPr>
        </p:nvSpPr>
        <p:spPr>
          <a:xfrm>
            <a:off x="457200" y="1125416"/>
            <a:ext cx="8229600" cy="3488788"/>
          </a:xfrm>
        </p:spPr>
        <p:txBody>
          <a:bodyPr/>
          <a:lstStyle/>
          <a:p>
            <a:r>
              <a:rPr lang="en-US" sz="2400" dirty="0">
                <a:solidFill>
                  <a:schemeClr val="accent6">
                    <a:lumMod val="75000"/>
                  </a:schemeClr>
                </a:solidFill>
              </a:rPr>
              <a:t>A 1.5 x 10</a:t>
            </a:r>
            <a:r>
              <a:rPr lang="en-US" sz="2400" baseline="30000" dirty="0">
                <a:solidFill>
                  <a:schemeClr val="accent6">
                    <a:lumMod val="75000"/>
                  </a:schemeClr>
                </a:solidFill>
              </a:rPr>
              <a:t>-2</a:t>
            </a:r>
            <a:r>
              <a:rPr lang="en-US" sz="2400" dirty="0">
                <a:solidFill>
                  <a:schemeClr val="accent6">
                    <a:lumMod val="75000"/>
                  </a:schemeClr>
                </a:solidFill>
              </a:rPr>
              <a:t> M </a:t>
            </a:r>
            <a:r>
              <a:rPr lang="en-US" sz="2400" dirty="0" err="1">
                <a:solidFill>
                  <a:schemeClr val="accent6">
                    <a:lumMod val="75000"/>
                  </a:schemeClr>
                </a:solidFill>
              </a:rPr>
              <a:t>NaOH</a:t>
            </a:r>
            <a:r>
              <a:rPr lang="en-US" sz="2400" dirty="0">
                <a:solidFill>
                  <a:schemeClr val="accent6">
                    <a:lumMod val="75000"/>
                  </a:schemeClr>
                </a:solidFill>
              </a:rPr>
              <a:t> solution is prepared at 25°C. Calculate the [OH</a:t>
            </a:r>
            <a:r>
              <a:rPr lang="en-US" sz="2400" baseline="30000" dirty="0">
                <a:solidFill>
                  <a:schemeClr val="accent6">
                    <a:lumMod val="75000"/>
                  </a:schemeClr>
                </a:solidFill>
              </a:rPr>
              <a:t>-</a:t>
            </a:r>
            <a:r>
              <a:rPr lang="en-US" sz="2400" dirty="0">
                <a:solidFill>
                  <a:schemeClr val="accent6">
                    <a:lumMod val="75000"/>
                  </a:schemeClr>
                </a:solidFill>
              </a:rPr>
              <a:t>] and [H</a:t>
            </a:r>
            <a:r>
              <a:rPr lang="en-US" sz="2400" baseline="30000" dirty="0">
                <a:solidFill>
                  <a:schemeClr val="accent6">
                    <a:lumMod val="75000"/>
                  </a:schemeClr>
                </a:solidFill>
              </a:rPr>
              <a:t>+</a:t>
            </a:r>
            <a:r>
              <a:rPr lang="en-US" sz="2400" dirty="0">
                <a:solidFill>
                  <a:schemeClr val="accent6">
                    <a:lumMod val="75000"/>
                  </a:schemeClr>
                </a:solidFill>
              </a:rPr>
              <a:t>] </a:t>
            </a:r>
          </a:p>
          <a:p>
            <a:r>
              <a:rPr lang="en-US" sz="2400" dirty="0"/>
              <a:t>Determine if the solution is basic, acidic, or neutral and justify your answer.</a:t>
            </a:r>
          </a:p>
          <a:p>
            <a:endParaRPr lang="en-US" sz="2400" dirty="0"/>
          </a:p>
          <a:p>
            <a:r>
              <a:rPr lang="en-US" sz="2400" dirty="0"/>
              <a:t>[OH</a:t>
            </a:r>
            <a:r>
              <a:rPr lang="en-US" sz="2400" baseline="30000" dirty="0"/>
              <a:t>-</a:t>
            </a:r>
            <a:r>
              <a:rPr lang="en-US" sz="2400" dirty="0"/>
              <a:t>] = 1.5 x 10</a:t>
            </a:r>
            <a:r>
              <a:rPr lang="en-US" sz="2400" baseline="30000" dirty="0"/>
              <a:t>-2</a:t>
            </a:r>
            <a:r>
              <a:rPr lang="en-US" sz="2400" dirty="0"/>
              <a:t> M</a:t>
            </a:r>
          </a:p>
          <a:p>
            <a:r>
              <a:rPr lang="en-US" sz="2400" dirty="0"/>
              <a:t>[H</a:t>
            </a:r>
            <a:r>
              <a:rPr lang="en-US" sz="2400" baseline="30000" dirty="0"/>
              <a:t>+</a:t>
            </a:r>
            <a:r>
              <a:rPr lang="en-US" sz="2400" dirty="0"/>
              <a:t>] = 6.7 x 10</a:t>
            </a:r>
            <a:r>
              <a:rPr lang="en-US" sz="2400" baseline="30000" dirty="0"/>
              <a:t>-13</a:t>
            </a:r>
            <a:r>
              <a:rPr lang="en-US" sz="2400" dirty="0"/>
              <a:t> M</a:t>
            </a:r>
          </a:p>
          <a:p>
            <a:r>
              <a:rPr lang="en-US" sz="2400" dirty="0"/>
              <a:t>[OH</a:t>
            </a:r>
            <a:r>
              <a:rPr lang="en-US" sz="2400" baseline="30000" dirty="0"/>
              <a:t>-</a:t>
            </a:r>
            <a:r>
              <a:rPr lang="en-US" sz="2400" dirty="0"/>
              <a:t>] &gt; [H</a:t>
            </a:r>
            <a:r>
              <a:rPr lang="en-US" sz="2400" baseline="-25000" dirty="0"/>
              <a:t>3</a:t>
            </a:r>
            <a:r>
              <a:rPr lang="en-US" sz="2400" dirty="0"/>
              <a:t>O</a:t>
            </a:r>
            <a:r>
              <a:rPr lang="en-US" sz="2400" baseline="30000" dirty="0"/>
              <a:t>+</a:t>
            </a:r>
            <a:r>
              <a:rPr lang="en-US" sz="2400" dirty="0"/>
              <a:t>] so the solution is basic</a:t>
            </a:r>
          </a:p>
          <a:p>
            <a:pPr>
              <a:buNone/>
            </a:pPr>
            <a:endParaRPr lang="en-US" dirty="0"/>
          </a:p>
          <a:p>
            <a:pPr>
              <a:buFont typeface="Arial" pitchFamily="34" charset="0"/>
              <a:buNone/>
            </a:pPr>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idx="4294967295"/>
          </p:nvPr>
        </p:nvSpPr>
        <p:spPr>
          <a:xfrm>
            <a:off x="0" y="0"/>
            <a:ext cx="8229600" cy="1019175"/>
          </a:xfrm>
        </p:spPr>
        <p:txBody>
          <a:bodyPr/>
          <a:lstStyle/>
          <a:p>
            <a:pPr eaLnBrk="1" hangingPunct="1"/>
            <a:r>
              <a:rPr lang="en-US" dirty="0"/>
              <a:t>The pH Scale</a:t>
            </a:r>
          </a:p>
        </p:txBody>
      </p:sp>
      <p:sp>
        <p:nvSpPr>
          <p:cNvPr id="3" name="Content Placeholder 2"/>
          <p:cNvSpPr>
            <a:spLocks noGrp="1"/>
          </p:cNvSpPr>
          <p:nvPr>
            <p:ph idx="4294967295"/>
          </p:nvPr>
        </p:nvSpPr>
        <p:spPr>
          <a:xfrm>
            <a:off x="117475" y="1038225"/>
            <a:ext cx="9026525" cy="5503863"/>
          </a:xfrm>
        </p:spPr>
        <p:txBody>
          <a:bodyPr>
            <a:normAutofit/>
          </a:bodyPr>
          <a:lstStyle/>
          <a:p>
            <a:pPr eaLnBrk="1" hangingPunct="1"/>
            <a:r>
              <a:rPr lang="en-US" sz="2400" dirty="0"/>
              <a:t>pH stands for two French words </a:t>
            </a:r>
            <a:r>
              <a:rPr lang="en-US" altLang="en-US" sz="2400" dirty="0"/>
              <a:t>“</a:t>
            </a:r>
            <a:r>
              <a:rPr lang="en-US" altLang="ja-JP" sz="2400" dirty="0" err="1"/>
              <a:t>pouvoir</a:t>
            </a:r>
            <a:r>
              <a:rPr lang="en-US" altLang="ja-JP" sz="2400" dirty="0"/>
              <a:t> </a:t>
            </a:r>
            <a:r>
              <a:rPr lang="en-US" altLang="ja-JP" sz="2400" dirty="0" err="1"/>
              <a:t>hydrogène</a:t>
            </a:r>
            <a:r>
              <a:rPr lang="en-US" altLang="en-US" sz="2400" dirty="0"/>
              <a:t>”</a:t>
            </a:r>
            <a:r>
              <a:rPr lang="en-US" altLang="ja-JP" sz="2400" dirty="0"/>
              <a:t> meaning </a:t>
            </a:r>
            <a:r>
              <a:rPr lang="en-US" altLang="en-US" sz="2400" dirty="0"/>
              <a:t>“</a:t>
            </a:r>
            <a:r>
              <a:rPr lang="en-US" altLang="ja-JP" sz="2400" dirty="0"/>
              <a:t>hydrogen power</a:t>
            </a:r>
            <a:r>
              <a:rPr lang="en-US" altLang="en-US" sz="2400" dirty="0"/>
              <a:t>”</a:t>
            </a:r>
          </a:p>
          <a:p>
            <a:pPr eaLnBrk="1" hangingPunct="1"/>
            <a:endParaRPr lang="en-US" altLang="en-US" sz="2400" dirty="0"/>
          </a:p>
          <a:p>
            <a:pPr eaLnBrk="1" hangingPunct="1"/>
            <a:endParaRPr lang="en-US" altLang="ja-JP" sz="2400" dirty="0"/>
          </a:p>
          <a:p>
            <a:r>
              <a:rPr lang="en-US" sz="2400" dirty="0">
                <a:solidFill>
                  <a:srgbClr val="FF2C2C"/>
                </a:solidFill>
              </a:rPr>
              <a:t>pH</a:t>
            </a:r>
            <a:r>
              <a:rPr lang="en-US" sz="2400" dirty="0"/>
              <a:t> : The negative of the common logarithm of the hydrogen ion [H</a:t>
            </a:r>
            <a:r>
              <a:rPr lang="en-US" sz="2400" baseline="30000" dirty="0"/>
              <a:t>+</a:t>
            </a:r>
            <a:r>
              <a:rPr lang="en-US" sz="2400" dirty="0"/>
              <a:t>] concentration of a solution. </a:t>
            </a:r>
          </a:p>
          <a:p>
            <a:r>
              <a:rPr lang="en-US" sz="2400" dirty="0"/>
              <a:t>pH = -log [H</a:t>
            </a:r>
            <a:r>
              <a:rPr lang="en-US" sz="2400" baseline="30000" dirty="0"/>
              <a:t>+</a:t>
            </a:r>
            <a:r>
              <a:rPr lang="en-US" sz="2400" dirty="0"/>
              <a:t>]</a:t>
            </a:r>
          </a:p>
          <a:p>
            <a:r>
              <a:rPr lang="en-US" sz="2400" dirty="0">
                <a:solidFill>
                  <a:srgbClr val="FF2C2C"/>
                </a:solidFill>
              </a:rPr>
              <a:t>pOH</a:t>
            </a:r>
            <a:r>
              <a:rPr lang="en-US" sz="2400" dirty="0"/>
              <a:t> : The negative of the common logarithm of the hydroxide ion [OH</a:t>
            </a:r>
            <a:r>
              <a:rPr lang="en-US" sz="2400" baseline="30000" dirty="0"/>
              <a:t>-</a:t>
            </a:r>
            <a:r>
              <a:rPr lang="en-US" sz="2400" dirty="0"/>
              <a:t>] concentration of a solution. </a:t>
            </a:r>
          </a:p>
          <a:p>
            <a:r>
              <a:rPr lang="en-US" sz="2400" dirty="0"/>
              <a:t>pOH = -log [OH</a:t>
            </a:r>
            <a:r>
              <a:rPr lang="en-US" sz="2400" baseline="30000" dirty="0"/>
              <a:t>-</a:t>
            </a:r>
            <a:r>
              <a:rPr lang="en-US" sz="2400" dirty="0"/>
              <a:t>]</a:t>
            </a:r>
          </a:p>
          <a:p>
            <a:endParaRPr lang="en-US" sz="2400" dirty="0"/>
          </a:p>
          <a:p>
            <a:r>
              <a:rPr lang="en-US" sz="2400" dirty="0"/>
              <a:t>pH + pOH = 14</a:t>
            </a:r>
          </a:p>
          <a:p>
            <a:endParaRPr lang="en-US" sz="2400" dirty="0"/>
          </a:p>
          <a:p>
            <a:endParaRPr lang="en-US" sz="2400" dirty="0"/>
          </a:p>
          <a:p>
            <a:pPr eaLnBrk="1" hangingPunct="1"/>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235</TotalTime>
  <Words>1371</Words>
  <Application>Microsoft Office PowerPoint</Application>
  <PresentationFormat>On-screen Show (4:3)</PresentationFormat>
  <Paragraphs>198</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Aqueous Solutions and the Concept of pH</vt:lpstr>
      <vt:lpstr>Self-Ionization of Water</vt:lpstr>
      <vt:lpstr>Self-Ionization of Water</vt:lpstr>
      <vt:lpstr>Ionization Constant of Water </vt:lpstr>
      <vt:lpstr>Neutral, Acidic, and Basic Solutions</vt:lpstr>
      <vt:lpstr>Calculations</vt:lpstr>
      <vt:lpstr> Practice</vt:lpstr>
      <vt:lpstr>More Practice</vt:lpstr>
      <vt:lpstr>The pH Scale</vt:lpstr>
      <vt:lpstr>PowerPoint Presentation</vt:lpstr>
      <vt:lpstr>PowerPoint Presentation</vt:lpstr>
      <vt:lpstr>Calculations</vt:lpstr>
      <vt:lpstr>PowerPoint Presentation</vt:lpstr>
      <vt:lpstr>pH Facts</vt:lpstr>
      <vt:lpstr>PowerPoint Presentation</vt:lpstr>
      <vt:lpstr>pOH</vt:lpstr>
      <vt:lpstr> pH problem  </vt:lpstr>
      <vt:lpstr> pH problem 3</vt:lpstr>
      <vt:lpstr>Summary</vt:lpstr>
      <vt:lpstr>Calculating Concentrations from pH and pOH</vt:lpstr>
      <vt:lpstr>Buffer</vt:lpstr>
      <vt:lpstr>PowerPoint Presentation</vt:lpstr>
      <vt:lpstr>Preparation of a Buffer </vt:lpstr>
      <vt:lpstr>Buffer Action in the Blood</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Aqueous Solutions and the Concept of pH</dc:title>
  <dc:creator>Elizabeth Quick</dc:creator>
  <cp:lastModifiedBy>Unknown User</cp:lastModifiedBy>
  <cp:revision>36</cp:revision>
  <dcterms:created xsi:type="dcterms:W3CDTF">2012-11-26T13:42:09Z</dcterms:created>
  <dcterms:modified xsi:type="dcterms:W3CDTF">2022-03-26T03:09:31Z</dcterms:modified>
</cp:coreProperties>
</file>