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56"/>
  </p:notes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310" r:id="rId40"/>
    <p:sldId id="311" r:id="rId41"/>
    <p:sldId id="312" r:id="rId42"/>
    <p:sldId id="313" r:id="rId43"/>
    <p:sldId id="314" r:id="rId44"/>
    <p:sldId id="315" r:id="rId45"/>
    <p:sldId id="316" r:id="rId46"/>
    <p:sldId id="317" r:id="rId47"/>
    <p:sldId id="318" r:id="rId48"/>
    <p:sldId id="319" r:id="rId49"/>
    <p:sldId id="320" r:id="rId50"/>
    <p:sldId id="321" r:id="rId51"/>
    <p:sldId id="322" r:id="rId52"/>
    <p:sldId id="323" r:id="rId53"/>
    <p:sldId id="324" r:id="rId54"/>
    <p:sldId id="325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88" autoAdjust="0"/>
    <p:restoredTop sz="94660"/>
  </p:normalViewPr>
  <p:slideViewPr>
    <p:cSldViewPr>
      <p:cViewPr varScale="1">
        <p:scale>
          <a:sx n="70" d="100"/>
          <a:sy n="70" d="100"/>
        </p:scale>
        <p:origin x="15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B02F4-04E9-44B7-BE82-A79526941721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C711C-0DED-4860-B9A4-51308362D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97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4C0E23D-85D3-1A47-918D-F099D470E82B}" type="slidenum">
              <a:rPr lang="en-AU"/>
              <a:pPr/>
              <a:t>6</a:t>
            </a:fld>
            <a:endParaRPr lang="en-AU"/>
          </a:p>
        </p:txBody>
      </p:sp>
      <p:sp>
        <p:nvSpPr>
          <p:cNvPr id="16387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63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354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1A2D47A-BD3F-A54F-8E70-39740A673BBC}" type="slidenum">
              <a:rPr lang="en-AU"/>
              <a:pPr/>
              <a:t>15</a:t>
            </a:fld>
            <a:endParaRPr lang="en-AU"/>
          </a:p>
        </p:txBody>
      </p:sp>
      <p:sp>
        <p:nvSpPr>
          <p:cNvPr id="34819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48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08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A09F30E-746F-AA42-9772-F1FFB6D26C99}" type="slidenum">
              <a:rPr lang="en-AU"/>
              <a:pPr/>
              <a:t>16</a:t>
            </a:fld>
            <a:endParaRPr lang="en-AU"/>
          </a:p>
        </p:txBody>
      </p:sp>
      <p:sp>
        <p:nvSpPr>
          <p:cNvPr id="36867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68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38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427C11E-E9A7-3042-B59D-A1397D2201F7}" type="slidenum">
              <a:rPr lang="en-AU"/>
              <a:pPr/>
              <a:t>17</a:t>
            </a:fld>
            <a:endParaRPr lang="en-AU"/>
          </a:p>
        </p:txBody>
      </p:sp>
      <p:sp>
        <p:nvSpPr>
          <p:cNvPr id="38915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89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99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981EAAF-CE7A-2842-9DE7-0EDAD13D3409}" type="slidenum">
              <a:rPr lang="en-AU"/>
              <a:pPr/>
              <a:t>18</a:t>
            </a:fld>
            <a:endParaRPr lang="en-AU"/>
          </a:p>
        </p:txBody>
      </p:sp>
      <p:sp>
        <p:nvSpPr>
          <p:cNvPr id="4096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09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08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10178BB-5C60-D543-98DC-9663029049FA}" type="slidenum">
              <a:rPr lang="en-AU"/>
              <a:pPr/>
              <a:t>19</a:t>
            </a:fld>
            <a:endParaRPr lang="en-AU"/>
          </a:p>
        </p:txBody>
      </p:sp>
      <p:sp>
        <p:nvSpPr>
          <p:cNvPr id="43011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30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887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09BF048-02A1-7F46-8338-9F248D0873D7}" type="slidenum">
              <a:rPr lang="en-AU"/>
              <a:pPr/>
              <a:t>20</a:t>
            </a:fld>
            <a:endParaRPr lang="en-AU"/>
          </a:p>
        </p:txBody>
      </p:sp>
      <p:sp>
        <p:nvSpPr>
          <p:cNvPr id="45059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50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548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90C979F-B6B9-BB44-A903-D1D0D91C4203}" type="slidenum">
              <a:rPr lang="en-AU"/>
              <a:pPr/>
              <a:t>21</a:t>
            </a:fld>
            <a:endParaRPr lang="en-AU"/>
          </a:p>
        </p:txBody>
      </p:sp>
      <p:sp>
        <p:nvSpPr>
          <p:cNvPr id="47107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71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126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3E7B75C-C55E-384D-999D-B933EAF8C230}" type="slidenum">
              <a:rPr lang="en-AU"/>
              <a:pPr/>
              <a:t>22</a:t>
            </a:fld>
            <a:endParaRPr lang="en-AU"/>
          </a:p>
        </p:txBody>
      </p:sp>
      <p:sp>
        <p:nvSpPr>
          <p:cNvPr id="49155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91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901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C4AC160-C3BF-474B-8426-465C08E3D450}" type="slidenum">
              <a:rPr lang="en-AU"/>
              <a:pPr/>
              <a:t>23</a:t>
            </a:fld>
            <a:endParaRPr lang="en-AU"/>
          </a:p>
        </p:txBody>
      </p:sp>
      <p:sp>
        <p:nvSpPr>
          <p:cNvPr id="5120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12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833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3B1EF04-B661-0440-858A-2FA458F8D392}" type="slidenum">
              <a:rPr lang="en-AU"/>
              <a:pPr/>
              <a:t>24</a:t>
            </a:fld>
            <a:endParaRPr lang="en-AU"/>
          </a:p>
        </p:txBody>
      </p:sp>
      <p:sp>
        <p:nvSpPr>
          <p:cNvPr id="53251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32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69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A005AB4-C9C3-4C44-B622-A5EB65F1EDCB}" type="slidenum">
              <a:rPr lang="en-AU"/>
              <a:pPr/>
              <a:t>7</a:t>
            </a:fld>
            <a:endParaRPr lang="en-AU"/>
          </a:p>
        </p:txBody>
      </p:sp>
      <p:sp>
        <p:nvSpPr>
          <p:cNvPr id="18435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84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694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55C843A-05CE-5847-9621-039CAECF6F21}" type="slidenum">
              <a:rPr lang="en-AU"/>
              <a:pPr/>
              <a:t>25</a:t>
            </a:fld>
            <a:endParaRPr lang="en-AU"/>
          </a:p>
        </p:txBody>
      </p:sp>
      <p:sp>
        <p:nvSpPr>
          <p:cNvPr id="55299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53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045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BE7D02F-10FB-614D-AA02-942E84DC8EBF}" type="slidenum">
              <a:rPr lang="en-AU"/>
              <a:pPr/>
              <a:t>26</a:t>
            </a:fld>
            <a:endParaRPr lang="en-AU"/>
          </a:p>
        </p:txBody>
      </p:sp>
      <p:sp>
        <p:nvSpPr>
          <p:cNvPr id="57347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73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023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65C294C-6A6F-2E46-80BA-8608CBF0FBF1}" type="slidenum">
              <a:rPr lang="en-AU"/>
              <a:pPr/>
              <a:t>27</a:t>
            </a:fld>
            <a:endParaRPr lang="en-AU"/>
          </a:p>
        </p:txBody>
      </p:sp>
      <p:sp>
        <p:nvSpPr>
          <p:cNvPr id="59395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93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780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ABC5D8-CEF6-0A4E-ACC2-9B5264CE1008}" type="slidenum">
              <a:rPr lang="en-AU"/>
              <a:pPr/>
              <a:t>28</a:t>
            </a:fld>
            <a:endParaRPr lang="en-AU"/>
          </a:p>
        </p:txBody>
      </p:sp>
      <p:sp>
        <p:nvSpPr>
          <p:cNvPr id="6144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14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443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4D1EF5E-BBE1-4A4C-B55D-3A6ED441EC24}" type="slidenum">
              <a:rPr lang="en-AU"/>
              <a:pPr/>
              <a:t>29</a:t>
            </a:fld>
            <a:endParaRPr lang="en-AU"/>
          </a:p>
        </p:txBody>
      </p:sp>
      <p:sp>
        <p:nvSpPr>
          <p:cNvPr id="63491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34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711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2045DC8-824D-5648-8DF9-0669F31D126F}" type="slidenum">
              <a:rPr lang="en-AU"/>
              <a:pPr/>
              <a:t>30</a:t>
            </a:fld>
            <a:endParaRPr lang="en-AU"/>
          </a:p>
        </p:txBody>
      </p:sp>
      <p:sp>
        <p:nvSpPr>
          <p:cNvPr id="65539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55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81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34237F1-F2A6-5343-9E73-36500E250ED8}" type="slidenum">
              <a:rPr lang="en-AU"/>
              <a:pPr/>
              <a:t>31</a:t>
            </a:fld>
            <a:endParaRPr lang="en-AU"/>
          </a:p>
        </p:txBody>
      </p:sp>
      <p:sp>
        <p:nvSpPr>
          <p:cNvPr id="67587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75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1518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7C09AAA-3DAA-5A4C-B3B3-EFE03CD27750}" type="slidenum">
              <a:rPr lang="en-AU"/>
              <a:pPr/>
              <a:t>32</a:t>
            </a:fld>
            <a:endParaRPr lang="en-AU"/>
          </a:p>
        </p:txBody>
      </p:sp>
      <p:sp>
        <p:nvSpPr>
          <p:cNvPr id="69635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96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77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4C71ABB-B30C-2245-B7FC-5067FF3A0867}" type="slidenum">
              <a:rPr lang="en-AU"/>
              <a:pPr/>
              <a:t>33</a:t>
            </a:fld>
            <a:endParaRPr lang="en-AU"/>
          </a:p>
        </p:txBody>
      </p:sp>
      <p:sp>
        <p:nvSpPr>
          <p:cNvPr id="7168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16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22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00BBAC6-19E6-FE4C-AEF0-1433A30374CC}" type="slidenum">
              <a:rPr lang="en-AU"/>
              <a:pPr/>
              <a:t>34</a:t>
            </a:fld>
            <a:endParaRPr lang="en-AU"/>
          </a:p>
        </p:txBody>
      </p:sp>
      <p:sp>
        <p:nvSpPr>
          <p:cNvPr id="73731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37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04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B6870ED-0BEA-D04F-8598-454775E98015}" type="slidenum">
              <a:rPr lang="en-AU"/>
              <a:pPr/>
              <a:t>8</a:t>
            </a:fld>
            <a:endParaRPr lang="en-AU"/>
          </a:p>
        </p:txBody>
      </p:sp>
      <p:sp>
        <p:nvSpPr>
          <p:cNvPr id="2048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04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673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92A9194-47CB-2640-ABD0-1693083ED201}" type="slidenum">
              <a:rPr lang="en-AU"/>
              <a:pPr/>
              <a:t>35</a:t>
            </a:fld>
            <a:endParaRPr lang="en-AU"/>
          </a:p>
        </p:txBody>
      </p:sp>
      <p:sp>
        <p:nvSpPr>
          <p:cNvPr id="75779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57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522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FE8DCC8-43BF-0044-AD21-8E1D6EE4E1D4}" type="slidenum">
              <a:rPr lang="en-AU"/>
              <a:pPr/>
              <a:t>36</a:t>
            </a:fld>
            <a:endParaRPr lang="en-AU"/>
          </a:p>
        </p:txBody>
      </p:sp>
      <p:sp>
        <p:nvSpPr>
          <p:cNvPr id="77827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78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221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0F44A7A-33DA-4149-A83A-4F2CA332B833}" type="slidenum">
              <a:rPr lang="en-AU"/>
              <a:pPr/>
              <a:t>37</a:t>
            </a:fld>
            <a:endParaRPr lang="en-AU"/>
          </a:p>
        </p:txBody>
      </p:sp>
      <p:sp>
        <p:nvSpPr>
          <p:cNvPr id="79875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98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894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985D302-5A74-A440-8EAA-CFDDC7D25974}" type="slidenum">
              <a:rPr lang="en-AU"/>
              <a:pPr/>
              <a:t>38</a:t>
            </a:fld>
            <a:endParaRPr lang="en-AU"/>
          </a:p>
        </p:txBody>
      </p:sp>
      <p:sp>
        <p:nvSpPr>
          <p:cNvPr id="8192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19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307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051DA9A-AEDA-6B46-9B47-730D23E31D6E}" type="slidenum">
              <a:rPr lang="en-AU"/>
              <a:pPr/>
              <a:t>39</a:t>
            </a:fld>
            <a:endParaRPr lang="en-AU"/>
          </a:p>
        </p:txBody>
      </p:sp>
      <p:sp>
        <p:nvSpPr>
          <p:cNvPr id="83971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39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769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A413EA7-E3C3-9E48-877A-446528486064}" type="slidenum">
              <a:rPr lang="en-AU"/>
              <a:pPr/>
              <a:t>40</a:t>
            </a:fld>
            <a:endParaRPr lang="en-AU"/>
          </a:p>
        </p:txBody>
      </p:sp>
      <p:sp>
        <p:nvSpPr>
          <p:cNvPr id="86019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60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586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9FA7404-F385-094C-95B1-DB5A1DA2A9C2}" type="slidenum">
              <a:rPr lang="en-AU"/>
              <a:pPr/>
              <a:t>41</a:t>
            </a:fld>
            <a:endParaRPr lang="en-AU"/>
          </a:p>
        </p:txBody>
      </p:sp>
      <p:sp>
        <p:nvSpPr>
          <p:cNvPr id="88067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80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43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191EEFC-1705-4A40-9780-AAA216F482EA}" type="slidenum">
              <a:rPr lang="en-AU"/>
              <a:pPr/>
              <a:t>42</a:t>
            </a:fld>
            <a:endParaRPr lang="en-AU"/>
          </a:p>
        </p:txBody>
      </p:sp>
      <p:sp>
        <p:nvSpPr>
          <p:cNvPr id="90115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901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87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59E3CBB-B653-164A-A2DA-34DFCC685F95}" type="slidenum">
              <a:rPr lang="en-AU"/>
              <a:pPr/>
              <a:t>43</a:t>
            </a:fld>
            <a:endParaRPr lang="en-AU"/>
          </a:p>
        </p:txBody>
      </p:sp>
      <p:sp>
        <p:nvSpPr>
          <p:cNvPr id="9216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921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277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826272E-97DB-B940-9A21-4FF59F4BC8B3}" type="slidenum">
              <a:rPr lang="en-AU"/>
              <a:pPr/>
              <a:t>44</a:t>
            </a:fld>
            <a:endParaRPr lang="en-AU"/>
          </a:p>
        </p:txBody>
      </p:sp>
      <p:sp>
        <p:nvSpPr>
          <p:cNvPr id="94211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942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32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A9294AD-4602-5042-9C6C-B57A3E5B11ED}" type="slidenum">
              <a:rPr lang="en-AU"/>
              <a:pPr/>
              <a:t>9</a:t>
            </a:fld>
            <a:endParaRPr lang="en-AU"/>
          </a:p>
        </p:txBody>
      </p:sp>
      <p:sp>
        <p:nvSpPr>
          <p:cNvPr id="22531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25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222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67762C4-1847-894B-A059-58FAB4A1D101}" type="slidenum">
              <a:rPr lang="en-AU"/>
              <a:pPr/>
              <a:t>45</a:t>
            </a:fld>
            <a:endParaRPr lang="en-AU"/>
          </a:p>
        </p:txBody>
      </p:sp>
      <p:sp>
        <p:nvSpPr>
          <p:cNvPr id="96259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962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376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69EFF12-7073-1E4B-8E3F-D1704D530D2A}" type="slidenum">
              <a:rPr lang="en-AU"/>
              <a:pPr/>
              <a:t>46</a:t>
            </a:fld>
            <a:endParaRPr lang="en-AU"/>
          </a:p>
        </p:txBody>
      </p:sp>
      <p:sp>
        <p:nvSpPr>
          <p:cNvPr id="98307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983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85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87CE48A-63C5-6644-9A1E-CAC9670FABC9}" type="slidenum">
              <a:rPr lang="en-AU"/>
              <a:pPr/>
              <a:t>47</a:t>
            </a:fld>
            <a:endParaRPr lang="en-AU"/>
          </a:p>
        </p:txBody>
      </p:sp>
      <p:sp>
        <p:nvSpPr>
          <p:cNvPr id="100355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03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742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308099F-6A80-0442-90C3-9EF7828898CD}" type="slidenum">
              <a:rPr lang="en-AU"/>
              <a:pPr/>
              <a:t>48</a:t>
            </a:fld>
            <a:endParaRPr lang="en-AU"/>
          </a:p>
        </p:txBody>
      </p:sp>
      <p:sp>
        <p:nvSpPr>
          <p:cNvPr id="10240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24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1426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CA963EF-059E-3147-82BC-B6E2C82231BE}" type="slidenum">
              <a:rPr lang="en-AU"/>
              <a:pPr/>
              <a:t>49</a:t>
            </a:fld>
            <a:endParaRPr lang="en-AU"/>
          </a:p>
        </p:txBody>
      </p:sp>
      <p:sp>
        <p:nvSpPr>
          <p:cNvPr id="104451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44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3033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D62420E-DE82-3A4D-8576-E0463DED6141}" type="slidenum">
              <a:rPr lang="en-AU"/>
              <a:pPr/>
              <a:t>50</a:t>
            </a:fld>
            <a:endParaRPr lang="en-AU"/>
          </a:p>
        </p:txBody>
      </p:sp>
      <p:sp>
        <p:nvSpPr>
          <p:cNvPr id="106499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65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8023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EFF1949-DD47-6744-94EB-A84A9393B6F3}" type="slidenum">
              <a:rPr lang="en-AU"/>
              <a:pPr/>
              <a:t>51</a:t>
            </a:fld>
            <a:endParaRPr lang="en-AU"/>
          </a:p>
        </p:txBody>
      </p:sp>
      <p:sp>
        <p:nvSpPr>
          <p:cNvPr id="108547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085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9208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6C7DE79-B637-2A49-8425-5434352C8F06}" type="slidenum">
              <a:rPr lang="en-AU"/>
              <a:pPr/>
              <a:t>52</a:t>
            </a:fld>
            <a:endParaRPr lang="en-AU"/>
          </a:p>
        </p:txBody>
      </p:sp>
      <p:sp>
        <p:nvSpPr>
          <p:cNvPr id="110595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05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2388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4BF54CD-46C7-7844-A39A-45EB2139A8F5}" type="slidenum">
              <a:rPr lang="en-AU"/>
              <a:pPr/>
              <a:t>53</a:t>
            </a:fld>
            <a:endParaRPr lang="en-AU"/>
          </a:p>
        </p:txBody>
      </p:sp>
      <p:sp>
        <p:nvSpPr>
          <p:cNvPr id="11264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22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C252677-6519-7547-A3D4-6B07BF5AFB32}" type="slidenum">
              <a:rPr lang="en-AU"/>
              <a:pPr/>
              <a:t>10</a:t>
            </a:fld>
            <a:endParaRPr lang="en-AU"/>
          </a:p>
        </p:txBody>
      </p:sp>
      <p:sp>
        <p:nvSpPr>
          <p:cNvPr id="24579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5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09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30A28CF-F414-9442-BD51-A32FF95415D0}" type="slidenum">
              <a:rPr lang="en-AU"/>
              <a:pPr/>
              <a:t>11</a:t>
            </a:fld>
            <a:endParaRPr lang="en-AU"/>
          </a:p>
        </p:txBody>
      </p:sp>
      <p:sp>
        <p:nvSpPr>
          <p:cNvPr id="26627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66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28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E471F5F-3ED2-FE43-A41F-E28FBD7A0891}" type="slidenum">
              <a:rPr lang="en-AU"/>
              <a:pPr/>
              <a:t>12</a:t>
            </a:fld>
            <a:endParaRPr lang="en-AU"/>
          </a:p>
        </p:txBody>
      </p:sp>
      <p:sp>
        <p:nvSpPr>
          <p:cNvPr id="28675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86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92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24AE025-F996-9846-BE92-C84A7980A6CC}" type="slidenum">
              <a:rPr lang="en-AU"/>
              <a:pPr/>
              <a:t>13</a:t>
            </a:fld>
            <a:endParaRPr lang="en-AU"/>
          </a:p>
        </p:txBody>
      </p:sp>
      <p:sp>
        <p:nvSpPr>
          <p:cNvPr id="30723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3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DE3B309-FA56-BE4C-A579-E0FBA84CF101}" type="slidenum">
              <a:rPr lang="en-AU"/>
              <a:pPr/>
              <a:t>14</a:t>
            </a:fld>
            <a:endParaRPr lang="en-AU"/>
          </a:p>
        </p:txBody>
      </p:sp>
      <p:sp>
        <p:nvSpPr>
          <p:cNvPr id="32771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27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26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3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DFB9-2F8D-4D99-92C6-83AE756FC9C7}" type="datetime1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5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4761-AA5B-4846-89A3-258401D6BF5F}" type="datetime1">
              <a:rPr lang="en-US" smtClean="0"/>
              <a:t>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93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E9A1-0386-4D90-ACE8-1DE85D2C352D}" type="datetime1">
              <a:rPr lang="en-US" smtClean="0"/>
              <a:t>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7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E03794-2CAF-4E1A-AD23-F2C16AE874A0}" type="datetime1">
              <a:rPr lang="en-US" smtClean="0"/>
              <a:t>2/10/2020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45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85EB2-3443-46A6-A85C-98245EBE324C}" type="datetime1">
              <a:rPr lang="en-US" smtClean="0"/>
              <a:t>2/10/2020</a:t>
            </a:fld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8B6A19-3847-E341-9C64-FC37B50DC9F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6866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2C7B5-6611-44AF-A313-FE2DFF4D5F7D}" type="datetime1">
              <a:rPr lang="en-US" smtClean="0"/>
              <a:t>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12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E849F37-E27E-46DE-A633-F4185C975FAC}" type="datetime1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6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EF7-FD02-4019-BB86-FF3D2F697FAA}" type="datetime1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45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EEDD-F231-4C29-9C5D-1639531DB0DA}" type="datetime1">
              <a:rPr lang="en-US" smtClean="0"/>
              <a:t>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2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1102D12-E203-42B5-A61E-C2EA0C99C4C8}" type="datetime1">
              <a:rPr lang="en-US" smtClean="0"/>
              <a:t>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70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12DAB-5967-4844-8C5B-DA6FCC454270}" type="datetime1">
              <a:rPr lang="en-US" smtClean="0"/>
              <a:t>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46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3ABC-0282-48C9-B3C5-724F289D1DB7}" type="datetime1">
              <a:rPr lang="en-US" smtClean="0"/>
              <a:t>2/10/2020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28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B56B6-2B69-4DA2-B657-A4298C83FD9E}" type="datetime1">
              <a:rPr lang="en-US" smtClean="0"/>
              <a:t>2/10/2020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78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634119A-CEDA-404D-A0BB-2AE7C0D0AC7B}" type="datetime1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9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459992"/>
            <a:ext cx="7593330" cy="3035808"/>
          </a:xfrm>
        </p:spPr>
        <p:txBody>
          <a:bodyPr/>
          <a:lstStyle/>
          <a:p>
            <a:pPr algn="ctr"/>
            <a:r>
              <a:rPr lang="en-US" sz="7200" dirty="0" smtClean="0"/>
              <a:t>INSERTION SORT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398283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vert="horz" lIns="91440" tIns="352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AU"/>
              <a:t>Insertion Sort</a:t>
            </a:r>
          </a:p>
        </p:txBody>
      </p:sp>
      <p:sp>
        <p:nvSpPr>
          <p:cNvPr id="23555" name="AutoShape 2"/>
          <p:cNvSpPr>
            <a:spLocks noChangeArrowheads="1"/>
          </p:cNvSpPr>
          <p:nvPr/>
        </p:nvSpPr>
        <p:spPr bwMode="auto">
          <a:xfrm>
            <a:off x="19598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E6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3556" name="AutoShape 3"/>
          <p:cNvSpPr>
            <a:spLocks noChangeArrowheads="1"/>
          </p:cNvSpPr>
          <p:nvPr/>
        </p:nvSpPr>
        <p:spPr bwMode="auto">
          <a:xfrm>
            <a:off x="32659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3557" name="AutoShape 4"/>
          <p:cNvSpPr>
            <a:spLocks noChangeArrowheads="1"/>
          </p:cNvSpPr>
          <p:nvPr/>
        </p:nvSpPr>
        <p:spPr bwMode="auto">
          <a:xfrm>
            <a:off x="2612161" y="408852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33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3558" name="AutoShape 5"/>
          <p:cNvSpPr>
            <a:spLocks noChangeArrowheads="1"/>
          </p:cNvSpPr>
          <p:nvPr/>
        </p:nvSpPr>
        <p:spPr bwMode="auto">
          <a:xfrm>
            <a:off x="39182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3559" name="AutoShape 6"/>
          <p:cNvSpPr>
            <a:spLocks noChangeArrowheads="1"/>
          </p:cNvSpPr>
          <p:nvPr/>
        </p:nvSpPr>
        <p:spPr bwMode="auto">
          <a:xfrm>
            <a:off x="45720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3560" name="AutoShape 7"/>
          <p:cNvSpPr>
            <a:spLocks noChangeArrowheads="1"/>
          </p:cNvSpPr>
          <p:nvPr/>
        </p:nvSpPr>
        <p:spPr bwMode="auto">
          <a:xfrm>
            <a:off x="52243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3561" name="AutoShape 8"/>
          <p:cNvSpPr>
            <a:spLocks noChangeArrowheads="1"/>
          </p:cNvSpPr>
          <p:nvPr/>
        </p:nvSpPr>
        <p:spPr bwMode="auto">
          <a:xfrm>
            <a:off x="58780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3562" name="AutoShape 9"/>
          <p:cNvSpPr>
            <a:spLocks noChangeArrowheads="1"/>
          </p:cNvSpPr>
          <p:nvPr/>
        </p:nvSpPr>
        <p:spPr bwMode="auto">
          <a:xfrm>
            <a:off x="65304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7" name="AutoShape 4"/>
          <p:cNvSpPr>
            <a:spLocks noChangeArrowheads="1"/>
          </p:cNvSpPr>
          <p:nvPr/>
        </p:nvSpPr>
        <p:spPr bwMode="auto">
          <a:xfrm>
            <a:off x="2616481" y="326772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4646">
              <a:alpha val="45000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AU" sz="1633" dirty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5" name="Left-Up Arrow 14"/>
          <p:cNvSpPr/>
          <p:nvPr/>
        </p:nvSpPr>
        <p:spPr bwMode="auto">
          <a:xfrm rot="5400000">
            <a:off x="2083681" y="4120201"/>
            <a:ext cx="419040" cy="419040"/>
          </a:xfrm>
          <a:prstGeom prst="leftUp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23565" name="TextBox 17"/>
          <p:cNvSpPr txBox="1">
            <a:spLocks noChangeArrowheads="1"/>
          </p:cNvSpPr>
          <p:nvPr/>
        </p:nvSpPr>
        <p:spPr bwMode="auto">
          <a:xfrm>
            <a:off x="1392481" y="4534921"/>
            <a:ext cx="935192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33"/>
              <a:t>compare</a:t>
            </a:r>
          </a:p>
        </p:txBody>
      </p:sp>
      <p:sp>
        <p:nvSpPr>
          <p:cNvPr id="23566" name="TextBox 18"/>
          <p:cNvSpPr txBox="1">
            <a:spLocks noChangeArrowheads="1"/>
          </p:cNvSpPr>
          <p:nvPr/>
        </p:nvSpPr>
        <p:spPr bwMode="auto">
          <a:xfrm>
            <a:off x="1959841" y="5295241"/>
            <a:ext cx="530784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/>
              <a:t>If the previous position is more than the item being placed, copy the value into the next position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5BCED7D-671E-4B3E-B614-8D4B0794ACB6}" type="datetime1">
              <a:rPr lang="en-US" smtClean="0"/>
              <a:t>2/10/2020</a:t>
            </a:fld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9F8B6A19-3847-E341-9C64-FC37B50DC9F6}" type="slidenum">
              <a:rPr lang="en-AU" smtClean="0"/>
              <a:pPr>
                <a:defRPr/>
              </a:pPr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93697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vert="horz" lIns="91440" tIns="352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AU"/>
              <a:t>Insertion Sort</a:t>
            </a:r>
          </a:p>
        </p:txBody>
      </p:sp>
      <p:sp>
        <p:nvSpPr>
          <p:cNvPr id="25603" name="AutoShape 2"/>
          <p:cNvSpPr>
            <a:spLocks noChangeArrowheads="1"/>
          </p:cNvSpPr>
          <p:nvPr/>
        </p:nvSpPr>
        <p:spPr bwMode="auto">
          <a:xfrm>
            <a:off x="26136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E6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5604" name="AutoShape 3"/>
          <p:cNvSpPr>
            <a:spLocks noChangeArrowheads="1"/>
          </p:cNvSpPr>
          <p:nvPr/>
        </p:nvSpPr>
        <p:spPr bwMode="auto">
          <a:xfrm>
            <a:off x="32659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5605" name="AutoShape 4"/>
          <p:cNvSpPr>
            <a:spLocks noChangeArrowheads="1"/>
          </p:cNvSpPr>
          <p:nvPr/>
        </p:nvSpPr>
        <p:spPr bwMode="auto">
          <a:xfrm>
            <a:off x="2612161" y="408852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33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5606" name="AutoShape 5"/>
          <p:cNvSpPr>
            <a:spLocks noChangeArrowheads="1"/>
          </p:cNvSpPr>
          <p:nvPr/>
        </p:nvSpPr>
        <p:spPr bwMode="auto">
          <a:xfrm>
            <a:off x="39182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5607" name="AutoShape 6"/>
          <p:cNvSpPr>
            <a:spLocks noChangeArrowheads="1"/>
          </p:cNvSpPr>
          <p:nvPr/>
        </p:nvSpPr>
        <p:spPr bwMode="auto">
          <a:xfrm>
            <a:off x="45720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5608" name="AutoShape 7"/>
          <p:cNvSpPr>
            <a:spLocks noChangeArrowheads="1"/>
          </p:cNvSpPr>
          <p:nvPr/>
        </p:nvSpPr>
        <p:spPr bwMode="auto">
          <a:xfrm>
            <a:off x="52243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5609" name="AutoShape 8"/>
          <p:cNvSpPr>
            <a:spLocks noChangeArrowheads="1"/>
          </p:cNvSpPr>
          <p:nvPr/>
        </p:nvSpPr>
        <p:spPr bwMode="auto">
          <a:xfrm>
            <a:off x="58780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5610" name="AutoShape 9"/>
          <p:cNvSpPr>
            <a:spLocks noChangeArrowheads="1"/>
          </p:cNvSpPr>
          <p:nvPr/>
        </p:nvSpPr>
        <p:spPr bwMode="auto">
          <a:xfrm>
            <a:off x="65304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5611" name="AutoShape 2"/>
          <p:cNvSpPr>
            <a:spLocks noChangeArrowheads="1"/>
          </p:cNvSpPr>
          <p:nvPr/>
        </p:nvSpPr>
        <p:spPr bwMode="auto">
          <a:xfrm>
            <a:off x="195696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E6FF00">
              <a:alpha val="39999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BFBFBF"/>
                </a:solidFill>
              </a:rPr>
              <a:t>9</a:t>
            </a:r>
          </a:p>
        </p:txBody>
      </p:sp>
      <p:sp>
        <p:nvSpPr>
          <p:cNvPr id="25612" name="TextBox 15"/>
          <p:cNvSpPr txBox="1">
            <a:spLocks noChangeArrowheads="1"/>
          </p:cNvSpPr>
          <p:nvPr/>
        </p:nvSpPr>
        <p:spPr bwMode="auto">
          <a:xfrm>
            <a:off x="1797120" y="5364361"/>
            <a:ext cx="55296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/>
              <a:t>If there are no more items in the sorted section to compare with, the item to be placed must go at the front</a:t>
            </a:r>
            <a:r>
              <a:rPr lang="en-US" sz="1633" dirty="0"/>
              <a:t>.</a:t>
            </a:r>
          </a:p>
        </p:txBody>
      </p:sp>
      <p:sp>
        <p:nvSpPr>
          <p:cNvPr id="25613" name="Line 10"/>
          <p:cNvSpPr>
            <a:spLocks noChangeShapeType="1"/>
          </p:cNvSpPr>
          <p:nvPr/>
        </p:nvSpPr>
        <p:spPr bwMode="auto">
          <a:xfrm>
            <a:off x="2242081" y="2668681"/>
            <a:ext cx="0" cy="442080"/>
          </a:xfrm>
          <a:prstGeom prst="line">
            <a:avLst/>
          </a:prstGeom>
          <a:noFill/>
          <a:ln w="36000">
            <a:solidFill>
              <a:srgbClr val="FF0000"/>
            </a:solidFill>
            <a:round/>
            <a:headEnd/>
            <a:tailEnd type="stealth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33"/>
          </a:p>
        </p:txBody>
      </p:sp>
      <p:sp>
        <p:nvSpPr>
          <p:cNvPr id="25614" name="Text Box 11"/>
          <p:cNvSpPr txBox="1">
            <a:spLocks noChangeArrowheads="1"/>
          </p:cNvSpPr>
          <p:nvPr/>
        </p:nvSpPr>
        <p:spPr bwMode="auto">
          <a:xfrm>
            <a:off x="1481761" y="2253961"/>
            <a:ext cx="1362240" cy="3139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8" tIns="55220" rIns="81638" bIns="40819">
            <a:prstTxWarp prst="textNoShape">
              <a:avLst/>
            </a:prstTxWarp>
          </a:bodyPr>
          <a:lstStyle/>
          <a:p>
            <a:pPr>
              <a:tabLst>
                <a:tab pos="656650" algn="l"/>
                <a:tab pos="1313299" algn="l"/>
              </a:tabLst>
            </a:pPr>
            <a:r>
              <a:rPr lang="en-AU" sz="1633">
                <a:solidFill>
                  <a:srgbClr val="000000"/>
                </a:solidFill>
              </a:rPr>
              <a:t>belongs here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A5AD28D-BB3D-4F7F-911E-EE5C2F4EB865}" type="datetime1">
              <a:rPr lang="en-US" smtClean="0"/>
              <a:t>2/10/2020</a:t>
            </a:fld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9F8B6A19-3847-E341-9C64-FC37B50DC9F6}" type="slidenum">
              <a:rPr lang="en-AU" smtClean="0"/>
              <a:pPr>
                <a:defRPr/>
              </a:pPr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159192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vert="horz" lIns="91440" tIns="352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AU"/>
              <a:t>Insertion Sort</a:t>
            </a:r>
          </a:p>
        </p:txBody>
      </p:sp>
      <p:sp>
        <p:nvSpPr>
          <p:cNvPr id="27651" name="AutoShape 2"/>
          <p:cNvSpPr>
            <a:spLocks noChangeArrowheads="1"/>
          </p:cNvSpPr>
          <p:nvPr/>
        </p:nvSpPr>
        <p:spPr bwMode="auto">
          <a:xfrm>
            <a:off x="26150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E6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7652" name="AutoShape 3"/>
          <p:cNvSpPr>
            <a:spLocks noChangeArrowheads="1"/>
          </p:cNvSpPr>
          <p:nvPr/>
        </p:nvSpPr>
        <p:spPr bwMode="auto">
          <a:xfrm>
            <a:off x="32659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7653" name="AutoShape 4"/>
          <p:cNvSpPr>
            <a:spLocks noChangeArrowheads="1"/>
          </p:cNvSpPr>
          <p:nvPr/>
        </p:nvSpPr>
        <p:spPr bwMode="auto">
          <a:xfrm>
            <a:off x="1959841" y="326772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33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7654" name="AutoShape 5"/>
          <p:cNvSpPr>
            <a:spLocks noChangeArrowheads="1"/>
          </p:cNvSpPr>
          <p:nvPr/>
        </p:nvSpPr>
        <p:spPr bwMode="auto">
          <a:xfrm>
            <a:off x="39182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7655" name="AutoShape 6"/>
          <p:cNvSpPr>
            <a:spLocks noChangeArrowheads="1"/>
          </p:cNvSpPr>
          <p:nvPr/>
        </p:nvSpPr>
        <p:spPr bwMode="auto">
          <a:xfrm>
            <a:off x="45720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7656" name="AutoShape 7"/>
          <p:cNvSpPr>
            <a:spLocks noChangeArrowheads="1"/>
          </p:cNvSpPr>
          <p:nvPr/>
        </p:nvSpPr>
        <p:spPr bwMode="auto">
          <a:xfrm>
            <a:off x="52243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7657" name="AutoShape 8"/>
          <p:cNvSpPr>
            <a:spLocks noChangeArrowheads="1"/>
          </p:cNvSpPr>
          <p:nvPr/>
        </p:nvSpPr>
        <p:spPr bwMode="auto">
          <a:xfrm>
            <a:off x="58780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7658" name="AutoShape 9"/>
          <p:cNvSpPr>
            <a:spLocks noChangeArrowheads="1"/>
          </p:cNvSpPr>
          <p:nvPr/>
        </p:nvSpPr>
        <p:spPr bwMode="auto">
          <a:xfrm>
            <a:off x="65304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CB7F89D-6C83-437B-A276-A638E822EE17}" type="datetime1">
              <a:rPr lang="en-US" smtClean="0"/>
              <a:t>2/10/2020</a:t>
            </a:fld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9F8B6A19-3847-E341-9C64-FC37B50DC9F6}" type="slidenum">
              <a:rPr lang="en-AU" smtClean="0"/>
              <a:pPr>
                <a:defRPr/>
              </a:pPr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23260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vert="horz" lIns="91440" tIns="352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AU"/>
              <a:t>Insertion Sort</a:t>
            </a:r>
          </a:p>
        </p:txBody>
      </p:sp>
      <p:sp>
        <p:nvSpPr>
          <p:cNvPr id="29699" name="AutoShape 2"/>
          <p:cNvSpPr>
            <a:spLocks noChangeArrowheads="1"/>
          </p:cNvSpPr>
          <p:nvPr/>
        </p:nvSpPr>
        <p:spPr bwMode="auto">
          <a:xfrm>
            <a:off x="261216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9700" name="AutoShape 3"/>
          <p:cNvSpPr>
            <a:spLocks noChangeArrowheads="1"/>
          </p:cNvSpPr>
          <p:nvPr/>
        </p:nvSpPr>
        <p:spPr bwMode="auto">
          <a:xfrm>
            <a:off x="32659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701" name="AutoShape 4"/>
          <p:cNvSpPr>
            <a:spLocks noChangeArrowheads="1"/>
          </p:cNvSpPr>
          <p:nvPr/>
        </p:nvSpPr>
        <p:spPr bwMode="auto">
          <a:xfrm>
            <a:off x="19598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9702" name="AutoShape 5"/>
          <p:cNvSpPr>
            <a:spLocks noChangeArrowheads="1"/>
          </p:cNvSpPr>
          <p:nvPr/>
        </p:nvSpPr>
        <p:spPr bwMode="auto">
          <a:xfrm>
            <a:off x="39182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9703" name="AutoShape 6"/>
          <p:cNvSpPr>
            <a:spLocks noChangeArrowheads="1"/>
          </p:cNvSpPr>
          <p:nvPr/>
        </p:nvSpPr>
        <p:spPr bwMode="auto">
          <a:xfrm>
            <a:off x="45720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9704" name="AutoShape 7"/>
          <p:cNvSpPr>
            <a:spLocks noChangeArrowheads="1"/>
          </p:cNvSpPr>
          <p:nvPr/>
        </p:nvSpPr>
        <p:spPr bwMode="auto">
          <a:xfrm>
            <a:off x="52243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9705" name="AutoShape 8"/>
          <p:cNvSpPr>
            <a:spLocks noChangeArrowheads="1"/>
          </p:cNvSpPr>
          <p:nvPr/>
        </p:nvSpPr>
        <p:spPr bwMode="auto">
          <a:xfrm>
            <a:off x="58780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9706" name="AutoShape 9"/>
          <p:cNvSpPr>
            <a:spLocks noChangeArrowheads="1"/>
          </p:cNvSpPr>
          <p:nvPr/>
        </p:nvSpPr>
        <p:spPr bwMode="auto">
          <a:xfrm>
            <a:off x="65304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B77F832-96A3-4D4C-8A5D-1DCAC95738B4}" type="datetime1">
              <a:rPr lang="en-US" smtClean="0"/>
              <a:t>2/10/2020</a:t>
            </a:fld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9F8B6A19-3847-E341-9C64-FC37B50DC9F6}" type="slidenum">
              <a:rPr lang="en-AU" smtClean="0"/>
              <a:pPr>
                <a:defRPr/>
              </a:pPr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441370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vert="horz" lIns="91440" tIns="352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AU"/>
              <a:t>Insertion Sort</a:t>
            </a:r>
          </a:p>
        </p:txBody>
      </p:sp>
      <p:sp>
        <p:nvSpPr>
          <p:cNvPr id="31747" name="AutoShape 2"/>
          <p:cNvSpPr>
            <a:spLocks noChangeArrowheads="1"/>
          </p:cNvSpPr>
          <p:nvPr/>
        </p:nvSpPr>
        <p:spPr bwMode="auto">
          <a:xfrm>
            <a:off x="261216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E6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31748" name="AutoShape 3"/>
          <p:cNvSpPr>
            <a:spLocks noChangeArrowheads="1"/>
          </p:cNvSpPr>
          <p:nvPr/>
        </p:nvSpPr>
        <p:spPr bwMode="auto">
          <a:xfrm>
            <a:off x="32659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1749" name="AutoShape 4"/>
          <p:cNvSpPr>
            <a:spLocks noChangeArrowheads="1"/>
          </p:cNvSpPr>
          <p:nvPr/>
        </p:nvSpPr>
        <p:spPr bwMode="auto">
          <a:xfrm>
            <a:off x="19598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E6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1750" name="AutoShape 5"/>
          <p:cNvSpPr>
            <a:spLocks noChangeArrowheads="1"/>
          </p:cNvSpPr>
          <p:nvPr/>
        </p:nvSpPr>
        <p:spPr bwMode="auto">
          <a:xfrm>
            <a:off x="39182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1751" name="AutoShape 6"/>
          <p:cNvSpPr>
            <a:spLocks noChangeArrowheads="1"/>
          </p:cNvSpPr>
          <p:nvPr/>
        </p:nvSpPr>
        <p:spPr bwMode="auto">
          <a:xfrm>
            <a:off x="45720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1752" name="AutoShape 7"/>
          <p:cNvSpPr>
            <a:spLocks noChangeArrowheads="1"/>
          </p:cNvSpPr>
          <p:nvPr/>
        </p:nvSpPr>
        <p:spPr bwMode="auto">
          <a:xfrm>
            <a:off x="52243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31753" name="AutoShape 8"/>
          <p:cNvSpPr>
            <a:spLocks noChangeArrowheads="1"/>
          </p:cNvSpPr>
          <p:nvPr/>
        </p:nvSpPr>
        <p:spPr bwMode="auto">
          <a:xfrm>
            <a:off x="58780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1754" name="AutoShape 9"/>
          <p:cNvSpPr>
            <a:spLocks noChangeArrowheads="1"/>
          </p:cNvSpPr>
          <p:nvPr/>
        </p:nvSpPr>
        <p:spPr bwMode="auto">
          <a:xfrm>
            <a:off x="65304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31755" name="Text Box 10"/>
          <p:cNvSpPr txBox="1">
            <a:spLocks noChangeArrowheads="1"/>
          </p:cNvSpPr>
          <p:nvPr/>
        </p:nvSpPr>
        <p:spPr bwMode="auto">
          <a:xfrm>
            <a:off x="3428641" y="1577161"/>
            <a:ext cx="979200" cy="54576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8" tIns="55220" rIns="81638" bIns="40819">
            <a:prstTxWarp prst="textNoShape">
              <a:avLst/>
            </a:prstTxWarp>
          </a:bodyPr>
          <a:lstStyle/>
          <a:p>
            <a:pPr algn="ctr">
              <a:tabLst>
                <a:tab pos="656650" algn="l"/>
              </a:tabLst>
            </a:pPr>
            <a:r>
              <a:rPr lang="en-AU" sz="1633">
                <a:solidFill>
                  <a:srgbClr val="000000"/>
                </a:solidFill>
              </a:rPr>
              <a:t>Item to position</a:t>
            </a:r>
          </a:p>
        </p:txBody>
      </p:sp>
      <p:sp>
        <p:nvSpPr>
          <p:cNvPr id="31756" name="Line 11"/>
          <p:cNvSpPr>
            <a:spLocks noChangeShapeType="1"/>
          </p:cNvSpPr>
          <p:nvPr/>
        </p:nvSpPr>
        <p:spPr bwMode="auto">
          <a:xfrm flipH="1">
            <a:off x="3589921" y="2122920"/>
            <a:ext cx="329760" cy="97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33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5E7E6CC-083F-4143-81EA-853DD159CEBF}" type="datetime1">
              <a:rPr lang="en-US" smtClean="0"/>
              <a:t>2/10/2020</a:t>
            </a:fld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9F8B6A19-3847-E341-9C64-FC37B50DC9F6}" type="slidenum">
              <a:rPr lang="en-AU" smtClean="0"/>
              <a:pPr>
                <a:defRPr/>
              </a:pPr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289036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vert="horz" lIns="91440" tIns="352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AU"/>
              <a:t>Insertion Sort</a:t>
            </a:r>
          </a:p>
        </p:txBody>
      </p:sp>
      <p:sp>
        <p:nvSpPr>
          <p:cNvPr id="33795" name="AutoShape 2"/>
          <p:cNvSpPr>
            <a:spLocks noChangeArrowheads="1"/>
          </p:cNvSpPr>
          <p:nvPr/>
        </p:nvSpPr>
        <p:spPr bwMode="auto">
          <a:xfrm>
            <a:off x="261216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E6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33796" name="AutoShape 3"/>
          <p:cNvSpPr>
            <a:spLocks noChangeArrowheads="1"/>
          </p:cNvSpPr>
          <p:nvPr/>
        </p:nvSpPr>
        <p:spPr bwMode="auto">
          <a:xfrm>
            <a:off x="3265921" y="408852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3797" name="AutoShape 4"/>
          <p:cNvSpPr>
            <a:spLocks noChangeArrowheads="1"/>
          </p:cNvSpPr>
          <p:nvPr/>
        </p:nvSpPr>
        <p:spPr bwMode="auto">
          <a:xfrm>
            <a:off x="19598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E6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3798" name="AutoShape 5"/>
          <p:cNvSpPr>
            <a:spLocks noChangeArrowheads="1"/>
          </p:cNvSpPr>
          <p:nvPr/>
        </p:nvSpPr>
        <p:spPr bwMode="auto">
          <a:xfrm>
            <a:off x="39182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3799" name="AutoShape 6"/>
          <p:cNvSpPr>
            <a:spLocks noChangeArrowheads="1"/>
          </p:cNvSpPr>
          <p:nvPr/>
        </p:nvSpPr>
        <p:spPr bwMode="auto">
          <a:xfrm>
            <a:off x="45720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3800" name="AutoShape 7"/>
          <p:cNvSpPr>
            <a:spLocks noChangeArrowheads="1"/>
          </p:cNvSpPr>
          <p:nvPr/>
        </p:nvSpPr>
        <p:spPr bwMode="auto">
          <a:xfrm>
            <a:off x="52243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33801" name="AutoShape 8"/>
          <p:cNvSpPr>
            <a:spLocks noChangeArrowheads="1"/>
          </p:cNvSpPr>
          <p:nvPr/>
        </p:nvSpPr>
        <p:spPr bwMode="auto">
          <a:xfrm>
            <a:off x="58780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3802" name="AutoShape 9"/>
          <p:cNvSpPr>
            <a:spLocks noChangeArrowheads="1"/>
          </p:cNvSpPr>
          <p:nvPr/>
        </p:nvSpPr>
        <p:spPr bwMode="auto">
          <a:xfrm>
            <a:off x="65304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33803" name="AutoShape 3"/>
          <p:cNvSpPr>
            <a:spLocks noChangeArrowheads="1"/>
          </p:cNvSpPr>
          <p:nvPr/>
        </p:nvSpPr>
        <p:spPr bwMode="auto">
          <a:xfrm>
            <a:off x="3258721" y="327060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0000">
              <a:alpha val="39999"/>
            </a:srgbClr>
          </a:solidFill>
          <a:ln w="9525">
            <a:solidFill>
              <a:srgbClr val="00CC99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BFBFBF"/>
                </a:solidFill>
              </a:rPr>
              <a:t>7</a:t>
            </a:r>
          </a:p>
        </p:txBody>
      </p:sp>
      <p:sp>
        <p:nvSpPr>
          <p:cNvPr id="16" name="Left-Up Arrow 15"/>
          <p:cNvSpPr/>
          <p:nvPr/>
        </p:nvSpPr>
        <p:spPr bwMode="auto">
          <a:xfrm rot="5400000">
            <a:off x="2774881" y="4120201"/>
            <a:ext cx="419040" cy="419040"/>
          </a:xfrm>
          <a:prstGeom prst="leftUp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33805" name="TextBox 16"/>
          <p:cNvSpPr txBox="1">
            <a:spLocks noChangeArrowheads="1"/>
          </p:cNvSpPr>
          <p:nvPr/>
        </p:nvSpPr>
        <p:spPr bwMode="auto">
          <a:xfrm>
            <a:off x="2083681" y="4534921"/>
            <a:ext cx="935192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33"/>
              <a:t>compare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47751263-6B22-4221-9719-ADBB5D94CF83}" type="datetime1">
              <a:rPr lang="en-US" smtClean="0"/>
              <a:t>2/10/2020</a:t>
            </a:fld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9F8B6A19-3847-E341-9C64-FC37B50DC9F6}" type="slidenum">
              <a:rPr lang="en-AU" smtClean="0"/>
              <a:pPr>
                <a:defRPr/>
              </a:pPr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774885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vert="horz" lIns="91440" tIns="352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AU"/>
              <a:t>Insertion Sort</a:t>
            </a:r>
          </a:p>
        </p:txBody>
      </p:sp>
      <p:sp>
        <p:nvSpPr>
          <p:cNvPr id="35843" name="AutoShape 2"/>
          <p:cNvSpPr>
            <a:spLocks noChangeArrowheads="1"/>
          </p:cNvSpPr>
          <p:nvPr/>
        </p:nvSpPr>
        <p:spPr bwMode="auto">
          <a:xfrm>
            <a:off x="32702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E6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35844" name="AutoShape 3"/>
          <p:cNvSpPr>
            <a:spLocks noChangeArrowheads="1"/>
          </p:cNvSpPr>
          <p:nvPr/>
        </p:nvSpPr>
        <p:spPr bwMode="auto">
          <a:xfrm>
            <a:off x="3265921" y="408852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5845" name="AutoShape 4"/>
          <p:cNvSpPr>
            <a:spLocks noChangeArrowheads="1"/>
          </p:cNvSpPr>
          <p:nvPr/>
        </p:nvSpPr>
        <p:spPr bwMode="auto">
          <a:xfrm>
            <a:off x="19598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E6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5846" name="AutoShape 5"/>
          <p:cNvSpPr>
            <a:spLocks noChangeArrowheads="1"/>
          </p:cNvSpPr>
          <p:nvPr/>
        </p:nvSpPr>
        <p:spPr bwMode="auto">
          <a:xfrm>
            <a:off x="39182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5847" name="AutoShape 6"/>
          <p:cNvSpPr>
            <a:spLocks noChangeArrowheads="1"/>
          </p:cNvSpPr>
          <p:nvPr/>
        </p:nvSpPr>
        <p:spPr bwMode="auto">
          <a:xfrm>
            <a:off x="45720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5848" name="AutoShape 7"/>
          <p:cNvSpPr>
            <a:spLocks noChangeArrowheads="1"/>
          </p:cNvSpPr>
          <p:nvPr/>
        </p:nvSpPr>
        <p:spPr bwMode="auto">
          <a:xfrm>
            <a:off x="52243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35849" name="AutoShape 8"/>
          <p:cNvSpPr>
            <a:spLocks noChangeArrowheads="1"/>
          </p:cNvSpPr>
          <p:nvPr/>
        </p:nvSpPr>
        <p:spPr bwMode="auto">
          <a:xfrm>
            <a:off x="58780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5850" name="AutoShape 9"/>
          <p:cNvSpPr>
            <a:spLocks noChangeArrowheads="1"/>
          </p:cNvSpPr>
          <p:nvPr/>
        </p:nvSpPr>
        <p:spPr bwMode="auto">
          <a:xfrm>
            <a:off x="65304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35851" name="Text Box 10"/>
          <p:cNvSpPr txBox="1">
            <a:spLocks noChangeArrowheads="1"/>
          </p:cNvSpPr>
          <p:nvPr/>
        </p:nvSpPr>
        <p:spPr bwMode="auto">
          <a:xfrm>
            <a:off x="4050721" y="1701001"/>
            <a:ext cx="2041920" cy="54576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8" tIns="55220" rIns="81638" bIns="40819">
            <a:prstTxWarp prst="textNoShape">
              <a:avLst/>
            </a:prstTxWarp>
          </a:bodyPr>
          <a:lstStyle/>
          <a:p>
            <a:pPr algn="ctr">
              <a:tabLst>
                <a:tab pos="656650" algn="l"/>
              </a:tabLst>
            </a:pPr>
            <a:r>
              <a:rPr lang="en-AU" sz="1633">
                <a:solidFill>
                  <a:srgbClr val="000000"/>
                </a:solidFill>
              </a:rPr>
              <a:t>Copied from previous position</a:t>
            </a:r>
          </a:p>
        </p:txBody>
      </p:sp>
      <p:sp>
        <p:nvSpPr>
          <p:cNvPr id="35852" name="Line 11"/>
          <p:cNvSpPr>
            <a:spLocks noChangeShapeType="1"/>
          </p:cNvSpPr>
          <p:nvPr/>
        </p:nvSpPr>
        <p:spPr bwMode="auto">
          <a:xfrm flipH="1">
            <a:off x="3742561" y="2323081"/>
            <a:ext cx="622080" cy="78768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33"/>
          </a:p>
        </p:txBody>
      </p:sp>
      <p:sp>
        <p:nvSpPr>
          <p:cNvPr id="35853" name="AutoShape 2"/>
          <p:cNvSpPr>
            <a:spLocks noChangeArrowheads="1"/>
          </p:cNvSpPr>
          <p:nvPr/>
        </p:nvSpPr>
        <p:spPr bwMode="auto">
          <a:xfrm>
            <a:off x="26164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E6FF00">
              <a:alpha val="39999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BFBFBF"/>
                </a:solidFill>
              </a:rPr>
              <a:t>9</a:t>
            </a:r>
          </a:p>
        </p:txBody>
      </p:sp>
      <p:sp>
        <p:nvSpPr>
          <p:cNvPr id="16" name="Left-Up Arrow 15"/>
          <p:cNvSpPr/>
          <p:nvPr/>
        </p:nvSpPr>
        <p:spPr bwMode="auto">
          <a:xfrm rot="5400000">
            <a:off x="2217601" y="4120201"/>
            <a:ext cx="419040" cy="419040"/>
          </a:xfrm>
          <a:prstGeom prst="leftUp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35855" name="TextBox 16"/>
          <p:cNvSpPr txBox="1">
            <a:spLocks noChangeArrowheads="1"/>
          </p:cNvSpPr>
          <p:nvPr/>
        </p:nvSpPr>
        <p:spPr bwMode="auto">
          <a:xfrm>
            <a:off x="1526401" y="4534921"/>
            <a:ext cx="935192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33"/>
              <a:t>compare</a:t>
            </a:r>
          </a:p>
        </p:txBody>
      </p:sp>
      <p:sp>
        <p:nvSpPr>
          <p:cNvPr id="35856" name="TextBox 17"/>
          <p:cNvSpPr txBox="1">
            <a:spLocks noChangeArrowheads="1"/>
          </p:cNvSpPr>
          <p:nvPr/>
        </p:nvSpPr>
        <p:spPr bwMode="auto">
          <a:xfrm>
            <a:off x="1959841" y="5502601"/>
            <a:ext cx="522432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/>
              <a:t>If the item in the sorted section is less than the item to place, the item to place goes </a:t>
            </a:r>
            <a:r>
              <a:rPr lang="en-US" i="1" dirty="0"/>
              <a:t>after </a:t>
            </a:r>
            <a:r>
              <a:rPr lang="en-US" dirty="0"/>
              <a:t>it in the array.</a:t>
            </a:r>
          </a:p>
        </p:txBody>
      </p:sp>
      <p:sp>
        <p:nvSpPr>
          <p:cNvPr id="35857" name="Line 10"/>
          <p:cNvSpPr>
            <a:spLocks noChangeShapeType="1"/>
          </p:cNvSpPr>
          <p:nvPr/>
        </p:nvSpPr>
        <p:spPr bwMode="auto">
          <a:xfrm>
            <a:off x="2913121" y="2710441"/>
            <a:ext cx="0" cy="442080"/>
          </a:xfrm>
          <a:prstGeom prst="line">
            <a:avLst/>
          </a:prstGeom>
          <a:noFill/>
          <a:ln w="36000">
            <a:solidFill>
              <a:srgbClr val="FF0000"/>
            </a:solidFill>
            <a:round/>
            <a:headEnd/>
            <a:tailEnd type="stealth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33"/>
          </a:p>
        </p:txBody>
      </p:sp>
      <p:sp>
        <p:nvSpPr>
          <p:cNvPr id="35858" name="Text Box 11"/>
          <p:cNvSpPr txBox="1">
            <a:spLocks noChangeArrowheads="1"/>
          </p:cNvSpPr>
          <p:nvPr/>
        </p:nvSpPr>
        <p:spPr bwMode="auto">
          <a:xfrm>
            <a:off x="2152801" y="2295721"/>
            <a:ext cx="1362240" cy="3139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8" tIns="55220" rIns="81638" bIns="40819">
            <a:prstTxWarp prst="textNoShape">
              <a:avLst/>
            </a:prstTxWarp>
          </a:bodyPr>
          <a:lstStyle/>
          <a:p>
            <a:pPr>
              <a:tabLst>
                <a:tab pos="656650" algn="l"/>
                <a:tab pos="1313299" algn="l"/>
              </a:tabLst>
            </a:pPr>
            <a:r>
              <a:rPr lang="en-AU" sz="1633">
                <a:solidFill>
                  <a:srgbClr val="000000"/>
                </a:solidFill>
              </a:rPr>
              <a:t>belongs here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23FA843-BE06-4755-91BB-1F78635875F4}" type="datetime1">
              <a:rPr lang="en-US" smtClean="0"/>
              <a:t>2/10/2020</a:t>
            </a:fld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9F8B6A19-3847-E341-9C64-FC37B50DC9F6}" type="slidenum">
              <a:rPr lang="en-AU" smtClean="0"/>
              <a:pPr>
                <a:defRPr/>
              </a:pPr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460654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vert="horz" lIns="91440" tIns="352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AU"/>
              <a:t>Insertion Sort</a:t>
            </a:r>
          </a:p>
        </p:txBody>
      </p:sp>
      <p:sp>
        <p:nvSpPr>
          <p:cNvPr id="37891" name="AutoShape 2"/>
          <p:cNvSpPr>
            <a:spLocks noChangeArrowheads="1"/>
          </p:cNvSpPr>
          <p:nvPr/>
        </p:nvSpPr>
        <p:spPr bwMode="auto">
          <a:xfrm>
            <a:off x="32659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E6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37892" name="AutoShape 3"/>
          <p:cNvSpPr>
            <a:spLocks noChangeArrowheads="1"/>
          </p:cNvSpPr>
          <p:nvPr/>
        </p:nvSpPr>
        <p:spPr bwMode="auto">
          <a:xfrm>
            <a:off x="2612161" y="326772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7893" name="AutoShape 4"/>
          <p:cNvSpPr>
            <a:spLocks noChangeArrowheads="1"/>
          </p:cNvSpPr>
          <p:nvPr/>
        </p:nvSpPr>
        <p:spPr bwMode="auto">
          <a:xfrm>
            <a:off x="19598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E6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7894" name="AutoShape 5"/>
          <p:cNvSpPr>
            <a:spLocks noChangeArrowheads="1"/>
          </p:cNvSpPr>
          <p:nvPr/>
        </p:nvSpPr>
        <p:spPr bwMode="auto">
          <a:xfrm>
            <a:off x="39182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7895" name="AutoShape 6"/>
          <p:cNvSpPr>
            <a:spLocks noChangeArrowheads="1"/>
          </p:cNvSpPr>
          <p:nvPr/>
        </p:nvSpPr>
        <p:spPr bwMode="auto">
          <a:xfrm>
            <a:off x="45720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7896" name="AutoShape 7"/>
          <p:cNvSpPr>
            <a:spLocks noChangeArrowheads="1"/>
          </p:cNvSpPr>
          <p:nvPr/>
        </p:nvSpPr>
        <p:spPr bwMode="auto">
          <a:xfrm>
            <a:off x="52243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37897" name="AutoShape 8"/>
          <p:cNvSpPr>
            <a:spLocks noChangeArrowheads="1"/>
          </p:cNvSpPr>
          <p:nvPr/>
        </p:nvSpPr>
        <p:spPr bwMode="auto">
          <a:xfrm>
            <a:off x="58780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7898" name="AutoShape 9"/>
          <p:cNvSpPr>
            <a:spLocks noChangeArrowheads="1"/>
          </p:cNvSpPr>
          <p:nvPr/>
        </p:nvSpPr>
        <p:spPr bwMode="auto">
          <a:xfrm>
            <a:off x="65304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63C939C-727B-4620-8DBF-1E1D71D74307}" type="datetime1">
              <a:rPr lang="en-US" smtClean="0"/>
              <a:t>2/10/2020</a:t>
            </a:fld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9F8B6A19-3847-E341-9C64-FC37B50DC9F6}" type="slidenum">
              <a:rPr lang="en-AU" smtClean="0"/>
              <a:pPr>
                <a:defRPr/>
              </a:pPr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605193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vert="horz" lIns="91440" tIns="352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AU"/>
              <a:t>Insertion Sort</a:t>
            </a:r>
          </a:p>
        </p:txBody>
      </p:sp>
      <p:sp>
        <p:nvSpPr>
          <p:cNvPr id="39939" name="AutoShape 2"/>
          <p:cNvSpPr>
            <a:spLocks noChangeArrowheads="1"/>
          </p:cNvSpPr>
          <p:nvPr/>
        </p:nvSpPr>
        <p:spPr bwMode="auto">
          <a:xfrm>
            <a:off x="32659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39940" name="AutoShape 3"/>
          <p:cNvSpPr>
            <a:spLocks noChangeArrowheads="1"/>
          </p:cNvSpPr>
          <p:nvPr/>
        </p:nvSpPr>
        <p:spPr bwMode="auto">
          <a:xfrm>
            <a:off x="261216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9941" name="AutoShape 4"/>
          <p:cNvSpPr>
            <a:spLocks noChangeArrowheads="1"/>
          </p:cNvSpPr>
          <p:nvPr/>
        </p:nvSpPr>
        <p:spPr bwMode="auto">
          <a:xfrm>
            <a:off x="19598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9942" name="AutoShape 5"/>
          <p:cNvSpPr>
            <a:spLocks noChangeArrowheads="1"/>
          </p:cNvSpPr>
          <p:nvPr/>
        </p:nvSpPr>
        <p:spPr bwMode="auto">
          <a:xfrm>
            <a:off x="39182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9943" name="AutoShape 6"/>
          <p:cNvSpPr>
            <a:spLocks noChangeArrowheads="1"/>
          </p:cNvSpPr>
          <p:nvPr/>
        </p:nvSpPr>
        <p:spPr bwMode="auto">
          <a:xfrm>
            <a:off x="45720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9944" name="AutoShape 7"/>
          <p:cNvSpPr>
            <a:spLocks noChangeArrowheads="1"/>
          </p:cNvSpPr>
          <p:nvPr/>
        </p:nvSpPr>
        <p:spPr bwMode="auto">
          <a:xfrm>
            <a:off x="52243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39945" name="AutoShape 8"/>
          <p:cNvSpPr>
            <a:spLocks noChangeArrowheads="1"/>
          </p:cNvSpPr>
          <p:nvPr/>
        </p:nvSpPr>
        <p:spPr bwMode="auto">
          <a:xfrm>
            <a:off x="58780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9946" name="AutoShape 9"/>
          <p:cNvSpPr>
            <a:spLocks noChangeArrowheads="1"/>
          </p:cNvSpPr>
          <p:nvPr/>
        </p:nvSpPr>
        <p:spPr bwMode="auto">
          <a:xfrm>
            <a:off x="65304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EC1EC4F-7A80-4224-ACDF-0E96CBF44FB4}" type="datetime1">
              <a:rPr lang="en-US" smtClean="0"/>
              <a:t>2/10/2020</a:t>
            </a:fld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9F8B6A19-3847-E341-9C64-FC37B50DC9F6}" type="slidenum">
              <a:rPr lang="en-AU" smtClean="0"/>
              <a:pPr>
                <a:defRPr/>
              </a:pPr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283614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vert="horz" lIns="91440" tIns="352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AU"/>
              <a:t>Insertion Sort</a:t>
            </a:r>
          </a:p>
        </p:txBody>
      </p:sp>
      <p:sp>
        <p:nvSpPr>
          <p:cNvPr id="41987" name="AutoShape 2"/>
          <p:cNvSpPr>
            <a:spLocks noChangeArrowheads="1"/>
          </p:cNvSpPr>
          <p:nvPr/>
        </p:nvSpPr>
        <p:spPr bwMode="auto">
          <a:xfrm>
            <a:off x="32659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41988" name="AutoShape 3"/>
          <p:cNvSpPr>
            <a:spLocks noChangeArrowheads="1"/>
          </p:cNvSpPr>
          <p:nvPr/>
        </p:nvSpPr>
        <p:spPr bwMode="auto">
          <a:xfrm>
            <a:off x="261216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41989" name="AutoShape 4"/>
          <p:cNvSpPr>
            <a:spLocks noChangeArrowheads="1"/>
          </p:cNvSpPr>
          <p:nvPr/>
        </p:nvSpPr>
        <p:spPr bwMode="auto">
          <a:xfrm>
            <a:off x="19598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1990" name="AutoShape 5"/>
          <p:cNvSpPr>
            <a:spLocks noChangeArrowheads="1"/>
          </p:cNvSpPr>
          <p:nvPr/>
        </p:nvSpPr>
        <p:spPr bwMode="auto">
          <a:xfrm>
            <a:off x="39182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41991" name="AutoShape 6"/>
          <p:cNvSpPr>
            <a:spLocks noChangeArrowheads="1"/>
          </p:cNvSpPr>
          <p:nvPr/>
        </p:nvSpPr>
        <p:spPr bwMode="auto">
          <a:xfrm>
            <a:off x="45720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1992" name="AutoShape 7"/>
          <p:cNvSpPr>
            <a:spLocks noChangeArrowheads="1"/>
          </p:cNvSpPr>
          <p:nvPr/>
        </p:nvSpPr>
        <p:spPr bwMode="auto">
          <a:xfrm>
            <a:off x="52243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41993" name="AutoShape 8"/>
          <p:cNvSpPr>
            <a:spLocks noChangeArrowheads="1"/>
          </p:cNvSpPr>
          <p:nvPr/>
        </p:nvSpPr>
        <p:spPr bwMode="auto">
          <a:xfrm>
            <a:off x="58780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41994" name="AutoShape 9"/>
          <p:cNvSpPr>
            <a:spLocks noChangeArrowheads="1"/>
          </p:cNvSpPr>
          <p:nvPr/>
        </p:nvSpPr>
        <p:spPr bwMode="auto">
          <a:xfrm>
            <a:off x="65304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41995" name="Text Box 10"/>
          <p:cNvSpPr txBox="1">
            <a:spLocks noChangeArrowheads="1"/>
          </p:cNvSpPr>
          <p:nvPr/>
        </p:nvSpPr>
        <p:spPr bwMode="auto">
          <a:xfrm>
            <a:off x="4114081" y="1577161"/>
            <a:ext cx="979200" cy="54576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8" tIns="55220" rIns="81638" bIns="40819">
            <a:prstTxWarp prst="textNoShape">
              <a:avLst/>
            </a:prstTxWarp>
          </a:bodyPr>
          <a:lstStyle/>
          <a:p>
            <a:pPr algn="ctr">
              <a:tabLst>
                <a:tab pos="656650" algn="l"/>
              </a:tabLst>
            </a:pPr>
            <a:r>
              <a:rPr lang="en-AU" sz="1633">
                <a:solidFill>
                  <a:srgbClr val="000000"/>
                </a:solidFill>
              </a:rPr>
              <a:t>Item to position</a:t>
            </a:r>
          </a:p>
        </p:txBody>
      </p:sp>
      <p:sp>
        <p:nvSpPr>
          <p:cNvPr id="41996" name="Line 11"/>
          <p:cNvSpPr>
            <a:spLocks noChangeShapeType="1"/>
          </p:cNvSpPr>
          <p:nvPr/>
        </p:nvSpPr>
        <p:spPr bwMode="auto">
          <a:xfrm flipH="1">
            <a:off x="4275361" y="2122920"/>
            <a:ext cx="329760" cy="97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33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6A3F365-3E21-453D-95CE-A9352BCA3AB4}" type="datetime1">
              <a:rPr lang="en-US" smtClean="0"/>
              <a:t>2/10/2020</a:t>
            </a:fld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9F8B6A19-3847-E341-9C64-FC37B50DC9F6}" type="slidenum">
              <a:rPr lang="en-AU" smtClean="0"/>
              <a:pPr>
                <a:defRPr/>
              </a:pPr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732714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8790"/>
            <a:ext cx="7873746" cy="6022584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A3EF-AB9B-44CD-932F-4AFD98537F18}" type="datetime1">
              <a:rPr lang="en-US" smtClean="0"/>
              <a:t>2/10/2020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3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vert="horz" lIns="91440" tIns="352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AU"/>
              <a:t>Insertion Sort</a:t>
            </a:r>
          </a:p>
        </p:txBody>
      </p:sp>
      <p:sp>
        <p:nvSpPr>
          <p:cNvPr id="44035" name="AutoShape 2"/>
          <p:cNvSpPr>
            <a:spLocks noChangeArrowheads="1"/>
          </p:cNvSpPr>
          <p:nvPr/>
        </p:nvSpPr>
        <p:spPr bwMode="auto">
          <a:xfrm>
            <a:off x="32659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44036" name="AutoShape 3"/>
          <p:cNvSpPr>
            <a:spLocks noChangeArrowheads="1"/>
          </p:cNvSpPr>
          <p:nvPr/>
        </p:nvSpPr>
        <p:spPr bwMode="auto">
          <a:xfrm>
            <a:off x="261216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44037" name="AutoShape 4"/>
          <p:cNvSpPr>
            <a:spLocks noChangeArrowheads="1"/>
          </p:cNvSpPr>
          <p:nvPr/>
        </p:nvSpPr>
        <p:spPr bwMode="auto">
          <a:xfrm>
            <a:off x="19598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4038" name="AutoShape 5"/>
          <p:cNvSpPr>
            <a:spLocks noChangeArrowheads="1"/>
          </p:cNvSpPr>
          <p:nvPr/>
        </p:nvSpPr>
        <p:spPr bwMode="auto">
          <a:xfrm>
            <a:off x="3918241" y="408852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44039" name="AutoShape 6"/>
          <p:cNvSpPr>
            <a:spLocks noChangeArrowheads="1"/>
          </p:cNvSpPr>
          <p:nvPr/>
        </p:nvSpPr>
        <p:spPr bwMode="auto">
          <a:xfrm>
            <a:off x="45720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4040" name="AutoShape 7"/>
          <p:cNvSpPr>
            <a:spLocks noChangeArrowheads="1"/>
          </p:cNvSpPr>
          <p:nvPr/>
        </p:nvSpPr>
        <p:spPr bwMode="auto">
          <a:xfrm>
            <a:off x="52243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44041" name="AutoShape 8"/>
          <p:cNvSpPr>
            <a:spLocks noChangeArrowheads="1"/>
          </p:cNvSpPr>
          <p:nvPr/>
        </p:nvSpPr>
        <p:spPr bwMode="auto">
          <a:xfrm>
            <a:off x="58780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44042" name="AutoShape 9"/>
          <p:cNvSpPr>
            <a:spLocks noChangeArrowheads="1"/>
          </p:cNvSpPr>
          <p:nvPr/>
        </p:nvSpPr>
        <p:spPr bwMode="auto">
          <a:xfrm>
            <a:off x="65304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44043" name="AutoShape 5"/>
          <p:cNvSpPr>
            <a:spLocks noChangeArrowheads="1"/>
          </p:cNvSpPr>
          <p:nvPr/>
        </p:nvSpPr>
        <p:spPr bwMode="auto">
          <a:xfrm>
            <a:off x="3918241" y="326772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0000">
              <a:alpha val="39999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BFBFBF"/>
                </a:solidFill>
              </a:rPr>
              <a:t>5</a:t>
            </a:r>
          </a:p>
        </p:txBody>
      </p:sp>
      <p:sp>
        <p:nvSpPr>
          <p:cNvPr id="16" name="Left-Up Arrow 15"/>
          <p:cNvSpPr/>
          <p:nvPr/>
        </p:nvSpPr>
        <p:spPr bwMode="auto">
          <a:xfrm rot="5400000">
            <a:off x="3396961" y="4120201"/>
            <a:ext cx="419040" cy="419040"/>
          </a:xfrm>
          <a:prstGeom prst="leftUp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44045" name="TextBox 16"/>
          <p:cNvSpPr txBox="1">
            <a:spLocks noChangeArrowheads="1"/>
          </p:cNvSpPr>
          <p:nvPr/>
        </p:nvSpPr>
        <p:spPr bwMode="auto">
          <a:xfrm>
            <a:off x="2705761" y="4534921"/>
            <a:ext cx="935192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33"/>
              <a:t>compare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5F29010-5421-4C01-B21E-0A2692C7E224}" type="datetime1">
              <a:rPr lang="en-US" smtClean="0"/>
              <a:t>2/10/2020</a:t>
            </a:fld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9F8B6A19-3847-E341-9C64-FC37B50DC9F6}" type="slidenum">
              <a:rPr lang="en-AU" smtClean="0"/>
              <a:pPr>
                <a:defRPr/>
              </a:pPr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683770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vert="horz" lIns="91440" tIns="352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AU"/>
              <a:t>Insertion Sort</a:t>
            </a:r>
          </a:p>
        </p:txBody>
      </p:sp>
      <p:sp>
        <p:nvSpPr>
          <p:cNvPr id="46083" name="AutoShape 2"/>
          <p:cNvSpPr>
            <a:spLocks noChangeArrowheads="1"/>
          </p:cNvSpPr>
          <p:nvPr/>
        </p:nvSpPr>
        <p:spPr bwMode="auto">
          <a:xfrm>
            <a:off x="39182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46084" name="AutoShape 3"/>
          <p:cNvSpPr>
            <a:spLocks noChangeArrowheads="1"/>
          </p:cNvSpPr>
          <p:nvPr/>
        </p:nvSpPr>
        <p:spPr bwMode="auto">
          <a:xfrm>
            <a:off x="261216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46085" name="AutoShape 4"/>
          <p:cNvSpPr>
            <a:spLocks noChangeArrowheads="1"/>
          </p:cNvSpPr>
          <p:nvPr/>
        </p:nvSpPr>
        <p:spPr bwMode="auto">
          <a:xfrm>
            <a:off x="19598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6086" name="AutoShape 5"/>
          <p:cNvSpPr>
            <a:spLocks noChangeArrowheads="1"/>
          </p:cNvSpPr>
          <p:nvPr/>
        </p:nvSpPr>
        <p:spPr bwMode="auto">
          <a:xfrm>
            <a:off x="3918241" y="408852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46087" name="AutoShape 6"/>
          <p:cNvSpPr>
            <a:spLocks noChangeArrowheads="1"/>
          </p:cNvSpPr>
          <p:nvPr/>
        </p:nvSpPr>
        <p:spPr bwMode="auto">
          <a:xfrm>
            <a:off x="45720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6088" name="AutoShape 7"/>
          <p:cNvSpPr>
            <a:spLocks noChangeArrowheads="1"/>
          </p:cNvSpPr>
          <p:nvPr/>
        </p:nvSpPr>
        <p:spPr bwMode="auto">
          <a:xfrm>
            <a:off x="52243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46089" name="AutoShape 8"/>
          <p:cNvSpPr>
            <a:spLocks noChangeArrowheads="1"/>
          </p:cNvSpPr>
          <p:nvPr/>
        </p:nvSpPr>
        <p:spPr bwMode="auto">
          <a:xfrm>
            <a:off x="58780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46090" name="AutoShape 9"/>
          <p:cNvSpPr>
            <a:spLocks noChangeArrowheads="1"/>
          </p:cNvSpPr>
          <p:nvPr/>
        </p:nvSpPr>
        <p:spPr bwMode="auto">
          <a:xfrm>
            <a:off x="65304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46091" name="AutoShape 2"/>
          <p:cNvSpPr>
            <a:spLocks noChangeArrowheads="1"/>
          </p:cNvSpPr>
          <p:nvPr/>
        </p:nvSpPr>
        <p:spPr bwMode="auto">
          <a:xfrm>
            <a:off x="32587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>
              <a:alpha val="39999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BFBFBF"/>
                </a:solidFill>
              </a:rPr>
              <a:t>9</a:t>
            </a:r>
          </a:p>
        </p:txBody>
      </p:sp>
      <p:sp>
        <p:nvSpPr>
          <p:cNvPr id="16" name="Left-Up Arrow 15"/>
          <p:cNvSpPr/>
          <p:nvPr/>
        </p:nvSpPr>
        <p:spPr bwMode="auto">
          <a:xfrm rot="5400000">
            <a:off x="2839681" y="4120201"/>
            <a:ext cx="419040" cy="419040"/>
          </a:xfrm>
          <a:prstGeom prst="leftUp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46093" name="TextBox 16"/>
          <p:cNvSpPr txBox="1">
            <a:spLocks noChangeArrowheads="1"/>
          </p:cNvSpPr>
          <p:nvPr/>
        </p:nvSpPr>
        <p:spPr bwMode="auto">
          <a:xfrm>
            <a:off x="2148481" y="4534921"/>
            <a:ext cx="935192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33"/>
              <a:t>compare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4DC10FB-3FAB-4D8D-AD3C-12203C7BDA3A}" type="datetime1">
              <a:rPr lang="en-US" smtClean="0"/>
              <a:t>2/10/2020</a:t>
            </a:fld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9F8B6A19-3847-E341-9C64-FC37B50DC9F6}" type="slidenum">
              <a:rPr lang="en-AU" smtClean="0"/>
              <a:pPr>
                <a:defRPr/>
              </a:pPr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879189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vert="horz" lIns="91440" tIns="352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AU"/>
              <a:t>Insertion Sort</a:t>
            </a:r>
          </a:p>
        </p:txBody>
      </p:sp>
      <p:sp>
        <p:nvSpPr>
          <p:cNvPr id="48131" name="AutoShape 2"/>
          <p:cNvSpPr>
            <a:spLocks noChangeArrowheads="1"/>
          </p:cNvSpPr>
          <p:nvPr/>
        </p:nvSpPr>
        <p:spPr bwMode="auto">
          <a:xfrm>
            <a:off x="39182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48132" name="AutoShape 3"/>
          <p:cNvSpPr>
            <a:spLocks noChangeArrowheads="1"/>
          </p:cNvSpPr>
          <p:nvPr/>
        </p:nvSpPr>
        <p:spPr bwMode="auto">
          <a:xfrm>
            <a:off x="32731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48133" name="AutoShape 4"/>
          <p:cNvSpPr>
            <a:spLocks noChangeArrowheads="1"/>
          </p:cNvSpPr>
          <p:nvPr/>
        </p:nvSpPr>
        <p:spPr bwMode="auto">
          <a:xfrm>
            <a:off x="19598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8134" name="AutoShape 5"/>
          <p:cNvSpPr>
            <a:spLocks noChangeArrowheads="1"/>
          </p:cNvSpPr>
          <p:nvPr/>
        </p:nvSpPr>
        <p:spPr bwMode="auto">
          <a:xfrm>
            <a:off x="3918241" y="408852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48135" name="AutoShape 6"/>
          <p:cNvSpPr>
            <a:spLocks noChangeArrowheads="1"/>
          </p:cNvSpPr>
          <p:nvPr/>
        </p:nvSpPr>
        <p:spPr bwMode="auto">
          <a:xfrm>
            <a:off x="45720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8136" name="AutoShape 7"/>
          <p:cNvSpPr>
            <a:spLocks noChangeArrowheads="1"/>
          </p:cNvSpPr>
          <p:nvPr/>
        </p:nvSpPr>
        <p:spPr bwMode="auto">
          <a:xfrm>
            <a:off x="52243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48137" name="AutoShape 8"/>
          <p:cNvSpPr>
            <a:spLocks noChangeArrowheads="1"/>
          </p:cNvSpPr>
          <p:nvPr/>
        </p:nvSpPr>
        <p:spPr bwMode="auto">
          <a:xfrm>
            <a:off x="58780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48138" name="AutoShape 9"/>
          <p:cNvSpPr>
            <a:spLocks noChangeArrowheads="1"/>
          </p:cNvSpPr>
          <p:nvPr/>
        </p:nvSpPr>
        <p:spPr bwMode="auto">
          <a:xfrm>
            <a:off x="65304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48139" name="AutoShape 3"/>
          <p:cNvSpPr>
            <a:spLocks noChangeArrowheads="1"/>
          </p:cNvSpPr>
          <p:nvPr/>
        </p:nvSpPr>
        <p:spPr bwMode="auto">
          <a:xfrm>
            <a:off x="26150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>
              <a:alpha val="39999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BFBFBF"/>
                </a:solidFill>
              </a:rPr>
              <a:t>7</a:t>
            </a:r>
          </a:p>
        </p:txBody>
      </p:sp>
      <p:sp>
        <p:nvSpPr>
          <p:cNvPr id="16" name="Left-Up Arrow 15"/>
          <p:cNvSpPr/>
          <p:nvPr/>
        </p:nvSpPr>
        <p:spPr bwMode="auto">
          <a:xfrm rot="5400000">
            <a:off x="2217601" y="4120201"/>
            <a:ext cx="419040" cy="419040"/>
          </a:xfrm>
          <a:prstGeom prst="leftUp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48141" name="TextBox 16"/>
          <p:cNvSpPr txBox="1">
            <a:spLocks noChangeArrowheads="1"/>
          </p:cNvSpPr>
          <p:nvPr/>
        </p:nvSpPr>
        <p:spPr bwMode="auto">
          <a:xfrm>
            <a:off x="1526401" y="4534921"/>
            <a:ext cx="935192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33"/>
              <a:t>compare</a:t>
            </a:r>
          </a:p>
        </p:txBody>
      </p:sp>
      <p:sp>
        <p:nvSpPr>
          <p:cNvPr id="48142" name="Line 10"/>
          <p:cNvSpPr>
            <a:spLocks noChangeShapeType="1"/>
          </p:cNvSpPr>
          <p:nvPr/>
        </p:nvSpPr>
        <p:spPr bwMode="auto">
          <a:xfrm>
            <a:off x="2982241" y="2668681"/>
            <a:ext cx="0" cy="442080"/>
          </a:xfrm>
          <a:prstGeom prst="line">
            <a:avLst/>
          </a:prstGeom>
          <a:noFill/>
          <a:ln w="36000">
            <a:solidFill>
              <a:srgbClr val="FF0000"/>
            </a:solidFill>
            <a:round/>
            <a:headEnd/>
            <a:tailEnd type="stealth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33"/>
          </a:p>
        </p:txBody>
      </p:sp>
      <p:sp>
        <p:nvSpPr>
          <p:cNvPr id="48143" name="Text Box 11"/>
          <p:cNvSpPr txBox="1">
            <a:spLocks noChangeArrowheads="1"/>
          </p:cNvSpPr>
          <p:nvPr/>
        </p:nvSpPr>
        <p:spPr bwMode="auto">
          <a:xfrm>
            <a:off x="2221921" y="2253961"/>
            <a:ext cx="1362240" cy="3139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8" tIns="55220" rIns="81638" bIns="40819">
            <a:prstTxWarp prst="textNoShape">
              <a:avLst/>
            </a:prstTxWarp>
          </a:bodyPr>
          <a:lstStyle/>
          <a:p>
            <a:pPr>
              <a:tabLst>
                <a:tab pos="656650" algn="l"/>
                <a:tab pos="1313299" algn="l"/>
              </a:tabLst>
            </a:pPr>
            <a:r>
              <a:rPr lang="en-AU" sz="1633">
                <a:solidFill>
                  <a:srgbClr val="000000"/>
                </a:solidFill>
              </a:rPr>
              <a:t>belongs here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CE101AD-42F1-4642-A189-1A44503DA456}" type="datetime1">
              <a:rPr lang="en-US" smtClean="0"/>
              <a:t>2/10/2020</a:t>
            </a:fld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9F8B6A19-3847-E341-9C64-FC37B50DC9F6}" type="slidenum">
              <a:rPr lang="en-AU" smtClean="0"/>
              <a:pPr>
                <a:defRPr/>
              </a:pPr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838593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vert="horz" lIns="91440" tIns="352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AU"/>
              <a:t>Insertion Sort</a:t>
            </a:r>
          </a:p>
        </p:txBody>
      </p:sp>
      <p:sp>
        <p:nvSpPr>
          <p:cNvPr id="50179" name="AutoShape 2"/>
          <p:cNvSpPr>
            <a:spLocks noChangeArrowheads="1"/>
          </p:cNvSpPr>
          <p:nvPr/>
        </p:nvSpPr>
        <p:spPr bwMode="auto">
          <a:xfrm>
            <a:off x="39182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50180" name="AutoShape 3"/>
          <p:cNvSpPr>
            <a:spLocks noChangeArrowheads="1"/>
          </p:cNvSpPr>
          <p:nvPr/>
        </p:nvSpPr>
        <p:spPr bwMode="auto">
          <a:xfrm>
            <a:off x="32659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50181" name="AutoShape 4"/>
          <p:cNvSpPr>
            <a:spLocks noChangeArrowheads="1"/>
          </p:cNvSpPr>
          <p:nvPr/>
        </p:nvSpPr>
        <p:spPr bwMode="auto">
          <a:xfrm>
            <a:off x="19598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0182" name="AutoShape 5"/>
          <p:cNvSpPr>
            <a:spLocks noChangeArrowheads="1"/>
          </p:cNvSpPr>
          <p:nvPr/>
        </p:nvSpPr>
        <p:spPr bwMode="auto">
          <a:xfrm>
            <a:off x="2612161" y="326772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50183" name="AutoShape 6"/>
          <p:cNvSpPr>
            <a:spLocks noChangeArrowheads="1"/>
          </p:cNvSpPr>
          <p:nvPr/>
        </p:nvSpPr>
        <p:spPr bwMode="auto">
          <a:xfrm>
            <a:off x="45720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50184" name="AutoShape 7"/>
          <p:cNvSpPr>
            <a:spLocks noChangeArrowheads="1"/>
          </p:cNvSpPr>
          <p:nvPr/>
        </p:nvSpPr>
        <p:spPr bwMode="auto">
          <a:xfrm>
            <a:off x="52243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50185" name="AutoShape 8"/>
          <p:cNvSpPr>
            <a:spLocks noChangeArrowheads="1"/>
          </p:cNvSpPr>
          <p:nvPr/>
        </p:nvSpPr>
        <p:spPr bwMode="auto">
          <a:xfrm>
            <a:off x="58780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0186" name="AutoShape 9"/>
          <p:cNvSpPr>
            <a:spLocks noChangeArrowheads="1"/>
          </p:cNvSpPr>
          <p:nvPr/>
        </p:nvSpPr>
        <p:spPr bwMode="auto">
          <a:xfrm>
            <a:off x="65304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2F31586-B0C0-403C-BED8-F5FE575A8B14}" type="datetime1">
              <a:rPr lang="en-US" smtClean="0"/>
              <a:t>2/10/2020</a:t>
            </a:fld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9F8B6A19-3847-E341-9C64-FC37B50DC9F6}" type="slidenum">
              <a:rPr lang="en-AU" smtClean="0"/>
              <a:pPr>
                <a:defRPr/>
              </a:pPr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059136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vert="horz" lIns="91440" tIns="352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AU"/>
              <a:t>Insertion Sort</a:t>
            </a:r>
          </a:p>
        </p:txBody>
      </p:sp>
      <p:sp>
        <p:nvSpPr>
          <p:cNvPr id="52227" name="AutoShape 2"/>
          <p:cNvSpPr>
            <a:spLocks noChangeArrowheads="1"/>
          </p:cNvSpPr>
          <p:nvPr/>
        </p:nvSpPr>
        <p:spPr bwMode="auto">
          <a:xfrm>
            <a:off x="39182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52228" name="AutoShape 3"/>
          <p:cNvSpPr>
            <a:spLocks noChangeArrowheads="1"/>
          </p:cNvSpPr>
          <p:nvPr/>
        </p:nvSpPr>
        <p:spPr bwMode="auto">
          <a:xfrm>
            <a:off x="32659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52229" name="AutoShape 4"/>
          <p:cNvSpPr>
            <a:spLocks noChangeArrowheads="1"/>
          </p:cNvSpPr>
          <p:nvPr/>
        </p:nvSpPr>
        <p:spPr bwMode="auto">
          <a:xfrm>
            <a:off x="19598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2230" name="AutoShape 5"/>
          <p:cNvSpPr>
            <a:spLocks noChangeArrowheads="1"/>
          </p:cNvSpPr>
          <p:nvPr/>
        </p:nvSpPr>
        <p:spPr bwMode="auto">
          <a:xfrm>
            <a:off x="261216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52231" name="AutoShape 6"/>
          <p:cNvSpPr>
            <a:spLocks noChangeArrowheads="1"/>
          </p:cNvSpPr>
          <p:nvPr/>
        </p:nvSpPr>
        <p:spPr bwMode="auto">
          <a:xfrm>
            <a:off x="45720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52232" name="AutoShape 7"/>
          <p:cNvSpPr>
            <a:spLocks noChangeArrowheads="1"/>
          </p:cNvSpPr>
          <p:nvPr/>
        </p:nvSpPr>
        <p:spPr bwMode="auto">
          <a:xfrm>
            <a:off x="52243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52233" name="AutoShape 8"/>
          <p:cNvSpPr>
            <a:spLocks noChangeArrowheads="1"/>
          </p:cNvSpPr>
          <p:nvPr/>
        </p:nvSpPr>
        <p:spPr bwMode="auto">
          <a:xfrm>
            <a:off x="58780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2234" name="AutoShape 9"/>
          <p:cNvSpPr>
            <a:spLocks noChangeArrowheads="1"/>
          </p:cNvSpPr>
          <p:nvPr/>
        </p:nvSpPr>
        <p:spPr bwMode="auto">
          <a:xfrm>
            <a:off x="65304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D846FF5-DEF9-4A74-9BA0-D9A4AF657434}" type="datetime1">
              <a:rPr lang="en-US" smtClean="0"/>
              <a:t>2/10/2020</a:t>
            </a:fld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9F8B6A19-3847-E341-9C64-FC37B50DC9F6}" type="slidenum">
              <a:rPr lang="en-AU" smtClean="0"/>
              <a:pPr>
                <a:defRPr/>
              </a:pPr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19370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vert="horz" lIns="91440" tIns="352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AU"/>
              <a:t>Insertion Sort</a:t>
            </a:r>
          </a:p>
        </p:txBody>
      </p:sp>
      <p:sp>
        <p:nvSpPr>
          <p:cNvPr id="54275" name="AutoShape 2"/>
          <p:cNvSpPr>
            <a:spLocks noChangeArrowheads="1"/>
          </p:cNvSpPr>
          <p:nvPr/>
        </p:nvSpPr>
        <p:spPr bwMode="auto">
          <a:xfrm>
            <a:off x="39182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54276" name="AutoShape 3"/>
          <p:cNvSpPr>
            <a:spLocks noChangeArrowheads="1"/>
          </p:cNvSpPr>
          <p:nvPr/>
        </p:nvSpPr>
        <p:spPr bwMode="auto">
          <a:xfrm>
            <a:off x="32659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54277" name="AutoShape 4"/>
          <p:cNvSpPr>
            <a:spLocks noChangeArrowheads="1"/>
          </p:cNvSpPr>
          <p:nvPr/>
        </p:nvSpPr>
        <p:spPr bwMode="auto">
          <a:xfrm>
            <a:off x="19598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4278" name="AutoShape 5"/>
          <p:cNvSpPr>
            <a:spLocks noChangeArrowheads="1"/>
          </p:cNvSpPr>
          <p:nvPr/>
        </p:nvSpPr>
        <p:spPr bwMode="auto">
          <a:xfrm>
            <a:off x="261216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54279" name="AutoShape 6"/>
          <p:cNvSpPr>
            <a:spLocks noChangeArrowheads="1"/>
          </p:cNvSpPr>
          <p:nvPr/>
        </p:nvSpPr>
        <p:spPr bwMode="auto">
          <a:xfrm>
            <a:off x="45720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54280" name="AutoShape 7"/>
          <p:cNvSpPr>
            <a:spLocks noChangeArrowheads="1"/>
          </p:cNvSpPr>
          <p:nvPr/>
        </p:nvSpPr>
        <p:spPr bwMode="auto">
          <a:xfrm>
            <a:off x="52243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54281" name="AutoShape 8"/>
          <p:cNvSpPr>
            <a:spLocks noChangeArrowheads="1"/>
          </p:cNvSpPr>
          <p:nvPr/>
        </p:nvSpPr>
        <p:spPr bwMode="auto">
          <a:xfrm>
            <a:off x="58780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4282" name="AutoShape 9"/>
          <p:cNvSpPr>
            <a:spLocks noChangeArrowheads="1"/>
          </p:cNvSpPr>
          <p:nvPr/>
        </p:nvSpPr>
        <p:spPr bwMode="auto">
          <a:xfrm>
            <a:off x="65304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54283" name="Text Box 10"/>
          <p:cNvSpPr txBox="1">
            <a:spLocks noChangeArrowheads="1"/>
          </p:cNvSpPr>
          <p:nvPr/>
        </p:nvSpPr>
        <p:spPr bwMode="auto">
          <a:xfrm>
            <a:off x="4734720" y="1577161"/>
            <a:ext cx="979200" cy="54576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8" tIns="55220" rIns="81638" bIns="40819">
            <a:prstTxWarp prst="textNoShape">
              <a:avLst/>
            </a:prstTxWarp>
          </a:bodyPr>
          <a:lstStyle/>
          <a:p>
            <a:pPr algn="ctr">
              <a:tabLst>
                <a:tab pos="656650" algn="l"/>
              </a:tabLst>
            </a:pPr>
            <a:r>
              <a:rPr lang="en-AU" sz="1633">
                <a:solidFill>
                  <a:srgbClr val="000000"/>
                </a:solidFill>
              </a:rPr>
              <a:t>Item to position</a:t>
            </a:r>
          </a:p>
        </p:txBody>
      </p:sp>
      <p:sp>
        <p:nvSpPr>
          <p:cNvPr id="54284" name="Line 11"/>
          <p:cNvSpPr>
            <a:spLocks noChangeShapeType="1"/>
          </p:cNvSpPr>
          <p:nvPr/>
        </p:nvSpPr>
        <p:spPr bwMode="auto">
          <a:xfrm flipH="1">
            <a:off x="4896001" y="2122920"/>
            <a:ext cx="329760" cy="97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33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81DD391-9972-4BCF-B443-BC80820B41BF}" type="datetime1">
              <a:rPr lang="en-US" smtClean="0"/>
              <a:t>2/10/2020</a:t>
            </a:fld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9F8B6A19-3847-E341-9C64-FC37B50DC9F6}" type="slidenum">
              <a:rPr lang="en-AU" smtClean="0"/>
              <a:pPr>
                <a:defRPr/>
              </a:pPr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819820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vert="horz" lIns="91440" tIns="352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AU"/>
              <a:t>Insertion Sort</a:t>
            </a:r>
          </a:p>
        </p:txBody>
      </p:sp>
      <p:sp>
        <p:nvSpPr>
          <p:cNvPr id="56323" name="AutoShape 2"/>
          <p:cNvSpPr>
            <a:spLocks noChangeArrowheads="1"/>
          </p:cNvSpPr>
          <p:nvPr/>
        </p:nvSpPr>
        <p:spPr bwMode="auto">
          <a:xfrm>
            <a:off x="39182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56324" name="AutoShape 3"/>
          <p:cNvSpPr>
            <a:spLocks noChangeArrowheads="1"/>
          </p:cNvSpPr>
          <p:nvPr/>
        </p:nvSpPr>
        <p:spPr bwMode="auto">
          <a:xfrm>
            <a:off x="32659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56325" name="AutoShape 4"/>
          <p:cNvSpPr>
            <a:spLocks noChangeArrowheads="1"/>
          </p:cNvSpPr>
          <p:nvPr/>
        </p:nvSpPr>
        <p:spPr bwMode="auto">
          <a:xfrm>
            <a:off x="19598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6326" name="AutoShape 5"/>
          <p:cNvSpPr>
            <a:spLocks noChangeArrowheads="1"/>
          </p:cNvSpPr>
          <p:nvPr/>
        </p:nvSpPr>
        <p:spPr bwMode="auto">
          <a:xfrm>
            <a:off x="261216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56327" name="AutoShape 6"/>
          <p:cNvSpPr>
            <a:spLocks noChangeArrowheads="1"/>
          </p:cNvSpPr>
          <p:nvPr/>
        </p:nvSpPr>
        <p:spPr bwMode="auto">
          <a:xfrm>
            <a:off x="4572001" y="408852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56328" name="AutoShape 7"/>
          <p:cNvSpPr>
            <a:spLocks noChangeArrowheads="1"/>
          </p:cNvSpPr>
          <p:nvPr/>
        </p:nvSpPr>
        <p:spPr bwMode="auto">
          <a:xfrm>
            <a:off x="52243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56329" name="AutoShape 8"/>
          <p:cNvSpPr>
            <a:spLocks noChangeArrowheads="1"/>
          </p:cNvSpPr>
          <p:nvPr/>
        </p:nvSpPr>
        <p:spPr bwMode="auto">
          <a:xfrm>
            <a:off x="58780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6330" name="AutoShape 9"/>
          <p:cNvSpPr>
            <a:spLocks noChangeArrowheads="1"/>
          </p:cNvSpPr>
          <p:nvPr/>
        </p:nvSpPr>
        <p:spPr bwMode="auto">
          <a:xfrm>
            <a:off x="65304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56331" name="AutoShape 6"/>
          <p:cNvSpPr>
            <a:spLocks noChangeArrowheads="1"/>
          </p:cNvSpPr>
          <p:nvPr/>
        </p:nvSpPr>
        <p:spPr bwMode="auto">
          <a:xfrm>
            <a:off x="45720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0000">
              <a:alpha val="39999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BFBFBF"/>
                </a:solidFill>
              </a:rPr>
              <a:t>1</a:t>
            </a:r>
          </a:p>
        </p:txBody>
      </p:sp>
      <p:sp>
        <p:nvSpPr>
          <p:cNvPr id="14" name="Left-Up Arrow 13"/>
          <p:cNvSpPr/>
          <p:nvPr/>
        </p:nvSpPr>
        <p:spPr bwMode="auto">
          <a:xfrm rot="5400000">
            <a:off x="4083841" y="4120201"/>
            <a:ext cx="419040" cy="419040"/>
          </a:xfrm>
          <a:prstGeom prst="leftUp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56333" name="TextBox 14"/>
          <p:cNvSpPr txBox="1">
            <a:spLocks noChangeArrowheads="1"/>
          </p:cNvSpPr>
          <p:nvPr/>
        </p:nvSpPr>
        <p:spPr bwMode="auto">
          <a:xfrm>
            <a:off x="3392641" y="4534921"/>
            <a:ext cx="935192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33"/>
              <a:t>compare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FF17851-608D-4681-8D0C-4BA171A97E1D}" type="datetime1">
              <a:rPr lang="en-US" smtClean="0"/>
              <a:t>2/10/2020</a:t>
            </a:fld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9F8B6A19-3847-E341-9C64-FC37B50DC9F6}" type="slidenum">
              <a:rPr lang="en-AU" smtClean="0"/>
              <a:pPr>
                <a:defRPr/>
              </a:pPr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529950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vert="horz" lIns="91440" tIns="352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AU"/>
              <a:t>Insertion Sort</a:t>
            </a:r>
          </a:p>
        </p:txBody>
      </p:sp>
      <p:sp>
        <p:nvSpPr>
          <p:cNvPr id="58371" name="AutoShape 2"/>
          <p:cNvSpPr>
            <a:spLocks noChangeArrowheads="1"/>
          </p:cNvSpPr>
          <p:nvPr/>
        </p:nvSpPr>
        <p:spPr bwMode="auto">
          <a:xfrm>
            <a:off x="45748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58372" name="AutoShape 3"/>
          <p:cNvSpPr>
            <a:spLocks noChangeArrowheads="1"/>
          </p:cNvSpPr>
          <p:nvPr/>
        </p:nvSpPr>
        <p:spPr bwMode="auto">
          <a:xfrm>
            <a:off x="32659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58373" name="AutoShape 4"/>
          <p:cNvSpPr>
            <a:spLocks noChangeArrowheads="1"/>
          </p:cNvSpPr>
          <p:nvPr/>
        </p:nvSpPr>
        <p:spPr bwMode="auto">
          <a:xfrm>
            <a:off x="19598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8374" name="AutoShape 5"/>
          <p:cNvSpPr>
            <a:spLocks noChangeArrowheads="1"/>
          </p:cNvSpPr>
          <p:nvPr/>
        </p:nvSpPr>
        <p:spPr bwMode="auto">
          <a:xfrm>
            <a:off x="261216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58375" name="AutoShape 6"/>
          <p:cNvSpPr>
            <a:spLocks noChangeArrowheads="1"/>
          </p:cNvSpPr>
          <p:nvPr/>
        </p:nvSpPr>
        <p:spPr bwMode="auto">
          <a:xfrm>
            <a:off x="4572001" y="408852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58376" name="AutoShape 7"/>
          <p:cNvSpPr>
            <a:spLocks noChangeArrowheads="1"/>
          </p:cNvSpPr>
          <p:nvPr/>
        </p:nvSpPr>
        <p:spPr bwMode="auto">
          <a:xfrm>
            <a:off x="52243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58377" name="AutoShape 8"/>
          <p:cNvSpPr>
            <a:spLocks noChangeArrowheads="1"/>
          </p:cNvSpPr>
          <p:nvPr/>
        </p:nvSpPr>
        <p:spPr bwMode="auto">
          <a:xfrm>
            <a:off x="58780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8378" name="AutoShape 9"/>
          <p:cNvSpPr>
            <a:spLocks noChangeArrowheads="1"/>
          </p:cNvSpPr>
          <p:nvPr/>
        </p:nvSpPr>
        <p:spPr bwMode="auto">
          <a:xfrm>
            <a:off x="65304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58379" name="AutoShape 2"/>
          <p:cNvSpPr>
            <a:spLocks noChangeArrowheads="1"/>
          </p:cNvSpPr>
          <p:nvPr/>
        </p:nvSpPr>
        <p:spPr bwMode="auto">
          <a:xfrm>
            <a:off x="3915361" y="326052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>
              <a:alpha val="39999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BFBFBF"/>
                </a:solidFill>
              </a:rPr>
              <a:t>9</a:t>
            </a:r>
          </a:p>
        </p:txBody>
      </p:sp>
      <p:sp>
        <p:nvSpPr>
          <p:cNvPr id="14" name="Left-Up Arrow 13"/>
          <p:cNvSpPr/>
          <p:nvPr/>
        </p:nvSpPr>
        <p:spPr bwMode="auto">
          <a:xfrm rot="5400000">
            <a:off x="3461761" y="4120201"/>
            <a:ext cx="419040" cy="419040"/>
          </a:xfrm>
          <a:prstGeom prst="leftUp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58381" name="TextBox 14"/>
          <p:cNvSpPr txBox="1">
            <a:spLocks noChangeArrowheads="1"/>
          </p:cNvSpPr>
          <p:nvPr/>
        </p:nvSpPr>
        <p:spPr bwMode="auto">
          <a:xfrm>
            <a:off x="2770561" y="4534921"/>
            <a:ext cx="935192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33"/>
              <a:t>compare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A2B01C6-561D-4EC8-A931-7E8926105996}" type="datetime1">
              <a:rPr lang="en-US" smtClean="0"/>
              <a:t>2/10/2020</a:t>
            </a:fld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9F8B6A19-3847-E341-9C64-FC37B50DC9F6}" type="slidenum">
              <a:rPr lang="en-AU" smtClean="0"/>
              <a:pPr>
                <a:defRPr/>
              </a:pPr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833715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vert="horz" lIns="91440" tIns="352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AU"/>
              <a:t>Insertion Sort</a:t>
            </a:r>
          </a:p>
        </p:txBody>
      </p:sp>
      <p:sp>
        <p:nvSpPr>
          <p:cNvPr id="60419" name="AutoShape 2"/>
          <p:cNvSpPr>
            <a:spLocks noChangeArrowheads="1"/>
          </p:cNvSpPr>
          <p:nvPr/>
        </p:nvSpPr>
        <p:spPr bwMode="auto">
          <a:xfrm>
            <a:off x="45748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60420" name="AutoShape 3"/>
          <p:cNvSpPr>
            <a:spLocks noChangeArrowheads="1"/>
          </p:cNvSpPr>
          <p:nvPr/>
        </p:nvSpPr>
        <p:spPr bwMode="auto">
          <a:xfrm>
            <a:off x="39254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60421" name="AutoShape 4"/>
          <p:cNvSpPr>
            <a:spLocks noChangeArrowheads="1"/>
          </p:cNvSpPr>
          <p:nvPr/>
        </p:nvSpPr>
        <p:spPr bwMode="auto">
          <a:xfrm>
            <a:off x="19598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60422" name="AutoShape 5"/>
          <p:cNvSpPr>
            <a:spLocks noChangeArrowheads="1"/>
          </p:cNvSpPr>
          <p:nvPr/>
        </p:nvSpPr>
        <p:spPr bwMode="auto">
          <a:xfrm>
            <a:off x="261216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60423" name="AutoShape 6"/>
          <p:cNvSpPr>
            <a:spLocks noChangeArrowheads="1"/>
          </p:cNvSpPr>
          <p:nvPr/>
        </p:nvSpPr>
        <p:spPr bwMode="auto">
          <a:xfrm>
            <a:off x="4572001" y="408852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0424" name="AutoShape 7"/>
          <p:cNvSpPr>
            <a:spLocks noChangeArrowheads="1"/>
          </p:cNvSpPr>
          <p:nvPr/>
        </p:nvSpPr>
        <p:spPr bwMode="auto">
          <a:xfrm>
            <a:off x="52243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60425" name="AutoShape 8"/>
          <p:cNvSpPr>
            <a:spLocks noChangeArrowheads="1"/>
          </p:cNvSpPr>
          <p:nvPr/>
        </p:nvSpPr>
        <p:spPr bwMode="auto">
          <a:xfrm>
            <a:off x="58780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60426" name="AutoShape 9"/>
          <p:cNvSpPr>
            <a:spLocks noChangeArrowheads="1"/>
          </p:cNvSpPr>
          <p:nvPr/>
        </p:nvSpPr>
        <p:spPr bwMode="auto">
          <a:xfrm>
            <a:off x="65304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60427" name="AutoShape 3"/>
          <p:cNvSpPr>
            <a:spLocks noChangeArrowheads="1"/>
          </p:cNvSpPr>
          <p:nvPr/>
        </p:nvSpPr>
        <p:spPr bwMode="auto">
          <a:xfrm>
            <a:off x="3270241" y="326772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>
              <a:alpha val="39999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BFBFBF"/>
                </a:solidFill>
              </a:rPr>
              <a:t>7</a:t>
            </a:r>
          </a:p>
        </p:txBody>
      </p:sp>
      <p:sp>
        <p:nvSpPr>
          <p:cNvPr id="14" name="Left-Up Arrow 13"/>
          <p:cNvSpPr/>
          <p:nvPr/>
        </p:nvSpPr>
        <p:spPr bwMode="auto">
          <a:xfrm rot="5400000">
            <a:off x="2839681" y="4120201"/>
            <a:ext cx="419040" cy="419040"/>
          </a:xfrm>
          <a:prstGeom prst="leftUp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60429" name="TextBox 14"/>
          <p:cNvSpPr txBox="1">
            <a:spLocks noChangeArrowheads="1"/>
          </p:cNvSpPr>
          <p:nvPr/>
        </p:nvSpPr>
        <p:spPr bwMode="auto">
          <a:xfrm>
            <a:off x="2148481" y="4534921"/>
            <a:ext cx="935192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33"/>
              <a:t>compare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4C54D2C1-5308-4C4B-B5C7-58A9C856F760}" type="datetime1">
              <a:rPr lang="en-US" smtClean="0"/>
              <a:t>2/10/2020</a:t>
            </a:fld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9F8B6A19-3847-E341-9C64-FC37B50DC9F6}" type="slidenum">
              <a:rPr lang="en-AU" smtClean="0"/>
              <a:pPr>
                <a:defRPr/>
              </a:pPr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807319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vert="horz" lIns="91440" tIns="352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AU"/>
              <a:t>Insertion Sort</a:t>
            </a:r>
          </a:p>
        </p:txBody>
      </p:sp>
      <p:sp>
        <p:nvSpPr>
          <p:cNvPr id="62467" name="AutoShape 2"/>
          <p:cNvSpPr>
            <a:spLocks noChangeArrowheads="1"/>
          </p:cNvSpPr>
          <p:nvPr/>
        </p:nvSpPr>
        <p:spPr bwMode="auto">
          <a:xfrm>
            <a:off x="45748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62468" name="AutoShape 3"/>
          <p:cNvSpPr>
            <a:spLocks noChangeArrowheads="1"/>
          </p:cNvSpPr>
          <p:nvPr/>
        </p:nvSpPr>
        <p:spPr bwMode="auto">
          <a:xfrm>
            <a:off x="39254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62469" name="AutoShape 4"/>
          <p:cNvSpPr>
            <a:spLocks noChangeArrowheads="1"/>
          </p:cNvSpPr>
          <p:nvPr/>
        </p:nvSpPr>
        <p:spPr bwMode="auto">
          <a:xfrm>
            <a:off x="19598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62470" name="AutoShape 5"/>
          <p:cNvSpPr>
            <a:spLocks noChangeArrowheads="1"/>
          </p:cNvSpPr>
          <p:nvPr/>
        </p:nvSpPr>
        <p:spPr bwMode="auto">
          <a:xfrm>
            <a:off x="32716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62471" name="AutoShape 6"/>
          <p:cNvSpPr>
            <a:spLocks noChangeArrowheads="1"/>
          </p:cNvSpPr>
          <p:nvPr/>
        </p:nvSpPr>
        <p:spPr bwMode="auto">
          <a:xfrm>
            <a:off x="4572001" y="408852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2472" name="AutoShape 7"/>
          <p:cNvSpPr>
            <a:spLocks noChangeArrowheads="1"/>
          </p:cNvSpPr>
          <p:nvPr/>
        </p:nvSpPr>
        <p:spPr bwMode="auto">
          <a:xfrm>
            <a:off x="52243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62473" name="AutoShape 8"/>
          <p:cNvSpPr>
            <a:spLocks noChangeArrowheads="1"/>
          </p:cNvSpPr>
          <p:nvPr/>
        </p:nvSpPr>
        <p:spPr bwMode="auto">
          <a:xfrm>
            <a:off x="58780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62474" name="AutoShape 9"/>
          <p:cNvSpPr>
            <a:spLocks noChangeArrowheads="1"/>
          </p:cNvSpPr>
          <p:nvPr/>
        </p:nvSpPr>
        <p:spPr bwMode="auto">
          <a:xfrm>
            <a:off x="65304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62475" name="AutoShape 5"/>
          <p:cNvSpPr>
            <a:spLocks noChangeArrowheads="1"/>
          </p:cNvSpPr>
          <p:nvPr/>
        </p:nvSpPr>
        <p:spPr bwMode="auto">
          <a:xfrm>
            <a:off x="2613601" y="326772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>
              <a:alpha val="39999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BFBFBF"/>
                </a:solidFill>
              </a:rPr>
              <a:t>5</a:t>
            </a:r>
          </a:p>
        </p:txBody>
      </p:sp>
      <p:sp>
        <p:nvSpPr>
          <p:cNvPr id="14" name="Left-Up Arrow 13"/>
          <p:cNvSpPr/>
          <p:nvPr/>
        </p:nvSpPr>
        <p:spPr bwMode="auto">
          <a:xfrm rot="5400000">
            <a:off x="2148481" y="4120201"/>
            <a:ext cx="419040" cy="419040"/>
          </a:xfrm>
          <a:prstGeom prst="leftUp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62477" name="TextBox 14"/>
          <p:cNvSpPr txBox="1">
            <a:spLocks noChangeArrowheads="1"/>
          </p:cNvSpPr>
          <p:nvPr/>
        </p:nvSpPr>
        <p:spPr bwMode="auto">
          <a:xfrm>
            <a:off x="1457281" y="4534921"/>
            <a:ext cx="935192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33"/>
              <a:t>compare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A3CA2D8-AC1D-491B-AC0E-CAE0D0F86CB2}" type="datetime1">
              <a:rPr lang="en-US" smtClean="0"/>
              <a:t>2/10/2020</a:t>
            </a:fld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9F8B6A19-3847-E341-9C64-FC37B50DC9F6}" type="slidenum">
              <a:rPr lang="en-AU" smtClean="0"/>
              <a:pPr>
                <a:defRPr/>
              </a:pPr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3966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370" y="361"/>
            <a:ext cx="8421121" cy="1166408"/>
          </a:xfrm>
        </p:spPr>
        <p:txBody>
          <a:bodyPr/>
          <a:lstStyle/>
          <a:p>
            <a:r>
              <a:rPr lang="en-IN" b="1" dirty="0" smtClean="0"/>
              <a:t>Insertion Sorting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370" y="1096184"/>
            <a:ext cx="8748060" cy="5761457"/>
          </a:xfrm>
        </p:spPr>
        <p:txBody>
          <a:bodyPr>
            <a:normAutofit/>
          </a:bodyPr>
          <a:lstStyle/>
          <a:p>
            <a:pPr marL="0" indent="0" defTabSz="829452">
              <a:spcAft>
                <a:spcPct val="0"/>
              </a:spcAft>
              <a:buNone/>
            </a:pPr>
            <a:r>
              <a:rPr lang="en-US" sz="2177" dirty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It is a simple Sorting algorithm which sorts the array by shifting elements </a:t>
            </a:r>
            <a:r>
              <a:rPr lang="en-US" sz="2177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one by </a:t>
            </a:r>
            <a:r>
              <a:rPr lang="en-US" sz="2177" dirty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one. Following are some of the </a:t>
            </a:r>
            <a:r>
              <a:rPr lang="en-US" sz="2177" dirty="0">
                <a:solidFill>
                  <a:srgbClr val="FF0000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important characteristics </a:t>
            </a:r>
            <a:r>
              <a:rPr lang="en-US" sz="2177" dirty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of Insertion Sort</a:t>
            </a:r>
            <a:r>
              <a:rPr lang="en-US" sz="2177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.</a:t>
            </a:r>
            <a:endParaRPr lang="en-US" sz="2540" dirty="0">
              <a:latin typeface="Arial" pitchFamily="34" charset="0"/>
              <a:cs typeface="Arial" pitchFamily="34" charset="0"/>
            </a:endParaRPr>
          </a:p>
          <a:p>
            <a:pPr defTabSz="829452"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It has one of the simplest </a:t>
            </a:r>
            <a:r>
              <a:rPr lang="en-US" sz="24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implementation</a:t>
            </a:r>
            <a:endParaRPr lang="en-US" sz="2400" dirty="0"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defTabSz="829452"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It is efficient for smaller data sets, but very inefficient for larger lists</a:t>
            </a:r>
            <a:r>
              <a:rPr lang="en-US" sz="24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defTabSz="829452"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Insertion Sort is adaptive, that means it reduces its total number of steps if given a partially sorted list, hence it increases its efficiency</a:t>
            </a:r>
            <a:r>
              <a:rPr lang="en-US" sz="24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defTabSz="829452"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It is better than Selection Sort and Bubble Sort algorithms</a:t>
            </a:r>
            <a:r>
              <a:rPr lang="en-US" sz="24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defTabSz="829452"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Its space complexity is less, like Bubble Sorting, </a:t>
            </a:r>
            <a:r>
              <a:rPr lang="en-US" sz="24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insertion </a:t>
            </a:r>
            <a:r>
              <a:rPr lang="en-US" sz="2400" dirty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sort also requires a single additional memory space</a:t>
            </a:r>
            <a:r>
              <a:rPr lang="en-US" sz="24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defTabSz="829452"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It is </a:t>
            </a:r>
            <a:r>
              <a:rPr lang="en-US" sz="2400" b="1" dirty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Stable</a:t>
            </a:r>
            <a:r>
              <a:rPr lang="en-US" sz="2400" dirty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, as it does not change the relative order of elements with equal keys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 defTabSz="829452">
              <a:spcAft>
                <a:spcPct val="0"/>
              </a:spcAft>
            </a:pPr>
            <a:endParaRPr lang="en-US" sz="3628" dirty="0">
              <a:latin typeface="Arial" pitchFamily="34" charset="0"/>
              <a:cs typeface="Arial" pitchFamily="34" charset="0"/>
            </a:endParaRPr>
          </a:p>
          <a:p>
            <a:endParaRPr lang="en-IN" sz="2177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CDCD-A7E2-4792-8448-D05EEC18D39F}" type="datetime1">
              <a:rPr lang="en-US" smtClean="0"/>
              <a:t>2/10/2020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9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vert="horz" lIns="91440" tIns="352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AU"/>
              <a:t>Insertion Sort</a:t>
            </a:r>
          </a:p>
        </p:txBody>
      </p:sp>
      <p:sp>
        <p:nvSpPr>
          <p:cNvPr id="64515" name="AutoShape 2"/>
          <p:cNvSpPr>
            <a:spLocks noChangeArrowheads="1"/>
          </p:cNvSpPr>
          <p:nvPr/>
        </p:nvSpPr>
        <p:spPr bwMode="auto">
          <a:xfrm>
            <a:off x="45748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64516" name="AutoShape 3"/>
          <p:cNvSpPr>
            <a:spLocks noChangeArrowheads="1"/>
          </p:cNvSpPr>
          <p:nvPr/>
        </p:nvSpPr>
        <p:spPr bwMode="auto">
          <a:xfrm>
            <a:off x="39254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64517" name="AutoShape 4"/>
          <p:cNvSpPr>
            <a:spLocks noChangeArrowheads="1"/>
          </p:cNvSpPr>
          <p:nvPr/>
        </p:nvSpPr>
        <p:spPr bwMode="auto">
          <a:xfrm>
            <a:off x="26164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64518" name="AutoShape 5"/>
          <p:cNvSpPr>
            <a:spLocks noChangeArrowheads="1"/>
          </p:cNvSpPr>
          <p:nvPr/>
        </p:nvSpPr>
        <p:spPr bwMode="auto">
          <a:xfrm>
            <a:off x="32716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64519" name="AutoShape 6"/>
          <p:cNvSpPr>
            <a:spLocks noChangeArrowheads="1"/>
          </p:cNvSpPr>
          <p:nvPr/>
        </p:nvSpPr>
        <p:spPr bwMode="auto">
          <a:xfrm>
            <a:off x="4572001" y="408852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4520" name="AutoShape 7"/>
          <p:cNvSpPr>
            <a:spLocks noChangeArrowheads="1"/>
          </p:cNvSpPr>
          <p:nvPr/>
        </p:nvSpPr>
        <p:spPr bwMode="auto">
          <a:xfrm>
            <a:off x="52243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64521" name="AutoShape 8"/>
          <p:cNvSpPr>
            <a:spLocks noChangeArrowheads="1"/>
          </p:cNvSpPr>
          <p:nvPr/>
        </p:nvSpPr>
        <p:spPr bwMode="auto">
          <a:xfrm>
            <a:off x="58780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64522" name="AutoShape 9"/>
          <p:cNvSpPr>
            <a:spLocks noChangeArrowheads="1"/>
          </p:cNvSpPr>
          <p:nvPr/>
        </p:nvSpPr>
        <p:spPr bwMode="auto">
          <a:xfrm>
            <a:off x="65304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64523" name="AutoShape 4"/>
          <p:cNvSpPr>
            <a:spLocks noChangeArrowheads="1"/>
          </p:cNvSpPr>
          <p:nvPr/>
        </p:nvSpPr>
        <p:spPr bwMode="auto">
          <a:xfrm>
            <a:off x="1956961" y="326772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>
              <a:alpha val="39999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BFBFBF"/>
                </a:solidFill>
              </a:rPr>
              <a:t>2</a:t>
            </a:r>
          </a:p>
        </p:txBody>
      </p:sp>
      <p:sp>
        <p:nvSpPr>
          <p:cNvPr id="64524" name="Line 10"/>
          <p:cNvSpPr>
            <a:spLocks noChangeShapeType="1"/>
          </p:cNvSpPr>
          <p:nvPr/>
        </p:nvSpPr>
        <p:spPr bwMode="auto">
          <a:xfrm>
            <a:off x="2291041" y="2668681"/>
            <a:ext cx="0" cy="442080"/>
          </a:xfrm>
          <a:prstGeom prst="line">
            <a:avLst/>
          </a:prstGeom>
          <a:noFill/>
          <a:ln w="36000">
            <a:solidFill>
              <a:srgbClr val="FF0000"/>
            </a:solidFill>
            <a:round/>
            <a:headEnd/>
            <a:tailEnd type="stealth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33"/>
          </a:p>
        </p:txBody>
      </p:sp>
      <p:sp>
        <p:nvSpPr>
          <p:cNvPr id="64525" name="Text Box 11"/>
          <p:cNvSpPr txBox="1">
            <a:spLocks noChangeArrowheads="1"/>
          </p:cNvSpPr>
          <p:nvPr/>
        </p:nvSpPr>
        <p:spPr bwMode="auto">
          <a:xfrm>
            <a:off x="1530721" y="2253961"/>
            <a:ext cx="1362240" cy="3139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8" tIns="55220" rIns="81638" bIns="40819">
            <a:prstTxWarp prst="textNoShape">
              <a:avLst/>
            </a:prstTxWarp>
          </a:bodyPr>
          <a:lstStyle/>
          <a:p>
            <a:pPr>
              <a:tabLst>
                <a:tab pos="656650" algn="l"/>
                <a:tab pos="1313299" algn="l"/>
              </a:tabLst>
            </a:pPr>
            <a:r>
              <a:rPr lang="en-AU" sz="1633">
                <a:solidFill>
                  <a:srgbClr val="000000"/>
                </a:solidFill>
              </a:rPr>
              <a:t>belongs here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4814BF1-6CD7-4292-B0F1-3CC125E9A7AF}" type="datetime1">
              <a:rPr lang="en-US" smtClean="0"/>
              <a:t>2/10/2020</a:t>
            </a:fld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9F8B6A19-3847-E341-9C64-FC37B50DC9F6}" type="slidenum">
              <a:rPr lang="en-AU" smtClean="0"/>
              <a:pPr>
                <a:defRPr/>
              </a:pPr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0972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vert="horz" lIns="91440" tIns="352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AU"/>
              <a:t>Insertion Sort</a:t>
            </a:r>
          </a:p>
        </p:txBody>
      </p:sp>
      <p:sp>
        <p:nvSpPr>
          <p:cNvPr id="66563" name="AutoShape 2"/>
          <p:cNvSpPr>
            <a:spLocks noChangeArrowheads="1"/>
          </p:cNvSpPr>
          <p:nvPr/>
        </p:nvSpPr>
        <p:spPr bwMode="auto">
          <a:xfrm>
            <a:off x="45720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66564" name="AutoShape 3"/>
          <p:cNvSpPr>
            <a:spLocks noChangeArrowheads="1"/>
          </p:cNvSpPr>
          <p:nvPr/>
        </p:nvSpPr>
        <p:spPr bwMode="auto">
          <a:xfrm>
            <a:off x="39182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66565" name="AutoShape 4"/>
          <p:cNvSpPr>
            <a:spLocks noChangeArrowheads="1"/>
          </p:cNvSpPr>
          <p:nvPr/>
        </p:nvSpPr>
        <p:spPr bwMode="auto">
          <a:xfrm>
            <a:off x="261216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66566" name="AutoShape 5"/>
          <p:cNvSpPr>
            <a:spLocks noChangeArrowheads="1"/>
          </p:cNvSpPr>
          <p:nvPr/>
        </p:nvSpPr>
        <p:spPr bwMode="auto">
          <a:xfrm>
            <a:off x="32659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66567" name="AutoShape 6"/>
          <p:cNvSpPr>
            <a:spLocks noChangeArrowheads="1"/>
          </p:cNvSpPr>
          <p:nvPr/>
        </p:nvSpPr>
        <p:spPr bwMode="auto">
          <a:xfrm>
            <a:off x="1959841" y="326772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6568" name="AutoShape 7"/>
          <p:cNvSpPr>
            <a:spLocks noChangeArrowheads="1"/>
          </p:cNvSpPr>
          <p:nvPr/>
        </p:nvSpPr>
        <p:spPr bwMode="auto">
          <a:xfrm>
            <a:off x="52243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66569" name="AutoShape 8"/>
          <p:cNvSpPr>
            <a:spLocks noChangeArrowheads="1"/>
          </p:cNvSpPr>
          <p:nvPr/>
        </p:nvSpPr>
        <p:spPr bwMode="auto">
          <a:xfrm>
            <a:off x="58780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66570" name="AutoShape 9"/>
          <p:cNvSpPr>
            <a:spLocks noChangeArrowheads="1"/>
          </p:cNvSpPr>
          <p:nvPr/>
        </p:nvSpPr>
        <p:spPr bwMode="auto">
          <a:xfrm>
            <a:off x="65304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4440CB2-5C5F-4EB8-BBB5-09AA2DF5A811}" type="datetime1">
              <a:rPr lang="en-US" smtClean="0"/>
              <a:t>2/10/2020</a:t>
            </a:fld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9F8B6A19-3847-E341-9C64-FC37B50DC9F6}" type="slidenum">
              <a:rPr lang="en-AU" smtClean="0"/>
              <a:pPr>
                <a:defRPr/>
              </a:pPr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853262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vert="horz" lIns="91440" tIns="352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AU"/>
              <a:t>Insertion Sort</a:t>
            </a:r>
          </a:p>
        </p:txBody>
      </p:sp>
      <p:sp>
        <p:nvSpPr>
          <p:cNvPr id="68611" name="AutoShape 2"/>
          <p:cNvSpPr>
            <a:spLocks noChangeArrowheads="1"/>
          </p:cNvSpPr>
          <p:nvPr/>
        </p:nvSpPr>
        <p:spPr bwMode="auto">
          <a:xfrm>
            <a:off x="45720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68612" name="AutoShape 3"/>
          <p:cNvSpPr>
            <a:spLocks noChangeArrowheads="1"/>
          </p:cNvSpPr>
          <p:nvPr/>
        </p:nvSpPr>
        <p:spPr bwMode="auto">
          <a:xfrm>
            <a:off x="39182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68613" name="AutoShape 4"/>
          <p:cNvSpPr>
            <a:spLocks noChangeArrowheads="1"/>
          </p:cNvSpPr>
          <p:nvPr/>
        </p:nvSpPr>
        <p:spPr bwMode="auto">
          <a:xfrm>
            <a:off x="261216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68614" name="AutoShape 5"/>
          <p:cNvSpPr>
            <a:spLocks noChangeArrowheads="1"/>
          </p:cNvSpPr>
          <p:nvPr/>
        </p:nvSpPr>
        <p:spPr bwMode="auto">
          <a:xfrm>
            <a:off x="32659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68615" name="AutoShape 6"/>
          <p:cNvSpPr>
            <a:spLocks noChangeArrowheads="1"/>
          </p:cNvSpPr>
          <p:nvPr/>
        </p:nvSpPr>
        <p:spPr bwMode="auto">
          <a:xfrm>
            <a:off x="19598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8616" name="AutoShape 7"/>
          <p:cNvSpPr>
            <a:spLocks noChangeArrowheads="1"/>
          </p:cNvSpPr>
          <p:nvPr/>
        </p:nvSpPr>
        <p:spPr bwMode="auto">
          <a:xfrm>
            <a:off x="52243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68617" name="AutoShape 8"/>
          <p:cNvSpPr>
            <a:spLocks noChangeArrowheads="1"/>
          </p:cNvSpPr>
          <p:nvPr/>
        </p:nvSpPr>
        <p:spPr bwMode="auto">
          <a:xfrm>
            <a:off x="58780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68618" name="AutoShape 9"/>
          <p:cNvSpPr>
            <a:spLocks noChangeArrowheads="1"/>
          </p:cNvSpPr>
          <p:nvPr/>
        </p:nvSpPr>
        <p:spPr bwMode="auto">
          <a:xfrm>
            <a:off x="65304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34D4645-7072-4E55-B8F5-E0636C031788}" type="datetime1">
              <a:rPr lang="en-US" smtClean="0"/>
              <a:t>2/10/2020</a:t>
            </a:fld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9F8B6A19-3847-E341-9C64-FC37B50DC9F6}" type="slidenum">
              <a:rPr lang="en-AU" smtClean="0"/>
              <a:pPr>
                <a:defRPr/>
              </a:pPr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341996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vert="horz" lIns="91440" tIns="352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AU"/>
              <a:t>Insertion Sort</a:t>
            </a:r>
          </a:p>
        </p:txBody>
      </p:sp>
      <p:sp>
        <p:nvSpPr>
          <p:cNvPr id="70659" name="AutoShape 2"/>
          <p:cNvSpPr>
            <a:spLocks noChangeArrowheads="1"/>
          </p:cNvSpPr>
          <p:nvPr/>
        </p:nvSpPr>
        <p:spPr bwMode="auto">
          <a:xfrm>
            <a:off x="45720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70660" name="AutoShape 3"/>
          <p:cNvSpPr>
            <a:spLocks noChangeArrowheads="1"/>
          </p:cNvSpPr>
          <p:nvPr/>
        </p:nvSpPr>
        <p:spPr bwMode="auto">
          <a:xfrm>
            <a:off x="39182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70661" name="AutoShape 4"/>
          <p:cNvSpPr>
            <a:spLocks noChangeArrowheads="1"/>
          </p:cNvSpPr>
          <p:nvPr/>
        </p:nvSpPr>
        <p:spPr bwMode="auto">
          <a:xfrm>
            <a:off x="261216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70662" name="AutoShape 5"/>
          <p:cNvSpPr>
            <a:spLocks noChangeArrowheads="1"/>
          </p:cNvSpPr>
          <p:nvPr/>
        </p:nvSpPr>
        <p:spPr bwMode="auto">
          <a:xfrm>
            <a:off x="32659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70663" name="AutoShape 6"/>
          <p:cNvSpPr>
            <a:spLocks noChangeArrowheads="1"/>
          </p:cNvSpPr>
          <p:nvPr/>
        </p:nvSpPr>
        <p:spPr bwMode="auto">
          <a:xfrm>
            <a:off x="19598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0664" name="AutoShape 7"/>
          <p:cNvSpPr>
            <a:spLocks noChangeArrowheads="1"/>
          </p:cNvSpPr>
          <p:nvPr/>
        </p:nvSpPr>
        <p:spPr bwMode="auto">
          <a:xfrm>
            <a:off x="52243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70665" name="AutoShape 8"/>
          <p:cNvSpPr>
            <a:spLocks noChangeArrowheads="1"/>
          </p:cNvSpPr>
          <p:nvPr/>
        </p:nvSpPr>
        <p:spPr bwMode="auto">
          <a:xfrm>
            <a:off x="58780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70666" name="AutoShape 9"/>
          <p:cNvSpPr>
            <a:spLocks noChangeArrowheads="1"/>
          </p:cNvSpPr>
          <p:nvPr/>
        </p:nvSpPr>
        <p:spPr bwMode="auto">
          <a:xfrm>
            <a:off x="65304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70667" name="Text Box 10"/>
          <p:cNvSpPr txBox="1">
            <a:spLocks noChangeArrowheads="1"/>
          </p:cNvSpPr>
          <p:nvPr/>
        </p:nvSpPr>
        <p:spPr bwMode="auto">
          <a:xfrm>
            <a:off x="5420160" y="1577161"/>
            <a:ext cx="979200" cy="54576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8" tIns="55220" rIns="81638" bIns="40819">
            <a:prstTxWarp prst="textNoShape">
              <a:avLst/>
            </a:prstTxWarp>
          </a:bodyPr>
          <a:lstStyle/>
          <a:p>
            <a:pPr algn="ctr">
              <a:tabLst>
                <a:tab pos="656650" algn="l"/>
              </a:tabLst>
            </a:pPr>
            <a:r>
              <a:rPr lang="en-AU" sz="1633">
                <a:solidFill>
                  <a:srgbClr val="000000"/>
                </a:solidFill>
              </a:rPr>
              <a:t>Item to position</a:t>
            </a:r>
          </a:p>
        </p:txBody>
      </p:sp>
      <p:sp>
        <p:nvSpPr>
          <p:cNvPr id="70668" name="Line 11"/>
          <p:cNvSpPr>
            <a:spLocks noChangeShapeType="1"/>
          </p:cNvSpPr>
          <p:nvPr/>
        </p:nvSpPr>
        <p:spPr bwMode="auto">
          <a:xfrm flipH="1">
            <a:off x="5582881" y="2122920"/>
            <a:ext cx="329760" cy="97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33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BD85541-ADCE-4D60-A1D9-D5421008B7E0}" type="datetime1">
              <a:rPr lang="en-US" smtClean="0"/>
              <a:t>2/10/2020</a:t>
            </a:fld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9F8B6A19-3847-E341-9C64-FC37B50DC9F6}" type="slidenum">
              <a:rPr lang="en-AU" smtClean="0"/>
              <a:pPr>
                <a:defRPr/>
              </a:pPr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735223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vert="horz" lIns="91440" tIns="352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AU"/>
              <a:t>Insertion Sort</a:t>
            </a:r>
          </a:p>
        </p:txBody>
      </p:sp>
      <p:sp>
        <p:nvSpPr>
          <p:cNvPr id="72707" name="AutoShape 2"/>
          <p:cNvSpPr>
            <a:spLocks noChangeArrowheads="1"/>
          </p:cNvSpPr>
          <p:nvPr/>
        </p:nvSpPr>
        <p:spPr bwMode="auto">
          <a:xfrm>
            <a:off x="45720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72708" name="AutoShape 3"/>
          <p:cNvSpPr>
            <a:spLocks noChangeArrowheads="1"/>
          </p:cNvSpPr>
          <p:nvPr/>
        </p:nvSpPr>
        <p:spPr bwMode="auto">
          <a:xfrm>
            <a:off x="39182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72709" name="AutoShape 4"/>
          <p:cNvSpPr>
            <a:spLocks noChangeArrowheads="1"/>
          </p:cNvSpPr>
          <p:nvPr/>
        </p:nvSpPr>
        <p:spPr bwMode="auto">
          <a:xfrm>
            <a:off x="261216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72710" name="AutoShape 5"/>
          <p:cNvSpPr>
            <a:spLocks noChangeArrowheads="1"/>
          </p:cNvSpPr>
          <p:nvPr/>
        </p:nvSpPr>
        <p:spPr bwMode="auto">
          <a:xfrm>
            <a:off x="32659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72711" name="AutoShape 6"/>
          <p:cNvSpPr>
            <a:spLocks noChangeArrowheads="1"/>
          </p:cNvSpPr>
          <p:nvPr/>
        </p:nvSpPr>
        <p:spPr bwMode="auto">
          <a:xfrm>
            <a:off x="19598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2712" name="AutoShape 7"/>
          <p:cNvSpPr>
            <a:spLocks noChangeArrowheads="1"/>
          </p:cNvSpPr>
          <p:nvPr/>
        </p:nvSpPr>
        <p:spPr bwMode="auto">
          <a:xfrm>
            <a:off x="5224321" y="408852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72713" name="AutoShape 8"/>
          <p:cNvSpPr>
            <a:spLocks noChangeArrowheads="1"/>
          </p:cNvSpPr>
          <p:nvPr/>
        </p:nvSpPr>
        <p:spPr bwMode="auto">
          <a:xfrm>
            <a:off x="58780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72714" name="AutoShape 9"/>
          <p:cNvSpPr>
            <a:spLocks noChangeArrowheads="1"/>
          </p:cNvSpPr>
          <p:nvPr/>
        </p:nvSpPr>
        <p:spPr bwMode="auto">
          <a:xfrm>
            <a:off x="65304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72715" name="AutoShape 7"/>
          <p:cNvSpPr>
            <a:spLocks noChangeArrowheads="1"/>
          </p:cNvSpPr>
          <p:nvPr/>
        </p:nvSpPr>
        <p:spPr bwMode="auto">
          <a:xfrm>
            <a:off x="52243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0000">
              <a:alpha val="39999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BFBFBF"/>
                </a:solidFill>
              </a:rPr>
              <a:t>4</a:t>
            </a:r>
          </a:p>
        </p:txBody>
      </p:sp>
      <p:sp>
        <p:nvSpPr>
          <p:cNvPr id="14" name="Left-Up Arrow 13"/>
          <p:cNvSpPr/>
          <p:nvPr/>
        </p:nvSpPr>
        <p:spPr bwMode="auto">
          <a:xfrm rot="5400000">
            <a:off x="4775041" y="4120201"/>
            <a:ext cx="419040" cy="419040"/>
          </a:xfrm>
          <a:prstGeom prst="leftUp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72717" name="TextBox 14"/>
          <p:cNvSpPr txBox="1">
            <a:spLocks noChangeArrowheads="1"/>
          </p:cNvSpPr>
          <p:nvPr/>
        </p:nvSpPr>
        <p:spPr bwMode="auto">
          <a:xfrm>
            <a:off x="4083841" y="4534921"/>
            <a:ext cx="935192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33"/>
              <a:t>compare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C2F1182-F0F3-4A25-BBD1-2B68F54CAE15}" type="datetime1">
              <a:rPr lang="en-US" smtClean="0"/>
              <a:t>2/10/2020</a:t>
            </a:fld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9F8B6A19-3847-E341-9C64-FC37B50DC9F6}" type="slidenum">
              <a:rPr lang="en-AU" smtClean="0"/>
              <a:pPr>
                <a:defRPr/>
              </a:pPr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994133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vert="horz" lIns="91440" tIns="352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AU"/>
              <a:t>Insertion Sort</a:t>
            </a:r>
          </a:p>
        </p:txBody>
      </p:sp>
      <p:sp>
        <p:nvSpPr>
          <p:cNvPr id="74755" name="AutoShape 2"/>
          <p:cNvSpPr>
            <a:spLocks noChangeArrowheads="1"/>
          </p:cNvSpPr>
          <p:nvPr/>
        </p:nvSpPr>
        <p:spPr bwMode="auto">
          <a:xfrm>
            <a:off x="52286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74756" name="AutoShape 3"/>
          <p:cNvSpPr>
            <a:spLocks noChangeArrowheads="1"/>
          </p:cNvSpPr>
          <p:nvPr/>
        </p:nvSpPr>
        <p:spPr bwMode="auto">
          <a:xfrm>
            <a:off x="39182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74757" name="AutoShape 4"/>
          <p:cNvSpPr>
            <a:spLocks noChangeArrowheads="1"/>
          </p:cNvSpPr>
          <p:nvPr/>
        </p:nvSpPr>
        <p:spPr bwMode="auto">
          <a:xfrm>
            <a:off x="261216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74758" name="AutoShape 5"/>
          <p:cNvSpPr>
            <a:spLocks noChangeArrowheads="1"/>
          </p:cNvSpPr>
          <p:nvPr/>
        </p:nvSpPr>
        <p:spPr bwMode="auto">
          <a:xfrm>
            <a:off x="32659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74759" name="AutoShape 6"/>
          <p:cNvSpPr>
            <a:spLocks noChangeArrowheads="1"/>
          </p:cNvSpPr>
          <p:nvPr/>
        </p:nvSpPr>
        <p:spPr bwMode="auto">
          <a:xfrm>
            <a:off x="19598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4760" name="AutoShape 7"/>
          <p:cNvSpPr>
            <a:spLocks noChangeArrowheads="1"/>
          </p:cNvSpPr>
          <p:nvPr/>
        </p:nvSpPr>
        <p:spPr bwMode="auto">
          <a:xfrm>
            <a:off x="5224321" y="408852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74761" name="AutoShape 8"/>
          <p:cNvSpPr>
            <a:spLocks noChangeArrowheads="1"/>
          </p:cNvSpPr>
          <p:nvPr/>
        </p:nvSpPr>
        <p:spPr bwMode="auto">
          <a:xfrm>
            <a:off x="58780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74762" name="AutoShape 9"/>
          <p:cNvSpPr>
            <a:spLocks noChangeArrowheads="1"/>
          </p:cNvSpPr>
          <p:nvPr/>
        </p:nvSpPr>
        <p:spPr bwMode="auto">
          <a:xfrm>
            <a:off x="65304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74763" name="AutoShape 2"/>
          <p:cNvSpPr>
            <a:spLocks noChangeArrowheads="1"/>
          </p:cNvSpPr>
          <p:nvPr/>
        </p:nvSpPr>
        <p:spPr bwMode="auto">
          <a:xfrm>
            <a:off x="45720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>
              <a:alpha val="39999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BFBFBF"/>
                </a:solidFill>
              </a:rPr>
              <a:t>9</a:t>
            </a:r>
          </a:p>
        </p:txBody>
      </p:sp>
      <p:sp>
        <p:nvSpPr>
          <p:cNvPr id="14" name="Left-Up Arrow 13"/>
          <p:cNvSpPr/>
          <p:nvPr/>
        </p:nvSpPr>
        <p:spPr bwMode="auto">
          <a:xfrm rot="5400000">
            <a:off x="4152961" y="4120201"/>
            <a:ext cx="419040" cy="419040"/>
          </a:xfrm>
          <a:prstGeom prst="leftUp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74765" name="TextBox 14"/>
          <p:cNvSpPr txBox="1">
            <a:spLocks noChangeArrowheads="1"/>
          </p:cNvSpPr>
          <p:nvPr/>
        </p:nvSpPr>
        <p:spPr bwMode="auto">
          <a:xfrm>
            <a:off x="3461761" y="4534921"/>
            <a:ext cx="935192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33"/>
              <a:t>compare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3C2C8FD-07D2-4E70-BA28-C858052657A4}" type="datetime1">
              <a:rPr lang="en-US" smtClean="0"/>
              <a:t>2/10/2020</a:t>
            </a:fld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9F8B6A19-3847-E341-9C64-FC37B50DC9F6}" type="slidenum">
              <a:rPr lang="en-AU" smtClean="0"/>
              <a:pPr>
                <a:defRPr/>
              </a:pPr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559223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vert="horz" lIns="91440" tIns="352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AU"/>
              <a:t>Insertion Sort</a:t>
            </a:r>
          </a:p>
        </p:txBody>
      </p:sp>
      <p:sp>
        <p:nvSpPr>
          <p:cNvPr id="76803" name="AutoShape 2"/>
          <p:cNvSpPr>
            <a:spLocks noChangeArrowheads="1"/>
          </p:cNvSpPr>
          <p:nvPr/>
        </p:nvSpPr>
        <p:spPr bwMode="auto">
          <a:xfrm>
            <a:off x="52286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76804" name="AutoShape 3"/>
          <p:cNvSpPr>
            <a:spLocks noChangeArrowheads="1"/>
          </p:cNvSpPr>
          <p:nvPr/>
        </p:nvSpPr>
        <p:spPr bwMode="auto">
          <a:xfrm>
            <a:off x="45748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76805" name="AutoShape 4"/>
          <p:cNvSpPr>
            <a:spLocks noChangeArrowheads="1"/>
          </p:cNvSpPr>
          <p:nvPr/>
        </p:nvSpPr>
        <p:spPr bwMode="auto">
          <a:xfrm>
            <a:off x="261216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76806" name="AutoShape 5"/>
          <p:cNvSpPr>
            <a:spLocks noChangeArrowheads="1"/>
          </p:cNvSpPr>
          <p:nvPr/>
        </p:nvSpPr>
        <p:spPr bwMode="auto">
          <a:xfrm>
            <a:off x="32659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76807" name="AutoShape 6"/>
          <p:cNvSpPr>
            <a:spLocks noChangeArrowheads="1"/>
          </p:cNvSpPr>
          <p:nvPr/>
        </p:nvSpPr>
        <p:spPr bwMode="auto">
          <a:xfrm>
            <a:off x="19598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6808" name="AutoShape 7"/>
          <p:cNvSpPr>
            <a:spLocks noChangeArrowheads="1"/>
          </p:cNvSpPr>
          <p:nvPr/>
        </p:nvSpPr>
        <p:spPr bwMode="auto">
          <a:xfrm>
            <a:off x="5224321" y="408852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76809" name="AutoShape 8"/>
          <p:cNvSpPr>
            <a:spLocks noChangeArrowheads="1"/>
          </p:cNvSpPr>
          <p:nvPr/>
        </p:nvSpPr>
        <p:spPr bwMode="auto">
          <a:xfrm>
            <a:off x="58780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76810" name="AutoShape 9"/>
          <p:cNvSpPr>
            <a:spLocks noChangeArrowheads="1"/>
          </p:cNvSpPr>
          <p:nvPr/>
        </p:nvSpPr>
        <p:spPr bwMode="auto">
          <a:xfrm>
            <a:off x="65304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76811" name="AutoShape 3"/>
          <p:cNvSpPr>
            <a:spLocks noChangeArrowheads="1"/>
          </p:cNvSpPr>
          <p:nvPr/>
        </p:nvSpPr>
        <p:spPr bwMode="auto">
          <a:xfrm>
            <a:off x="39182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>
              <a:alpha val="39999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BFBFBF"/>
                </a:solidFill>
              </a:rPr>
              <a:t>7</a:t>
            </a:r>
          </a:p>
        </p:txBody>
      </p:sp>
      <p:sp>
        <p:nvSpPr>
          <p:cNvPr id="14" name="Left-Up Arrow 13"/>
          <p:cNvSpPr/>
          <p:nvPr/>
        </p:nvSpPr>
        <p:spPr bwMode="auto">
          <a:xfrm rot="5400000">
            <a:off x="3461761" y="4120201"/>
            <a:ext cx="419040" cy="419040"/>
          </a:xfrm>
          <a:prstGeom prst="leftUp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76813" name="TextBox 14"/>
          <p:cNvSpPr txBox="1">
            <a:spLocks noChangeArrowheads="1"/>
          </p:cNvSpPr>
          <p:nvPr/>
        </p:nvSpPr>
        <p:spPr bwMode="auto">
          <a:xfrm>
            <a:off x="2770561" y="4534921"/>
            <a:ext cx="935192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33"/>
              <a:t>compare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E6F07A67-509C-4729-BA78-8F51AEF28D48}" type="datetime1">
              <a:rPr lang="en-US" smtClean="0"/>
              <a:t>2/10/2020</a:t>
            </a:fld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9F8B6A19-3847-E341-9C64-FC37B50DC9F6}" type="slidenum">
              <a:rPr lang="en-AU" smtClean="0"/>
              <a:pPr>
                <a:defRPr/>
              </a:pPr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84611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vert="horz" lIns="91440" tIns="352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AU"/>
              <a:t>Insertion Sort</a:t>
            </a:r>
          </a:p>
        </p:txBody>
      </p:sp>
      <p:sp>
        <p:nvSpPr>
          <p:cNvPr id="78851" name="AutoShape 2"/>
          <p:cNvSpPr>
            <a:spLocks noChangeArrowheads="1"/>
          </p:cNvSpPr>
          <p:nvPr/>
        </p:nvSpPr>
        <p:spPr bwMode="auto">
          <a:xfrm>
            <a:off x="52286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78852" name="AutoShape 3"/>
          <p:cNvSpPr>
            <a:spLocks noChangeArrowheads="1"/>
          </p:cNvSpPr>
          <p:nvPr/>
        </p:nvSpPr>
        <p:spPr bwMode="auto">
          <a:xfrm>
            <a:off x="458496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78853" name="AutoShape 4"/>
          <p:cNvSpPr>
            <a:spLocks noChangeArrowheads="1"/>
          </p:cNvSpPr>
          <p:nvPr/>
        </p:nvSpPr>
        <p:spPr bwMode="auto">
          <a:xfrm>
            <a:off x="261216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78854" name="AutoShape 5"/>
          <p:cNvSpPr>
            <a:spLocks noChangeArrowheads="1"/>
          </p:cNvSpPr>
          <p:nvPr/>
        </p:nvSpPr>
        <p:spPr bwMode="auto">
          <a:xfrm>
            <a:off x="39412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78855" name="AutoShape 6"/>
          <p:cNvSpPr>
            <a:spLocks noChangeArrowheads="1"/>
          </p:cNvSpPr>
          <p:nvPr/>
        </p:nvSpPr>
        <p:spPr bwMode="auto">
          <a:xfrm>
            <a:off x="19598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8856" name="AutoShape 7"/>
          <p:cNvSpPr>
            <a:spLocks noChangeArrowheads="1"/>
          </p:cNvSpPr>
          <p:nvPr/>
        </p:nvSpPr>
        <p:spPr bwMode="auto">
          <a:xfrm>
            <a:off x="5224321" y="408852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78857" name="AutoShape 8"/>
          <p:cNvSpPr>
            <a:spLocks noChangeArrowheads="1"/>
          </p:cNvSpPr>
          <p:nvPr/>
        </p:nvSpPr>
        <p:spPr bwMode="auto">
          <a:xfrm>
            <a:off x="58780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78858" name="AutoShape 9"/>
          <p:cNvSpPr>
            <a:spLocks noChangeArrowheads="1"/>
          </p:cNvSpPr>
          <p:nvPr/>
        </p:nvSpPr>
        <p:spPr bwMode="auto">
          <a:xfrm>
            <a:off x="65304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78859" name="Line 10"/>
          <p:cNvSpPr>
            <a:spLocks noChangeShapeType="1"/>
          </p:cNvSpPr>
          <p:nvPr/>
        </p:nvSpPr>
        <p:spPr bwMode="auto">
          <a:xfrm>
            <a:off x="3604321" y="2668681"/>
            <a:ext cx="0" cy="442080"/>
          </a:xfrm>
          <a:prstGeom prst="line">
            <a:avLst/>
          </a:prstGeom>
          <a:noFill/>
          <a:ln w="36000">
            <a:solidFill>
              <a:srgbClr val="FF0000"/>
            </a:solidFill>
            <a:round/>
            <a:headEnd/>
            <a:tailEnd type="stealth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33"/>
          </a:p>
        </p:txBody>
      </p:sp>
      <p:sp>
        <p:nvSpPr>
          <p:cNvPr id="78860" name="Text Box 11"/>
          <p:cNvSpPr txBox="1">
            <a:spLocks noChangeArrowheads="1"/>
          </p:cNvSpPr>
          <p:nvPr/>
        </p:nvSpPr>
        <p:spPr bwMode="auto">
          <a:xfrm>
            <a:off x="2844001" y="2253961"/>
            <a:ext cx="1362240" cy="3139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8" tIns="55220" rIns="81638" bIns="40819">
            <a:prstTxWarp prst="textNoShape">
              <a:avLst/>
            </a:prstTxWarp>
          </a:bodyPr>
          <a:lstStyle/>
          <a:p>
            <a:pPr>
              <a:tabLst>
                <a:tab pos="656650" algn="l"/>
                <a:tab pos="1313299" algn="l"/>
              </a:tabLst>
            </a:pPr>
            <a:r>
              <a:rPr lang="en-AU" sz="1633">
                <a:solidFill>
                  <a:srgbClr val="000000"/>
                </a:solidFill>
              </a:rPr>
              <a:t>belongs here</a:t>
            </a:r>
          </a:p>
        </p:txBody>
      </p:sp>
      <p:sp>
        <p:nvSpPr>
          <p:cNvPr id="78861" name="AutoShape 5"/>
          <p:cNvSpPr>
            <a:spLocks noChangeArrowheads="1"/>
          </p:cNvSpPr>
          <p:nvPr/>
        </p:nvSpPr>
        <p:spPr bwMode="auto">
          <a:xfrm>
            <a:off x="32774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>
              <a:alpha val="39999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BFBFBF"/>
                </a:solidFill>
              </a:rPr>
              <a:t>5</a:t>
            </a:r>
          </a:p>
        </p:txBody>
      </p:sp>
      <p:sp>
        <p:nvSpPr>
          <p:cNvPr id="14" name="Left-Up Arrow 13"/>
          <p:cNvSpPr/>
          <p:nvPr/>
        </p:nvSpPr>
        <p:spPr bwMode="auto">
          <a:xfrm rot="5400000">
            <a:off x="2839681" y="4120201"/>
            <a:ext cx="419040" cy="419040"/>
          </a:xfrm>
          <a:prstGeom prst="leftUp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78863" name="TextBox 14"/>
          <p:cNvSpPr txBox="1">
            <a:spLocks noChangeArrowheads="1"/>
          </p:cNvSpPr>
          <p:nvPr/>
        </p:nvSpPr>
        <p:spPr bwMode="auto">
          <a:xfrm>
            <a:off x="2148481" y="4534921"/>
            <a:ext cx="935192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33"/>
              <a:t>compare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B4062B8-7CB4-4467-9135-6F0A71447210}" type="datetime1">
              <a:rPr lang="en-US" smtClean="0"/>
              <a:t>2/10/2020</a:t>
            </a:fld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9F8B6A19-3847-E341-9C64-FC37B50DC9F6}" type="slidenum">
              <a:rPr lang="en-AU" smtClean="0"/>
              <a:pPr>
                <a:defRPr/>
              </a:pPr>
              <a:t>37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12604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vert="horz" lIns="91440" tIns="352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AU"/>
              <a:t>Insertion Sort</a:t>
            </a:r>
          </a:p>
        </p:txBody>
      </p:sp>
      <p:sp>
        <p:nvSpPr>
          <p:cNvPr id="80899" name="AutoShape 2"/>
          <p:cNvSpPr>
            <a:spLocks noChangeArrowheads="1"/>
          </p:cNvSpPr>
          <p:nvPr/>
        </p:nvSpPr>
        <p:spPr bwMode="auto">
          <a:xfrm>
            <a:off x="52243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80900" name="AutoShape 3"/>
          <p:cNvSpPr>
            <a:spLocks noChangeArrowheads="1"/>
          </p:cNvSpPr>
          <p:nvPr/>
        </p:nvSpPr>
        <p:spPr bwMode="auto">
          <a:xfrm>
            <a:off x="45720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80901" name="AutoShape 4"/>
          <p:cNvSpPr>
            <a:spLocks noChangeArrowheads="1"/>
          </p:cNvSpPr>
          <p:nvPr/>
        </p:nvSpPr>
        <p:spPr bwMode="auto">
          <a:xfrm>
            <a:off x="261216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0902" name="AutoShape 5"/>
          <p:cNvSpPr>
            <a:spLocks noChangeArrowheads="1"/>
          </p:cNvSpPr>
          <p:nvPr/>
        </p:nvSpPr>
        <p:spPr bwMode="auto">
          <a:xfrm>
            <a:off x="39182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0903" name="AutoShape 6"/>
          <p:cNvSpPr>
            <a:spLocks noChangeArrowheads="1"/>
          </p:cNvSpPr>
          <p:nvPr/>
        </p:nvSpPr>
        <p:spPr bwMode="auto">
          <a:xfrm>
            <a:off x="19598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0904" name="AutoShape 7"/>
          <p:cNvSpPr>
            <a:spLocks noChangeArrowheads="1"/>
          </p:cNvSpPr>
          <p:nvPr/>
        </p:nvSpPr>
        <p:spPr bwMode="auto">
          <a:xfrm>
            <a:off x="3265921" y="326772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0905" name="AutoShape 8"/>
          <p:cNvSpPr>
            <a:spLocks noChangeArrowheads="1"/>
          </p:cNvSpPr>
          <p:nvPr/>
        </p:nvSpPr>
        <p:spPr bwMode="auto">
          <a:xfrm>
            <a:off x="58780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0906" name="AutoShape 9"/>
          <p:cNvSpPr>
            <a:spLocks noChangeArrowheads="1"/>
          </p:cNvSpPr>
          <p:nvPr/>
        </p:nvSpPr>
        <p:spPr bwMode="auto">
          <a:xfrm>
            <a:off x="65304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14FA487-CD6F-458F-800B-F3E31B367A1C}" type="datetime1">
              <a:rPr lang="en-US" smtClean="0"/>
              <a:t>2/10/2020</a:t>
            </a:fld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9F8B6A19-3847-E341-9C64-FC37B50DC9F6}" type="slidenum">
              <a:rPr lang="en-AU" smtClean="0"/>
              <a:pPr>
                <a:defRPr/>
              </a:pPr>
              <a:t>38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33787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vert="horz" lIns="91440" tIns="352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AU"/>
              <a:t>Insertion Sort</a:t>
            </a:r>
          </a:p>
        </p:txBody>
      </p:sp>
      <p:sp>
        <p:nvSpPr>
          <p:cNvPr id="82947" name="AutoShape 2"/>
          <p:cNvSpPr>
            <a:spLocks noChangeArrowheads="1"/>
          </p:cNvSpPr>
          <p:nvPr/>
        </p:nvSpPr>
        <p:spPr bwMode="auto">
          <a:xfrm>
            <a:off x="52243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82948" name="AutoShape 3"/>
          <p:cNvSpPr>
            <a:spLocks noChangeArrowheads="1"/>
          </p:cNvSpPr>
          <p:nvPr/>
        </p:nvSpPr>
        <p:spPr bwMode="auto">
          <a:xfrm>
            <a:off x="45720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82949" name="AutoShape 4"/>
          <p:cNvSpPr>
            <a:spLocks noChangeArrowheads="1"/>
          </p:cNvSpPr>
          <p:nvPr/>
        </p:nvSpPr>
        <p:spPr bwMode="auto">
          <a:xfrm>
            <a:off x="261216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2950" name="AutoShape 5"/>
          <p:cNvSpPr>
            <a:spLocks noChangeArrowheads="1"/>
          </p:cNvSpPr>
          <p:nvPr/>
        </p:nvSpPr>
        <p:spPr bwMode="auto">
          <a:xfrm>
            <a:off x="39182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2951" name="AutoShape 6"/>
          <p:cNvSpPr>
            <a:spLocks noChangeArrowheads="1"/>
          </p:cNvSpPr>
          <p:nvPr/>
        </p:nvSpPr>
        <p:spPr bwMode="auto">
          <a:xfrm>
            <a:off x="19598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2952" name="AutoShape 7"/>
          <p:cNvSpPr>
            <a:spLocks noChangeArrowheads="1"/>
          </p:cNvSpPr>
          <p:nvPr/>
        </p:nvSpPr>
        <p:spPr bwMode="auto">
          <a:xfrm>
            <a:off x="32659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2953" name="AutoShape 8"/>
          <p:cNvSpPr>
            <a:spLocks noChangeArrowheads="1"/>
          </p:cNvSpPr>
          <p:nvPr/>
        </p:nvSpPr>
        <p:spPr bwMode="auto">
          <a:xfrm>
            <a:off x="58780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2954" name="AutoShape 9"/>
          <p:cNvSpPr>
            <a:spLocks noChangeArrowheads="1"/>
          </p:cNvSpPr>
          <p:nvPr/>
        </p:nvSpPr>
        <p:spPr bwMode="auto">
          <a:xfrm>
            <a:off x="65304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AAA64CF-1E97-42B1-AAAE-1F79FD5ECC91}" type="datetime1">
              <a:rPr lang="en-US" smtClean="0"/>
              <a:t>2/10/2020</a:t>
            </a:fld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9F8B6A19-3847-E341-9C64-FC37B50DC9F6}" type="slidenum">
              <a:rPr lang="en-AU" smtClean="0"/>
              <a:pPr>
                <a:defRPr/>
              </a:pPr>
              <a:t>39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93558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 descr="Example for Stable sort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762000"/>
            <a:ext cx="7685532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75CA0-E5EE-4F89-BB2F-95DDF01E494F}" type="datetime1">
              <a:rPr lang="en-US" smtClean="0"/>
              <a:t>2/10/2020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5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vert="horz" lIns="91440" tIns="352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AU"/>
              <a:t>Insertion Sort</a:t>
            </a:r>
          </a:p>
        </p:txBody>
      </p:sp>
      <p:sp>
        <p:nvSpPr>
          <p:cNvPr id="84995" name="AutoShape 2"/>
          <p:cNvSpPr>
            <a:spLocks noChangeArrowheads="1"/>
          </p:cNvSpPr>
          <p:nvPr/>
        </p:nvSpPr>
        <p:spPr bwMode="auto">
          <a:xfrm>
            <a:off x="52243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84996" name="AutoShape 3"/>
          <p:cNvSpPr>
            <a:spLocks noChangeArrowheads="1"/>
          </p:cNvSpPr>
          <p:nvPr/>
        </p:nvSpPr>
        <p:spPr bwMode="auto">
          <a:xfrm>
            <a:off x="45720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84997" name="AutoShape 4"/>
          <p:cNvSpPr>
            <a:spLocks noChangeArrowheads="1"/>
          </p:cNvSpPr>
          <p:nvPr/>
        </p:nvSpPr>
        <p:spPr bwMode="auto">
          <a:xfrm>
            <a:off x="261216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4998" name="AutoShape 5"/>
          <p:cNvSpPr>
            <a:spLocks noChangeArrowheads="1"/>
          </p:cNvSpPr>
          <p:nvPr/>
        </p:nvSpPr>
        <p:spPr bwMode="auto">
          <a:xfrm>
            <a:off x="39182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4999" name="AutoShape 6"/>
          <p:cNvSpPr>
            <a:spLocks noChangeArrowheads="1"/>
          </p:cNvSpPr>
          <p:nvPr/>
        </p:nvSpPr>
        <p:spPr bwMode="auto">
          <a:xfrm>
            <a:off x="19598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5000" name="AutoShape 7"/>
          <p:cNvSpPr>
            <a:spLocks noChangeArrowheads="1"/>
          </p:cNvSpPr>
          <p:nvPr/>
        </p:nvSpPr>
        <p:spPr bwMode="auto">
          <a:xfrm>
            <a:off x="32659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5001" name="AutoShape 8"/>
          <p:cNvSpPr>
            <a:spLocks noChangeArrowheads="1"/>
          </p:cNvSpPr>
          <p:nvPr/>
        </p:nvSpPr>
        <p:spPr bwMode="auto">
          <a:xfrm>
            <a:off x="58780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5002" name="AutoShape 9"/>
          <p:cNvSpPr>
            <a:spLocks noChangeArrowheads="1"/>
          </p:cNvSpPr>
          <p:nvPr/>
        </p:nvSpPr>
        <p:spPr bwMode="auto">
          <a:xfrm>
            <a:off x="65304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85003" name="Text Box 10"/>
          <p:cNvSpPr txBox="1">
            <a:spLocks noChangeArrowheads="1"/>
          </p:cNvSpPr>
          <p:nvPr/>
        </p:nvSpPr>
        <p:spPr bwMode="auto">
          <a:xfrm>
            <a:off x="6107041" y="1577161"/>
            <a:ext cx="979200" cy="54576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8" tIns="55220" rIns="81638" bIns="40819">
            <a:prstTxWarp prst="textNoShape">
              <a:avLst/>
            </a:prstTxWarp>
          </a:bodyPr>
          <a:lstStyle/>
          <a:p>
            <a:pPr algn="ctr">
              <a:tabLst>
                <a:tab pos="656650" algn="l"/>
              </a:tabLst>
            </a:pPr>
            <a:r>
              <a:rPr lang="en-AU" sz="1633">
                <a:solidFill>
                  <a:srgbClr val="000000"/>
                </a:solidFill>
              </a:rPr>
              <a:t>Item to position</a:t>
            </a:r>
          </a:p>
        </p:txBody>
      </p:sp>
      <p:sp>
        <p:nvSpPr>
          <p:cNvPr id="85004" name="Line 11"/>
          <p:cNvSpPr>
            <a:spLocks noChangeShapeType="1"/>
          </p:cNvSpPr>
          <p:nvPr/>
        </p:nvSpPr>
        <p:spPr bwMode="auto">
          <a:xfrm flipH="1">
            <a:off x="6268321" y="2124361"/>
            <a:ext cx="329760" cy="97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33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8A9DC118-868D-40FF-AA89-9AAFF8D7FFCE}" type="datetime1">
              <a:rPr lang="en-US" smtClean="0"/>
              <a:t>2/10/2020</a:t>
            </a:fld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9F8B6A19-3847-E341-9C64-FC37B50DC9F6}" type="slidenum">
              <a:rPr lang="en-AU" smtClean="0"/>
              <a:pPr>
                <a:defRPr/>
              </a:pPr>
              <a:t>40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519946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vert="horz" lIns="91440" tIns="352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AU"/>
              <a:t>Insertion Sort</a:t>
            </a:r>
          </a:p>
        </p:txBody>
      </p:sp>
      <p:sp>
        <p:nvSpPr>
          <p:cNvPr id="87043" name="AutoShape 2"/>
          <p:cNvSpPr>
            <a:spLocks noChangeArrowheads="1"/>
          </p:cNvSpPr>
          <p:nvPr/>
        </p:nvSpPr>
        <p:spPr bwMode="auto">
          <a:xfrm>
            <a:off x="52243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87044" name="AutoShape 3"/>
          <p:cNvSpPr>
            <a:spLocks noChangeArrowheads="1"/>
          </p:cNvSpPr>
          <p:nvPr/>
        </p:nvSpPr>
        <p:spPr bwMode="auto">
          <a:xfrm>
            <a:off x="45720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87045" name="AutoShape 4"/>
          <p:cNvSpPr>
            <a:spLocks noChangeArrowheads="1"/>
          </p:cNvSpPr>
          <p:nvPr/>
        </p:nvSpPr>
        <p:spPr bwMode="auto">
          <a:xfrm>
            <a:off x="261216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7046" name="AutoShape 5"/>
          <p:cNvSpPr>
            <a:spLocks noChangeArrowheads="1"/>
          </p:cNvSpPr>
          <p:nvPr/>
        </p:nvSpPr>
        <p:spPr bwMode="auto">
          <a:xfrm>
            <a:off x="39182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7047" name="AutoShape 6"/>
          <p:cNvSpPr>
            <a:spLocks noChangeArrowheads="1"/>
          </p:cNvSpPr>
          <p:nvPr/>
        </p:nvSpPr>
        <p:spPr bwMode="auto">
          <a:xfrm>
            <a:off x="19598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7048" name="AutoShape 7"/>
          <p:cNvSpPr>
            <a:spLocks noChangeArrowheads="1"/>
          </p:cNvSpPr>
          <p:nvPr/>
        </p:nvSpPr>
        <p:spPr bwMode="auto">
          <a:xfrm>
            <a:off x="32659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7049" name="AutoShape 8"/>
          <p:cNvSpPr>
            <a:spLocks noChangeArrowheads="1"/>
          </p:cNvSpPr>
          <p:nvPr/>
        </p:nvSpPr>
        <p:spPr bwMode="auto">
          <a:xfrm>
            <a:off x="5878081" y="408852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7050" name="AutoShape 9"/>
          <p:cNvSpPr>
            <a:spLocks noChangeArrowheads="1"/>
          </p:cNvSpPr>
          <p:nvPr/>
        </p:nvSpPr>
        <p:spPr bwMode="auto">
          <a:xfrm>
            <a:off x="65304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87051" name="AutoShape 8"/>
          <p:cNvSpPr>
            <a:spLocks noChangeArrowheads="1"/>
          </p:cNvSpPr>
          <p:nvPr/>
        </p:nvSpPr>
        <p:spPr bwMode="auto">
          <a:xfrm>
            <a:off x="58780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0000">
              <a:alpha val="39999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BFBFBF"/>
                </a:solidFill>
              </a:rPr>
              <a:t>3</a:t>
            </a:r>
          </a:p>
        </p:txBody>
      </p:sp>
      <p:sp>
        <p:nvSpPr>
          <p:cNvPr id="14" name="Left-Up Arrow 13"/>
          <p:cNvSpPr/>
          <p:nvPr/>
        </p:nvSpPr>
        <p:spPr bwMode="auto">
          <a:xfrm rot="5400000">
            <a:off x="5401441" y="4120201"/>
            <a:ext cx="419040" cy="419040"/>
          </a:xfrm>
          <a:prstGeom prst="leftUp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87053" name="TextBox 14"/>
          <p:cNvSpPr txBox="1">
            <a:spLocks noChangeArrowheads="1"/>
          </p:cNvSpPr>
          <p:nvPr/>
        </p:nvSpPr>
        <p:spPr bwMode="auto">
          <a:xfrm>
            <a:off x="4710241" y="4534921"/>
            <a:ext cx="935192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33"/>
              <a:t>compare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45A6AC8-B209-4329-B0E9-4754E8C91AA9}" type="datetime1">
              <a:rPr lang="en-US" smtClean="0"/>
              <a:t>2/10/2020</a:t>
            </a:fld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9F8B6A19-3847-E341-9C64-FC37B50DC9F6}" type="slidenum">
              <a:rPr lang="en-AU" smtClean="0"/>
              <a:pPr>
                <a:defRPr/>
              </a:pPr>
              <a:t>41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655164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vert="horz" lIns="91440" tIns="352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AU"/>
              <a:t>Insertion Sort</a:t>
            </a:r>
          </a:p>
        </p:txBody>
      </p:sp>
      <p:sp>
        <p:nvSpPr>
          <p:cNvPr id="89091" name="AutoShape 2"/>
          <p:cNvSpPr>
            <a:spLocks noChangeArrowheads="1"/>
          </p:cNvSpPr>
          <p:nvPr/>
        </p:nvSpPr>
        <p:spPr bwMode="auto">
          <a:xfrm>
            <a:off x="58723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89092" name="AutoShape 3"/>
          <p:cNvSpPr>
            <a:spLocks noChangeArrowheads="1"/>
          </p:cNvSpPr>
          <p:nvPr/>
        </p:nvSpPr>
        <p:spPr bwMode="auto">
          <a:xfrm>
            <a:off x="45720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89093" name="AutoShape 4"/>
          <p:cNvSpPr>
            <a:spLocks noChangeArrowheads="1"/>
          </p:cNvSpPr>
          <p:nvPr/>
        </p:nvSpPr>
        <p:spPr bwMode="auto">
          <a:xfrm>
            <a:off x="261216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9094" name="AutoShape 5"/>
          <p:cNvSpPr>
            <a:spLocks noChangeArrowheads="1"/>
          </p:cNvSpPr>
          <p:nvPr/>
        </p:nvSpPr>
        <p:spPr bwMode="auto">
          <a:xfrm>
            <a:off x="39182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9095" name="AutoShape 6"/>
          <p:cNvSpPr>
            <a:spLocks noChangeArrowheads="1"/>
          </p:cNvSpPr>
          <p:nvPr/>
        </p:nvSpPr>
        <p:spPr bwMode="auto">
          <a:xfrm>
            <a:off x="19598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9096" name="AutoShape 7"/>
          <p:cNvSpPr>
            <a:spLocks noChangeArrowheads="1"/>
          </p:cNvSpPr>
          <p:nvPr/>
        </p:nvSpPr>
        <p:spPr bwMode="auto">
          <a:xfrm>
            <a:off x="32659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9097" name="AutoShape 8"/>
          <p:cNvSpPr>
            <a:spLocks noChangeArrowheads="1"/>
          </p:cNvSpPr>
          <p:nvPr/>
        </p:nvSpPr>
        <p:spPr bwMode="auto">
          <a:xfrm>
            <a:off x="5878081" y="408852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9098" name="AutoShape 9"/>
          <p:cNvSpPr>
            <a:spLocks noChangeArrowheads="1"/>
          </p:cNvSpPr>
          <p:nvPr/>
        </p:nvSpPr>
        <p:spPr bwMode="auto">
          <a:xfrm>
            <a:off x="65304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89099" name="AutoShape 2"/>
          <p:cNvSpPr>
            <a:spLocks noChangeArrowheads="1"/>
          </p:cNvSpPr>
          <p:nvPr/>
        </p:nvSpPr>
        <p:spPr bwMode="auto">
          <a:xfrm>
            <a:off x="52243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>
              <a:alpha val="39999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BFBFBF"/>
                </a:solidFill>
              </a:rPr>
              <a:t>9</a:t>
            </a:r>
          </a:p>
        </p:txBody>
      </p:sp>
      <p:sp>
        <p:nvSpPr>
          <p:cNvPr id="14" name="Left-Up Arrow 13"/>
          <p:cNvSpPr/>
          <p:nvPr/>
        </p:nvSpPr>
        <p:spPr bwMode="auto">
          <a:xfrm rot="5400000">
            <a:off x="4775041" y="4120201"/>
            <a:ext cx="419040" cy="419040"/>
          </a:xfrm>
          <a:prstGeom prst="leftUp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89101" name="TextBox 14"/>
          <p:cNvSpPr txBox="1">
            <a:spLocks noChangeArrowheads="1"/>
          </p:cNvSpPr>
          <p:nvPr/>
        </p:nvSpPr>
        <p:spPr bwMode="auto">
          <a:xfrm>
            <a:off x="4083841" y="4534921"/>
            <a:ext cx="935192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33"/>
              <a:t>compare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4CEB225E-9D29-45CF-9CC2-3B65CF23A1BE}" type="datetime1">
              <a:rPr lang="en-US" smtClean="0"/>
              <a:t>2/10/2020</a:t>
            </a:fld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9F8B6A19-3847-E341-9C64-FC37B50DC9F6}" type="slidenum">
              <a:rPr lang="en-AU" smtClean="0"/>
              <a:pPr>
                <a:defRPr/>
              </a:pPr>
              <a:t>42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710795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vert="horz" lIns="91440" tIns="352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AU"/>
              <a:t>Insertion Sort</a:t>
            </a:r>
          </a:p>
        </p:txBody>
      </p:sp>
      <p:sp>
        <p:nvSpPr>
          <p:cNvPr id="91139" name="AutoShape 2"/>
          <p:cNvSpPr>
            <a:spLocks noChangeArrowheads="1"/>
          </p:cNvSpPr>
          <p:nvPr/>
        </p:nvSpPr>
        <p:spPr bwMode="auto">
          <a:xfrm>
            <a:off x="58723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91140" name="AutoShape 3"/>
          <p:cNvSpPr>
            <a:spLocks noChangeArrowheads="1"/>
          </p:cNvSpPr>
          <p:nvPr/>
        </p:nvSpPr>
        <p:spPr bwMode="auto">
          <a:xfrm>
            <a:off x="52286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91141" name="AutoShape 4"/>
          <p:cNvSpPr>
            <a:spLocks noChangeArrowheads="1"/>
          </p:cNvSpPr>
          <p:nvPr/>
        </p:nvSpPr>
        <p:spPr bwMode="auto">
          <a:xfrm>
            <a:off x="261216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91142" name="AutoShape 5"/>
          <p:cNvSpPr>
            <a:spLocks noChangeArrowheads="1"/>
          </p:cNvSpPr>
          <p:nvPr/>
        </p:nvSpPr>
        <p:spPr bwMode="auto">
          <a:xfrm>
            <a:off x="39182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91143" name="AutoShape 6"/>
          <p:cNvSpPr>
            <a:spLocks noChangeArrowheads="1"/>
          </p:cNvSpPr>
          <p:nvPr/>
        </p:nvSpPr>
        <p:spPr bwMode="auto">
          <a:xfrm>
            <a:off x="19598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91144" name="AutoShape 7"/>
          <p:cNvSpPr>
            <a:spLocks noChangeArrowheads="1"/>
          </p:cNvSpPr>
          <p:nvPr/>
        </p:nvSpPr>
        <p:spPr bwMode="auto">
          <a:xfrm>
            <a:off x="32659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91145" name="AutoShape 8"/>
          <p:cNvSpPr>
            <a:spLocks noChangeArrowheads="1"/>
          </p:cNvSpPr>
          <p:nvPr/>
        </p:nvSpPr>
        <p:spPr bwMode="auto">
          <a:xfrm>
            <a:off x="5878081" y="408852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91146" name="AutoShape 9"/>
          <p:cNvSpPr>
            <a:spLocks noChangeArrowheads="1"/>
          </p:cNvSpPr>
          <p:nvPr/>
        </p:nvSpPr>
        <p:spPr bwMode="auto">
          <a:xfrm>
            <a:off x="65304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91147" name="AutoShape 3"/>
          <p:cNvSpPr>
            <a:spLocks noChangeArrowheads="1"/>
          </p:cNvSpPr>
          <p:nvPr/>
        </p:nvSpPr>
        <p:spPr bwMode="auto">
          <a:xfrm>
            <a:off x="45720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>
              <a:alpha val="39999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BFBFBF"/>
                </a:solidFill>
              </a:rPr>
              <a:t>7</a:t>
            </a:r>
          </a:p>
        </p:txBody>
      </p:sp>
      <p:sp>
        <p:nvSpPr>
          <p:cNvPr id="14" name="Left-Up Arrow 13"/>
          <p:cNvSpPr/>
          <p:nvPr/>
        </p:nvSpPr>
        <p:spPr bwMode="auto">
          <a:xfrm rot="5400000">
            <a:off x="4152961" y="4120201"/>
            <a:ext cx="419040" cy="419040"/>
          </a:xfrm>
          <a:prstGeom prst="leftUp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91149" name="TextBox 14"/>
          <p:cNvSpPr txBox="1">
            <a:spLocks noChangeArrowheads="1"/>
          </p:cNvSpPr>
          <p:nvPr/>
        </p:nvSpPr>
        <p:spPr bwMode="auto">
          <a:xfrm>
            <a:off x="3461761" y="4534921"/>
            <a:ext cx="935192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33"/>
              <a:t>compare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B7A1B7F-DC03-491B-B0D2-0B5569F7567B}" type="datetime1">
              <a:rPr lang="en-US" smtClean="0"/>
              <a:t>2/10/2020</a:t>
            </a:fld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9F8B6A19-3847-E341-9C64-FC37B50DC9F6}" type="slidenum">
              <a:rPr lang="en-AU" smtClean="0"/>
              <a:pPr>
                <a:defRPr/>
              </a:pPr>
              <a:t>43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35715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vert="horz" lIns="91440" tIns="352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AU"/>
              <a:t>Insertion Sort</a:t>
            </a:r>
          </a:p>
        </p:txBody>
      </p:sp>
      <p:sp>
        <p:nvSpPr>
          <p:cNvPr id="93187" name="AutoShape 2"/>
          <p:cNvSpPr>
            <a:spLocks noChangeArrowheads="1"/>
          </p:cNvSpPr>
          <p:nvPr/>
        </p:nvSpPr>
        <p:spPr bwMode="auto">
          <a:xfrm>
            <a:off x="58723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93188" name="AutoShape 3"/>
          <p:cNvSpPr>
            <a:spLocks noChangeArrowheads="1"/>
          </p:cNvSpPr>
          <p:nvPr/>
        </p:nvSpPr>
        <p:spPr bwMode="auto">
          <a:xfrm>
            <a:off x="52286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93189" name="AutoShape 4"/>
          <p:cNvSpPr>
            <a:spLocks noChangeArrowheads="1"/>
          </p:cNvSpPr>
          <p:nvPr/>
        </p:nvSpPr>
        <p:spPr bwMode="auto">
          <a:xfrm>
            <a:off x="261216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93190" name="AutoShape 5"/>
          <p:cNvSpPr>
            <a:spLocks noChangeArrowheads="1"/>
          </p:cNvSpPr>
          <p:nvPr/>
        </p:nvSpPr>
        <p:spPr bwMode="auto">
          <a:xfrm>
            <a:off x="458496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93191" name="AutoShape 6"/>
          <p:cNvSpPr>
            <a:spLocks noChangeArrowheads="1"/>
          </p:cNvSpPr>
          <p:nvPr/>
        </p:nvSpPr>
        <p:spPr bwMode="auto">
          <a:xfrm>
            <a:off x="19598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93192" name="AutoShape 7"/>
          <p:cNvSpPr>
            <a:spLocks noChangeArrowheads="1"/>
          </p:cNvSpPr>
          <p:nvPr/>
        </p:nvSpPr>
        <p:spPr bwMode="auto">
          <a:xfrm>
            <a:off x="32659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93193" name="AutoShape 8"/>
          <p:cNvSpPr>
            <a:spLocks noChangeArrowheads="1"/>
          </p:cNvSpPr>
          <p:nvPr/>
        </p:nvSpPr>
        <p:spPr bwMode="auto">
          <a:xfrm>
            <a:off x="5878081" y="408852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93194" name="AutoShape 9"/>
          <p:cNvSpPr>
            <a:spLocks noChangeArrowheads="1"/>
          </p:cNvSpPr>
          <p:nvPr/>
        </p:nvSpPr>
        <p:spPr bwMode="auto">
          <a:xfrm>
            <a:off x="65304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93195" name="AutoShape 5"/>
          <p:cNvSpPr>
            <a:spLocks noChangeArrowheads="1"/>
          </p:cNvSpPr>
          <p:nvPr/>
        </p:nvSpPr>
        <p:spPr bwMode="auto">
          <a:xfrm>
            <a:off x="392976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>
              <a:alpha val="39999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BFBFBF"/>
                </a:solidFill>
              </a:rPr>
              <a:t>5</a:t>
            </a:r>
          </a:p>
        </p:txBody>
      </p:sp>
      <p:sp>
        <p:nvSpPr>
          <p:cNvPr id="14" name="Left-Up Arrow 13"/>
          <p:cNvSpPr/>
          <p:nvPr/>
        </p:nvSpPr>
        <p:spPr bwMode="auto">
          <a:xfrm rot="5400000">
            <a:off x="3461761" y="4120201"/>
            <a:ext cx="419040" cy="419040"/>
          </a:xfrm>
          <a:prstGeom prst="leftUp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93197" name="TextBox 14"/>
          <p:cNvSpPr txBox="1">
            <a:spLocks noChangeArrowheads="1"/>
          </p:cNvSpPr>
          <p:nvPr/>
        </p:nvSpPr>
        <p:spPr bwMode="auto">
          <a:xfrm>
            <a:off x="2770561" y="4534921"/>
            <a:ext cx="935192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33"/>
              <a:t>compare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54179F9-931E-48EA-B8D2-A374A586E807}" type="datetime1">
              <a:rPr lang="en-US" smtClean="0"/>
              <a:t>2/10/2020</a:t>
            </a:fld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9F8B6A19-3847-E341-9C64-FC37B50DC9F6}" type="slidenum">
              <a:rPr lang="en-AU" smtClean="0"/>
              <a:pPr>
                <a:defRPr/>
              </a:pPr>
              <a:t>44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844730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vert="horz" lIns="91440" tIns="352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AU"/>
              <a:t>Insertion Sort</a:t>
            </a:r>
          </a:p>
        </p:txBody>
      </p:sp>
      <p:sp>
        <p:nvSpPr>
          <p:cNvPr id="95235" name="AutoShape 2"/>
          <p:cNvSpPr>
            <a:spLocks noChangeArrowheads="1"/>
          </p:cNvSpPr>
          <p:nvPr/>
        </p:nvSpPr>
        <p:spPr bwMode="auto">
          <a:xfrm>
            <a:off x="58723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95236" name="AutoShape 3"/>
          <p:cNvSpPr>
            <a:spLocks noChangeArrowheads="1"/>
          </p:cNvSpPr>
          <p:nvPr/>
        </p:nvSpPr>
        <p:spPr bwMode="auto">
          <a:xfrm>
            <a:off x="52286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95237" name="AutoShape 4"/>
          <p:cNvSpPr>
            <a:spLocks noChangeArrowheads="1"/>
          </p:cNvSpPr>
          <p:nvPr/>
        </p:nvSpPr>
        <p:spPr bwMode="auto">
          <a:xfrm>
            <a:off x="261216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95238" name="AutoShape 5"/>
          <p:cNvSpPr>
            <a:spLocks noChangeArrowheads="1"/>
          </p:cNvSpPr>
          <p:nvPr/>
        </p:nvSpPr>
        <p:spPr bwMode="auto">
          <a:xfrm>
            <a:off x="458496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95239" name="AutoShape 6"/>
          <p:cNvSpPr>
            <a:spLocks noChangeArrowheads="1"/>
          </p:cNvSpPr>
          <p:nvPr/>
        </p:nvSpPr>
        <p:spPr bwMode="auto">
          <a:xfrm>
            <a:off x="19598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95240" name="AutoShape 7"/>
          <p:cNvSpPr>
            <a:spLocks noChangeArrowheads="1"/>
          </p:cNvSpPr>
          <p:nvPr/>
        </p:nvSpPr>
        <p:spPr bwMode="auto">
          <a:xfrm>
            <a:off x="39412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95241" name="AutoShape 8"/>
          <p:cNvSpPr>
            <a:spLocks noChangeArrowheads="1"/>
          </p:cNvSpPr>
          <p:nvPr/>
        </p:nvSpPr>
        <p:spPr bwMode="auto">
          <a:xfrm>
            <a:off x="5878081" y="408852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95242" name="AutoShape 9"/>
          <p:cNvSpPr>
            <a:spLocks noChangeArrowheads="1"/>
          </p:cNvSpPr>
          <p:nvPr/>
        </p:nvSpPr>
        <p:spPr bwMode="auto">
          <a:xfrm>
            <a:off x="65304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95243" name="AutoShape 7"/>
          <p:cNvSpPr>
            <a:spLocks noChangeArrowheads="1"/>
          </p:cNvSpPr>
          <p:nvPr/>
        </p:nvSpPr>
        <p:spPr bwMode="auto">
          <a:xfrm>
            <a:off x="32774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>
              <a:alpha val="39999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BFBFBF"/>
                </a:solidFill>
              </a:rPr>
              <a:t>4</a:t>
            </a:r>
          </a:p>
        </p:txBody>
      </p:sp>
      <p:sp>
        <p:nvSpPr>
          <p:cNvPr id="14" name="Left-Up Arrow 13"/>
          <p:cNvSpPr/>
          <p:nvPr/>
        </p:nvSpPr>
        <p:spPr bwMode="auto">
          <a:xfrm rot="5400000">
            <a:off x="2770561" y="4120201"/>
            <a:ext cx="419040" cy="419040"/>
          </a:xfrm>
          <a:prstGeom prst="leftUp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95245" name="TextBox 14"/>
          <p:cNvSpPr txBox="1">
            <a:spLocks noChangeArrowheads="1"/>
          </p:cNvSpPr>
          <p:nvPr/>
        </p:nvSpPr>
        <p:spPr bwMode="auto">
          <a:xfrm>
            <a:off x="2079361" y="4534921"/>
            <a:ext cx="935192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33"/>
              <a:t>compare</a:t>
            </a:r>
          </a:p>
        </p:txBody>
      </p:sp>
      <p:sp>
        <p:nvSpPr>
          <p:cNvPr id="95246" name="Line 10"/>
          <p:cNvSpPr>
            <a:spLocks noChangeShapeType="1"/>
          </p:cNvSpPr>
          <p:nvPr/>
        </p:nvSpPr>
        <p:spPr bwMode="auto">
          <a:xfrm>
            <a:off x="3604321" y="2668681"/>
            <a:ext cx="0" cy="442080"/>
          </a:xfrm>
          <a:prstGeom prst="line">
            <a:avLst/>
          </a:prstGeom>
          <a:noFill/>
          <a:ln w="36000">
            <a:solidFill>
              <a:srgbClr val="FF0000"/>
            </a:solidFill>
            <a:round/>
            <a:headEnd/>
            <a:tailEnd type="stealth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33"/>
          </a:p>
        </p:txBody>
      </p:sp>
      <p:sp>
        <p:nvSpPr>
          <p:cNvPr id="95247" name="Text Box 11"/>
          <p:cNvSpPr txBox="1">
            <a:spLocks noChangeArrowheads="1"/>
          </p:cNvSpPr>
          <p:nvPr/>
        </p:nvSpPr>
        <p:spPr bwMode="auto">
          <a:xfrm>
            <a:off x="2844001" y="2253961"/>
            <a:ext cx="1362240" cy="3139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8" tIns="55220" rIns="81638" bIns="40819">
            <a:prstTxWarp prst="textNoShape">
              <a:avLst/>
            </a:prstTxWarp>
          </a:bodyPr>
          <a:lstStyle/>
          <a:p>
            <a:pPr>
              <a:tabLst>
                <a:tab pos="656650" algn="l"/>
                <a:tab pos="1313299" algn="l"/>
              </a:tabLst>
            </a:pPr>
            <a:r>
              <a:rPr lang="en-AU" sz="1633">
                <a:solidFill>
                  <a:srgbClr val="000000"/>
                </a:solidFill>
              </a:rPr>
              <a:t>belongs here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EBC8D133-E626-40D5-8875-EE5D81BCF3D9}" type="datetime1">
              <a:rPr lang="en-US" smtClean="0"/>
              <a:t>2/10/2020</a:t>
            </a:fld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9F8B6A19-3847-E341-9C64-FC37B50DC9F6}" type="slidenum">
              <a:rPr lang="en-AU" smtClean="0"/>
              <a:pPr>
                <a:defRPr/>
              </a:pPr>
              <a:t>45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0175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vert="horz" lIns="91440" tIns="352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AU"/>
              <a:t>Insertion Sort</a:t>
            </a:r>
          </a:p>
        </p:txBody>
      </p:sp>
      <p:sp>
        <p:nvSpPr>
          <p:cNvPr id="97283" name="AutoShape 2"/>
          <p:cNvSpPr>
            <a:spLocks noChangeArrowheads="1"/>
          </p:cNvSpPr>
          <p:nvPr/>
        </p:nvSpPr>
        <p:spPr bwMode="auto">
          <a:xfrm>
            <a:off x="58780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97284" name="AutoShape 3"/>
          <p:cNvSpPr>
            <a:spLocks noChangeArrowheads="1"/>
          </p:cNvSpPr>
          <p:nvPr/>
        </p:nvSpPr>
        <p:spPr bwMode="auto">
          <a:xfrm>
            <a:off x="52243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97285" name="AutoShape 4"/>
          <p:cNvSpPr>
            <a:spLocks noChangeArrowheads="1"/>
          </p:cNvSpPr>
          <p:nvPr/>
        </p:nvSpPr>
        <p:spPr bwMode="auto">
          <a:xfrm>
            <a:off x="261216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97286" name="AutoShape 5"/>
          <p:cNvSpPr>
            <a:spLocks noChangeArrowheads="1"/>
          </p:cNvSpPr>
          <p:nvPr/>
        </p:nvSpPr>
        <p:spPr bwMode="auto">
          <a:xfrm>
            <a:off x="45720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97287" name="AutoShape 6"/>
          <p:cNvSpPr>
            <a:spLocks noChangeArrowheads="1"/>
          </p:cNvSpPr>
          <p:nvPr/>
        </p:nvSpPr>
        <p:spPr bwMode="auto">
          <a:xfrm>
            <a:off x="19598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97288" name="AutoShape 7"/>
          <p:cNvSpPr>
            <a:spLocks noChangeArrowheads="1"/>
          </p:cNvSpPr>
          <p:nvPr/>
        </p:nvSpPr>
        <p:spPr bwMode="auto">
          <a:xfrm>
            <a:off x="39182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97289" name="AutoShape 8"/>
          <p:cNvSpPr>
            <a:spLocks noChangeArrowheads="1"/>
          </p:cNvSpPr>
          <p:nvPr/>
        </p:nvSpPr>
        <p:spPr bwMode="auto">
          <a:xfrm>
            <a:off x="3265921" y="326772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97290" name="AutoShape 9"/>
          <p:cNvSpPr>
            <a:spLocks noChangeArrowheads="1"/>
          </p:cNvSpPr>
          <p:nvPr/>
        </p:nvSpPr>
        <p:spPr bwMode="auto">
          <a:xfrm>
            <a:off x="65304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298DDE3-2139-4F34-8AAB-D3EC5731428C}" type="datetime1">
              <a:rPr lang="en-US" smtClean="0"/>
              <a:t>2/10/2020</a:t>
            </a:fld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9F8B6A19-3847-E341-9C64-FC37B50DC9F6}" type="slidenum">
              <a:rPr lang="en-AU" smtClean="0"/>
              <a:pPr>
                <a:defRPr/>
              </a:pPr>
              <a:t>46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980603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vert="horz" lIns="91440" tIns="352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AU"/>
              <a:t>Insertion Sort</a:t>
            </a:r>
          </a:p>
        </p:txBody>
      </p:sp>
      <p:sp>
        <p:nvSpPr>
          <p:cNvPr id="99331" name="AutoShape 2"/>
          <p:cNvSpPr>
            <a:spLocks noChangeArrowheads="1"/>
          </p:cNvSpPr>
          <p:nvPr/>
        </p:nvSpPr>
        <p:spPr bwMode="auto">
          <a:xfrm>
            <a:off x="58780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99332" name="AutoShape 3"/>
          <p:cNvSpPr>
            <a:spLocks noChangeArrowheads="1"/>
          </p:cNvSpPr>
          <p:nvPr/>
        </p:nvSpPr>
        <p:spPr bwMode="auto">
          <a:xfrm>
            <a:off x="52243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99333" name="AutoShape 4"/>
          <p:cNvSpPr>
            <a:spLocks noChangeArrowheads="1"/>
          </p:cNvSpPr>
          <p:nvPr/>
        </p:nvSpPr>
        <p:spPr bwMode="auto">
          <a:xfrm>
            <a:off x="261216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99334" name="AutoShape 5"/>
          <p:cNvSpPr>
            <a:spLocks noChangeArrowheads="1"/>
          </p:cNvSpPr>
          <p:nvPr/>
        </p:nvSpPr>
        <p:spPr bwMode="auto">
          <a:xfrm>
            <a:off x="45720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99335" name="AutoShape 6"/>
          <p:cNvSpPr>
            <a:spLocks noChangeArrowheads="1"/>
          </p:cNvSpPr>
          <p:nvPr/>
        </p:nvSpPr>
        <p:spPr bwMode="auto">
          <a:xfrm>
            <a:off x="19598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99336" name="AutoShape 7"/>
          <p:cNvSpPr>
            <a:spLocks noChangeArrowheads="1"/>
          </p:cNvSpPr>
          <p:nvPr/>
        </p:nvSpPr>
        <p:spPr bwMode="auto">
          <a:xfrm>
            <a:off x="39182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99337" name="AutoShape 8"/>
          <p:cNvSpPr>
            <a:spLocks noChangeArrowheads="1"/>
          </p:cNvSpPr>
          <p:nvPr/>
        </p:nvSpPr>
        <p:spPr bwMode="auto">
          <a:xfrm>
            <a:off x="32659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99338" name="AutoShape 9"/>
          <p:cNvSpPr>
            <a:spLocks noChangeArrowheads="1"/>
          </p:cNvSpPr>
          <p:nvPr/>
        </p:nvSpPr>
        <p:spPr bwMode="auto">
          <a:xfrm>
            <a:off x="65304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1437310C-B4F5-48E4-A578-87F7599525A5}" type="datetime1">
              <a:rPr lang="en-US" smtClean="0"/>
              <a:t>2/10/2020</a:t>
            </a:fld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9F8B6A19-3847-E341-9C64-FC37B50DC9F6}" type="slidenum">
              <a:rPr lang="en-AU" smtClean="0"/>
              <a:pPr>
                <a:defRPr/>
              </a:pPr>
              <a:t>47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531642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vert="horz" lIns="91440" tIns="352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AU"/>
              <a:t>Insertion Sort</a:t>
            </a:r>
          </a:p>
        </p:txBody>
      </p:sp>
      <p:sp>
        <p:nvSpPr>
          <p:cNvPr id="101379" name="AutoShape 2"/>
          <p:cNvSpPr>
            <a:spLocks noChangeArrowheads="1"/>
          </p:cNvSpPr>
          <p:nvPr/>
        </p:nvSpPr>
        <p:spPr bwMode="auto">
          <a:xfrm>
            <a:off x="58780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101380" name="AutoShape 3"/>
          <p:cNvSpPr>
            <a:spLocks noChangeArrowheads="1"/>
          </p:cNvSpPr>
          <p:nvPr/>
        </p:nvSpPr>
        <p:spPr bwMode="auto">
          <a:xfrm>
            <a:off x="52243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01381" name="AutoShape 4"/>
          <p:cNvSpPr>
            <a:spLocks noChangeArrowheads="1"/>
          </p:cNvSpPr>
          <p:nvPr/>
        </p:nvSpPr>
        <p:spPr bwMode="auto">
          <a:xfrm>
            <a:off x="261216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01382" name="AutoShape 5"/>
          <p:cNvSpPr>
            <a:spLocks noChangeArrowheads="1"/>
          </p:cNvSpPr>
          <p:nvPr/>
        </p:nvSpPr>
        <p:spPr bwMode="auto">
          <a:xfrm>
            <a:off x="45720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01383" name="AutoShape 6"/>
          <p:cNvSpPr>
            <a:spLocks noChangeArrowheads="1"/>
          </p:cNvSpPr>
          <p:nvPr/>
        </p:nvSpPr>
        <p:spPr bwMode="auto">
          <a:xfrm>
            <a:off x="19598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01384" name="AutoShape 7"/>
          <p:cNvSpPr>
            <a:spLocks noChangeArrowheads="1"/>
          </p:cNvSpPr>
          <p:nvPr/>
        </p:nvSpPr>
        <p:spPr bwMode="auto">
          <a:xfrm>
            <a:off x="39182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01385" name="AutoShape 8"/>
          <p:cNvSpPr>
            <a:spLocks noChangeArrowheads="1"/>
          </p:cNvSpPr>
          <p:nvPr/>
        </p:nvSpPr>
        <p:spPr bwMode="auto">
          <a:xfrm>
            <a:off x="32659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01386" name="AutoShape 9"/>
          <p:cNvSpPr>
            <a:spLocks noChangeArrowheads="1"/>
          </p:cNvSpPr>
          <p:nvPr/>
        </p:nvSpPr>
        <p:spPr bwMode="auto">
          <a:xfrm>
            <a:off x="65304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01387" name="Text Box 10"/>
          <p:cNvSpPr txBox="1">
            <a:spLocks noChangeArrowheads="1"/>
          </p:cNvSpPr>
          <p:nvPr/>
        </p:nvSpPr>
        <p:spPr bwMode="auto">
          <a:xfrm>
            <a:off x="6726241" y="1578601"/>
            <a:ext cx="979200" cy="54576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8" tIns="55220" rIns="81638" bIns="40819">
            <a:prstTxWarp prst="textNoShape">
              <a:avLst/>
            </a:prstTxWarp>
          </a:bodyPr>
          <a:lstStyle/>
          <a:p>
            <a:pPr algn="ctr">
              <a:tabLst>
                <a:tab pos="656650" algn="l"/>
              </a:tabLst>
            </a:pPr>
            <a:r>
              <a:rPr lang="en-AU" sz="1633">
                <a:solidFill>
                  <a:srgbClr val="000000"/>
                </a:solidFill>
              </a:rPr>
              <a:t>Item to position</a:t>
            </a:r>
          </a:p>
        </p:txBody>
      </p:sp>
      <p:sp>
        <p:nvSpPr>
          <p:cNvPr id="101388" name="Line 11"/>
          <p:cNvSpPr>
            <a:spLocks noChangeShapeType="1"/>
          </p:cNvSpPr>
          <p:nvPr/>
        </p:nvSpPr>
        <p:spPr bwMode="auto">
          <a:xfrm flipH="1">
            <a:off x="6888961" y="2124361"/>
            <a:ext cx="329760" cy="97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33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09941AE-61EE-4DA1-87DC-E861262D12F3}" type="datetime1">
              <a:rPr lang="en-US" smtClean="0"/>
              <a:t>2/10/2020</a:t>
            </a:fld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9F8B6A19-3847-E341-9C64-FC37B50DC9F6}" type="slidenum">
              <a:rPr lang="en-AU" smtClean="0"/>
              <a:pPr>
                <a:defRPr/>
              </a:pPr>
              <a:t>48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322829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vert="horz" lIns="91440" tIns="352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AU"/>
              <a:t>Insertion Sort</a:t>
            </a:r>
          </a:p>
        </p:txBody>
      </p:sp>
      <p:sp>
        <p:nvSpPr>
          <p:cNvPr id="103427" name="AutoShape 2"/>
          <p:cNvSpPr>
            <a:spLocks noChangeArrowheads="1"/>
          </p:cNvSpPr>
          <p:nvPr/>
        </p:nvSpPr>
        <p:spPr bwMode="auto">
          <a:xfrm>
            <a:off x="58780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103428" name="AutoShape 3"/>
          <p:cNvSpPr>
            <a:spLocks noChangeArrowheads="1"/>
          </p:cNvSpPr>
          <p:nvPr/>
        </p:nvSpPr>
        <p:spPr bwMode="auto">
          <a:xfrm>
            <a:off x="52243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03429" name="AutoShape 4"/>
          <p:cNvSpPr>
            <a:spLocks noChangeArrowheads="1"/>
          </p:cNvSpPr>
          <p:nvPr/>
        </p:nvSpPr>
        <p:spPr bwMode="auto">
          <a:xfrm>
            <a:off x="261216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03430" name="AutoShape 5"/>
          <p:cNvSpPr>
            <a:spLocks noChangeArrowheads="1"/>
          </p:cNvSpPr>
          <p:nvPr/>
        </p:nvSpPr>
        <p:spPr bwMode="auto">
          <a:xfrm>
            <a:off x="45720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03431" name="AutoShape 6"/>
          <p:cNvSpPr>
            <a:spLocks noChangeArrowheads="1"/>
          </p:cNvSpPr>
          <p:nvPr/>
        </p:nvSpPr>
        <p:spPr bwMode="auto">
          <a:xfrm>
            <a:off x="19598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03432" name="AutoShape 7"/>
          <p:cNvSpPr>
            <a:spLocks noChangeArrowheads="1"/>
          </p:cNvSpPr>
          <p:nvPr/>
        </p:nvSpPr>
        <p:spPr bwMode="auto">
          <a:xfrm>
            <a:off x="39182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03433" name="AutoShape 8"/>
          <p:cNvSpPr>
            <a:spLocks noChangeArrowheads="1"/>
          </p:cNvSpPr>
          <p:nvPr/>
        </p:nvSpPr>
        <p:spPr bwMode="auto">
          <a:xfrm>
            <a:off x="32659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03434" name="AutoShape 9"/>
          <p:cNvSpPr>
            <a:spLocks noChangeArrowheads="1"/>
          </p:cNvSpPr>
          <p:nvPr/>
        </p:nvSpPr>
        <p:spPr bwMode="auto">
          <a:xfrm>
            <a:off x="6530401" y="408852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03435" name="AutoShape 9"/>
          <p:cNvSpPr>
            <a:spLocks noChangeArrowheads="1"/>
          </p:cNvSpPr>
          <p:nvPr/>
        </p:nvSpPr>
        <p:spPr bwMode="auto">
          <a:xfrm>
            <a:off x="65304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0000">
              <a:alpha val="39999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BFBFBF"/>
                </a:solidFill>
              </a:rPr>
              <a:t>6</a:t>
            </a:r>
          </a:p>
        </p:txBody>
      </p:sp>
      <p:sp>
        <p:nvSpPr>
          <p:cNvPr id="16" name="Left-Up Arrow 15"/>
          <p:cNvSpPr/>
          <p:nvPr/>
        </p:nvSpPr>
        <p:spPr bwMode="auto">
          <a:xfrm rot="5400000">
            <a:off x="6088321" y="4120201"/>
            <a:ext cx="419040" cy="419040"/>
          </a:xfrm>
          <a:prstGeom prst="leftUp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03437" name="TextBox 16"/>
          <p:cNvSpPr txBox="1">
            <a:spLocks noChangeArrowheads="1"/>
          </p:cNvSpPr>
          <p:nvPr/>
        </p:nvSpPr>
        <p:spPr bwMode="auto">
          <a:xfrm>
            <a:off x="5397121" y="4534921"/>
            <a:ext cx="935192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33"/>
              <a:t>compare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EEB23E5D-766F-4F12-85E1-9F191268C10A}" type="datetime1">
              <a:rPr lang="en-US" smtClean="0"/>
              <a:t>2/10/2020</a:t>
            </a:fld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9F8B6A19-3847-E341-9C64-FC37B50DC9F6}" type="slidenum">
              <a:rPr lang="en-AU" smtClean="0"/>
              <a:pPr>
                <a:defRPr/>
              </a:pPr>
              <a:t>49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639287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212"/>
            <a:ext cx="7772400" cy="87818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How Insertion Sorting Works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 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3" name="Picture 2" descr="Insertion SOrting in Data Structures.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143000"/>
            <a:ext cx="8077200" cy="5129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DB20-D10D-45DA-A3F3-1F87E07CFE1C}" type="datetime1">
              <a:rPr lang="en-US" smtClean="0"/>
              <a:t>2/10/2020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9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vert="horz" lIns="91440" tIns="352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AU"/>
              <a:t>Insertion Sort</a:t>
            </a:r>
          </a:p>
        </p:txBody>
      </p:sp>
      <p:sp>
        <p:nvSpPr>
          <p:cNvPr id="105475" name="AutoShape 2"/>
          <p:cNvSpPr>
            <a:spLocks noChangeArrowheads="1"/>
          </p:cNvSpPr>
          <p:nvPr/>
        </p:nvSpPr>
        <p:spPr bwMode="auto">
          <a:xfrm>
            <a:off x="65332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105476" name="AutoShape 3"/>
          <p:cNvSpPr>
            <a:spLocks noChangeArrowheads="1"/>
          </p:cNvSpPr>
          <p:nvPr/>
        </p:nvSpPr>
        <p:spPr bwMode="auto">
          <a:xfrm>
            <a:off x="52243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05477" name="AutoShape 4"/>
          <p:cNvSpPr>
            <a:spLocks noChangeArrowheads="1"/>
          </p:cNvSpPr>
          <p:nvPr/>
        </p:nvSpPr>
        <p:spPr bwMode="auto">
          <a:xfrm>
            <a:off x="261216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05478" name="AutoShape 5"/>
          <p:cNvSpPr>
            <a:spLocks noChangeArrowheads="1"/>
          </p:cNvSpPr>
          <p:nvPr/>
        </p:nvSpPr>
        <p:spPr bwMode="auto">
          <a:xfrm>
            <a:off x="45720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05479" name="AutoShape 6"/>
          <p:cNvSpPr>
            <a:spLocks noChangeArrowheads="1"/>
          </p:cNvSpPr>
          <p:nvPr/>
        </p:nvSpPr>
        <p:spPr bwMode="auto">
          <a:xfrm>
            <a:off x="19598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05480" name="AutoShape 7"/>
          <p:cNvSpPr>
            <a:spLocks noChangeArrowheads="1"/>
          </p:cNvSpPr>
          <p:nvPr/>
        </p:nvSpPr>
        <p:spPr bwMode="auto">
          <a:xfrm>
            <a:off x="39182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05481" name="AutoShape 8"/>
          <p:cNvSpPr>
            <a:spLocks noChangeArrowheads="1"/>
          </p:cNvSpPr>
          <p:nvPr/>
        </p:nvSpPr>
        <p:spPr bwMode="auto">
          <a:xfrm>
            <a:off x="32659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05482" name="AutoShape 9"/>
          <p:cNvSpPr>
            <a:spLocks noChangeArrowheads="1"/>
          </p:cNvSpPr>
          <p:nvPr/>
        </p:nvSpPr>
        <p:spPr bwMode="auto">
          <a:xfrm>
            <a:off x="6530401" y="408852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05483" name="AutoShape 2"/>
          <p:cNvSpPr>
            <a:spLocks noChangeArrowheads="1"/>
          </p:cNvSpPr>
          <p:nvPr/>
        </p:nvSpPr>
        <p:spPr bwMode="auto">
          <a:xfrm>
            <a:off x="58780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>
              <a:alpha val="39999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BFBFBF"/>
                </a:solidFill>
              </a:rPr>
              <a:t>9</a:t>
            </a:r>
          </a:p>
        </p:txBody>
      </p:sp>
      <p:sp>
        <p:nvSpPr>
          <p:cNvPr id="14" name="Left-Up Arrow 13"/>
          <p:cNvSpPr/>
          <p:nvPr/>
        </p:nvSpPr>
        <p:spPr bwMode="auto">
          <a:xfrm rot="5400000">
            <a:off x="5466241" y="4120201"/>
            <a:ext cx="419040" cy="419040"/>
          </a:xfrm>
          <a:prstGeom prst="leftUp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05485" name="TextBox 14"/>
          <p:cNvSpPr txBox="1">
            <a:spLocks noChangeArrowheads="1"/>
          </p:cNvSpPr>
          <p:nvPr/>
        </p:nvSpPr>
        <p:spPr bwMode="auto">
          <a:xfrm>
            <a:off x="4775041" y="4534921"/>
            <a:ext cx="935192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33"/>
              <a:t>compare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00D9627-3940-4E26-9162-F55E3337B85F}" type="datetime1">
              <a:rPr lang="en-US" smtClean="0"/>
              <a:t>2/10/2020</a:t>
            </a:fld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9F8B6A19-3847-E341-9C64-FC37B50DC9F6}" type="slidenum">
              <a:rPr lang="en-AU" smtClean="0"/>
              <a:pPr>
                <a:defRPr/>
              </a:pPr>
              <a:t>50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708602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vert="horz" lIns="91440" tIns="352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AU"/>
              <a:t>Insertion Sort</a:t>
            </a:r>
          </a:p>
        </p:txBody>
      </p:sp>
      <p:sp>
        <p:nvSpPr>
          <p:cNvPr id="107523" name="AutoShape 2"/>
          <p:cNvSpPr>
            <a:spLocks noChangeArrowheads="1"/>
          </p:cNvSpPr>
          <p:nvPr/>
        </p:nvSpPr>
        <p:spPr bwMode="auto">
          <a:xfrm>
            <a:off x="65332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107524" name="AutoShape 3"/>
          <p:cNvSpPr>
            <a:spLocks noChangeArrowheads="1"/>
          </p:cNvSpPr>
          <p:nvPr/>
        </p:nvSpPr>
        <p:spPr bwMode="auto">
          <a:xfrm>
            <a:off x="58766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07525" name="AutoShape 4"/>
          <p:cNvSpPr>
            <a:spLocks noChangeArrowheads="1"/>
          </p:cNvSpPr>
          <p:nvPr/>
        </p:nvSpPr>
        <p:spPr bwMode="auto">
          <a:xfrm>
            <a:off x="261216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07526" name="AutoShape 5"/>
          <p:cNvSpPr>
            <a:spLocks noChangeArrowheads="1"/>
          </p:cNvSpPr>
          <p:nvPr/>
        </p:nvSpPr>
        <p:spPr bwMode="auto">
          <a:xfrm>
            <a:off x="45720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07527" name="AutoShape 6"/>
          <p:cNvSpPr>
            <a:spLocks noChangeArrowheads="1"/>
          </p:cNvSpPr>
          <p:nvPr/>
        </p:nvSpPr>
        <p:spPr bwMode="auto">
          <a:xfrm>
            <a:off x="19598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07528" name="AutoShape 7"/>
          <p:cNvSpPr>
            <a:spLocks noChangeArrowheads="1"/>
          </p:cNvSpPr>
          <p:nvPr/>
        </p:nvSpPr>
        <p:spPr bwMode="auto">
          <a:xfrm>
            <a:off x="39182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07529" name="AutoShape 8"/>
          <p:cNvSpPr>
            <a:spLocks noChangeArrowheads="1"/>
          </p:cNvSpPr>
          <p:nvPr/>
        </p:nvSpPr>
        <p:spPr bwMode="auto">
          <a:xfrm>
            <a:off x="32659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07530" name="AutoShape 9"/>
          <p:cNvSpPr>
            <a:spLocks noChangeArrowheads="1"/>
          </p:cNvSpPr>
          <p:nvPr/>
        </p:nvSpPr>
        <p:spPr bwMode="auto">
          <a:xfrm>
            <a:off x="6530401" y="408852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07531" name="AutoShape 3"/>
          <p:cNvSpPr>
            <a:spLocks noChangeArrowheads="1"/>
          </p:cNvSpPr>
          <p:nvPr/>
        </p:nvSpPr>
        <p:spPr bwMode="auto">
          <a:xfrm>
            <a:off x="52243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>
              <a:alpha val="39999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BFBFBF"/>
                </a:solidFill>
              </a:rPr>
              <a:t>7</a:t>
            </a:r>
          </a:p>
        </p:txBody>
      </p:sp>
      <p:sp>
        <p:nvSpPr>
          <p:cNvPr id="14" name="Left-Up Arrow 13"/>
          <p:cNvSpPr/>
          <p:nvPr/>
        </p:nvSpPr>
        <p:spPr bwMode="auto">
          <a:xfrm rot="5400000">
            <a:off x="4775041" y="4120201"/>
            <a:ext cx="419040" cy="419040"/>
          </a:xfrm>
          <a:prstGeom prst="leftUp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107533" name="TextBox 14"/>
          <p:cNvSpPr txBox="1">
            <a:spLocks noChangeArrowheads="1"/>
          </p:cNvSpPr>
          <p:nvPr/>
        </p:nvSpPr>
        <p:spPr bwMode="auto">
          <a:xfrm>
            <a:off x="4083841" y="4534921"/>
            <a:ext cx="935192" cy="34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33"/>
              <a:t>compare</a:t>
            </a:r>
          </a:p>
        </p:txBody>
      </p:sp>
      <p:sp>
        <p:nvSpPr>
          <p:cNvPr id="107534" name="Line 10"/>
          <p:cNvSpPr>
            <a:spLocks noChangeShapeType="1"/>
          </p:cNvSpPr>
          <p:nvPr/>
        </p:nvSpPr>
        <p:spPr bwMode="auto">
          <a:xfrm>
            <a:off x="5559841" y="2668681"/>
            <a:ext cx="0" cy="442080"/>
          </a:xfrm>
          <a:prstGeom prst="line">
            <a:avLst/>
          </a:prstGeom>
          <a:noFill/>
          <a:ln w="36000">
            <a:solidFill>
              <a:srgbClr val="FF0000"/>
            </a:solidFill>
            <a:round/>
            <a:headEnd/>
            <a:tailEnd type="stealth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33"/>
          </a:p>
        </p:txBody>
      </p:sp>
      <p:sp>
        <p:nvSpPr>
          <p:cNvPr id="107535" name="Text Box 11"/>
          <p:cNvSpPr txBox="1">
            <a:spLocks noChangeArrowheads="1"/>
          </p:cNvSpPr>
          <p:nvPr/>
        </p:nvSpPr>
        <p:spPr bwMode="auto">
          <a:xfrm>
            <a:off x="4799521" y="2253961"/>
            <a:ext cx="1362240" cy="3139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1638" tIns="55220" rIns="81638" bIns="40819">
            <a:prstTxWarp prst="textNoShape">
              <a:avLst/>
            </a:prstTxWarp>
          </a:bodyPr>
          <a:lstStyle/>
          <a:p>
            <a:pPr>
              <a:tabLst>
                <a:tab pos="656650" algn="l"/>
                <a:tab pos="1313299" algn="l"/>
              </a:tabLst>
            </a:pPr>
            <a:r>
              <a:rPr lang="en-AU" sz="1633">
                <a:solidFill>
                  <a:srgbClr val="000000"/>
                </a:solidFill>
              </a:rPr>
              <a:t>belongs here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0327EEC-99FE-4943-A851-653BDF1E4516}" type="datetime1">
              <a:rPr lang="en-US" smtClean="0"/>
              <a:t>2/10/2020</a:t>
            </a:fld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9F8B6A19-3847-E341-9C64-FC37B50DC9F6}" type="slidenum">
              <a:rPr lang="en-AU" smtClean="0"/>
              <a:pPr>
                <a:defRPr/>
              </a:pPr>
              <a:t>51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423279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vert="horz" lIns="91440" tIns="352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AU"/>
              <a:t>Insertion Sort</a:t>
            </a:r>
          </a:p>
        </p:txBody>
      </p:sp>
      <p:sp>
        <p:nvSpPr>
          <p:cNvPr id="109571" name="AutoShape 2"/>
          <p:cNvSpPr>
            <a:spLocks noChangeArrowheads="1"/>
          </p:cNvSpPr>
          <p:nvPr/>
        </p:nvSpPr>
        <p:spPr bwMode="auto">
          <a:xfrm>
            <a:off x="65304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109572" name="AutoShape 3"/>
          <p:cNvSpPr>
            <a:spLocks noChangeArrowheads="1"/>
          </p:cNvSpPr>
          <p:nvPr/>
        </p:nvSpPr>
        <p:spPr bwMode="auto">
          <a:xfrm>
            <a:off x="58780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09573" name="AutoShape 4"/>
          <p:cNvSpPr>
            <a:spLocks noChangeArrowheads="1"/>
          </p:cNvSpPr>
          <p:nvPr/>
        </p:nvSpPr>
        <p:spPr bwMode="auto">
          <a:xfrm>
            <a:off x="261216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09574" name="AutoShape 5"/>
          <p:cNvSpPr>
            <a:spLocks noChangeArrowheads="1"/>
          </p:cNvSpPr>
          <p:nvPr/>
        </p:nvSpPr>
        <p:spPr bwMode="auto">
          <a:xfrm>
            <a:off x="45720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09575" name="AutoShape 6"/>
          <p:cNvSpPr>
            <a:spLocks noChangeArrowheads="1"/>
          </p:cNvSpPr>
          <p:nvPr/>
        </p:nvSpPr>
        <p:spPr bwMode="auto">
          <a:xfrm>
            <a:off x="19598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09576" name="AutoShape 7"/>
          <p:cNvSpPr>
            <a:spLocks noChangeArrowheads="1"/>
          </p:cNvSpPr>
          <p:nvPr/>
        </p:nvSpPr>
        <p:spPr bwMode="auto">
          <a:xfrm>
            <a:off x="39182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09577" name="AutoShape 8"/>
          <p:cNvSpPr>
            <a:spLocks noChangeArrowheads="1"/>
          </p:cNvSpPr>
          <p:nvPr/>
        </p:nvSpPr>
        <p:spPr bwMode="auto">
          <a:xfrm>
            <a:off x="32659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09578" name="AutoShape 9"/>
          <p:cNvSpPr>
            <a:spLocks noChangeArrowheads="1"/>
          </p:cNvSpPr>
          <p:nvPr/>
        </p:nvSpPr>
        <p:spPr bwMode="auto">
          <a:xfrm>
            <a:off x="5224321" y="326772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29F88EE-DBA4-4E2F-A849-91027AF877E7}" type="datetime1">
              <a:rPr lang="en-US" smtClean="0"/>
              <a:t>2/10/2020</a:t>
            </a:fld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9F8B6A19-3847-E341-9C64-FC37B50DC9F6}" type="slidenum">
              <a:rPr lang="en-AU" smtClean="0"/>
              <a:pPr>
                <a:defRPr/>
              </a:pPr>
              <a:t>52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58708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vert="horz" lIns="91440" tIns="352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AU"/>
              <a:t>Insertion Sort</a:t>
            </a:r>
          </a:p>
        </p:txBody>
      </p:sp>
      <p:sp>
        <p:nvSpPr>
          <p:cNvPr id="111619" name="AutoShape 2"/>
          <p:cNvSpPr>
            <a:spLocks noChangeArrowheads="1"/>
          </p:cNvSpPr>
          <p:nvPr/>
        </p:nvSpPr>
        <p:spPr bwMode="auto">
          <a:xfrm>
            <a:off x="65304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111620" name="AutoShape 3"/>
          <p:cNvSpPr>
            <a:spLocks noChangeArrowheads="1"/>
          </p:cNvSpPr>
          <p:nvPr/>
        </p:nvSpPr>
        <p:spPr bwMode="auto">
          <a:xfrm>
            <a:off x="58780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11621" name="AutoShape 4"/>
          <p:cNvSpPr>
            <a:spLocks noChangeArrowheads="1"/>
          </p:cNvSpPr>
          <p:nvPr/>
        </p:nvSpPr>
        <p:spPr bwMode="auto">
          <a:xfrm>
            <a:off x="261216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11622" name="AutoShape 5"/>
          <p:cNvSpPr>
            <a:spLocks noChangeArrowheads="1"/>
          </p:cNvSpPr>
          <p:nvPr/>
        </p:nvSpPr>
        <p:spPr bwMode="auto">
          <a:xfrm>
            <a:off x="45720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11623" name="AutoShape 6"/>
          <p:cNvSpPr>
            <a:spLocks noChangeArrowheads="1"/>
          </p:cNvSpPr>
          <p:nvPr/>
        </p:nvSpPr>
        <p:spPr bwMode="auto">
          <a:xfrm>
            <a:off x="19598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11624" name="AutoShape 7"/>
          <p:cNvSpPr>
            <a:spLocks noChangeArrowheads="1"/>
          </p:cNvSpPr>
          <p:nvPr/>
        </p:nvSpPr>
        <p:spPr bwMode="auto">
          <a:xfrm>
            <a:off x="39182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11625" name="AutoShape 8"/>
          <p:cNvSpPr>
            <a:spLocks noChangeArrowheads="1"/>
          </p:cNvSpPr>
          <p:nvPr/>
        </p:nvSpPr>
        <p:spPr bwMode="auto">
          <a:xfrm>
            <a:off x="32659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11626" name="AutoShape 9"/>
          <p:cNvSpPr>
            <a:spLocks noChangeArrowheads="1"/>
          </p:cNvSpPr>
          <p:nvPr/>
        </p:nvSpPr>
        <p:spPr bwMode="auto">
          <a:xfrm>
            <a:off x="52243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11627" name="Text Box 10"/>
          <p:cNvSpPr txBox="1">
            <a:spLocks noChangeArrowheads="1"/>
          </p:cNvSpPr>
          <p:nvPr/>
        </p:nvSpPr>
        <p:spPr bwMode="auto">
          <a:xfrm>
            <a:off x="5715361" y="4899240"/>
            <a:ext cx="1795680" cy="489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8" tIns="63219" rIns="81638" bIns="40819">
            <a:prstTxWarp prst="textNoShape">
              <a:avLst/>
            </a:prstTxWarp>
          </a:bodyPr>
          <a:lstStyle/>
          <a:p>
            <a:pPr>
              <a:tabLst>
                <a:tab pos="656650" algn="l"/>
                <a:tab pos="1313299" algn="l"/>
              </a:tabLst>
            </a:pPr>
            <a:r>
              <a:rPr lang="en-AU" sz="2540">
                <a:solidFill>
                  <a:srgbClr val="000000"/>
                </a:solidFill>
              </a:rPr>
              <a:t>SORTED!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368F79A-4ACF-43DA-B60D-3004D53F1811}" type="datetime1">
              <a:rPr lang="en-US" smtClean="0"/>
              <a:t>2/10/2020</a:t>
            </a:fld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9F8B6A19-3847-E341-9C64-FC37B50DC9F6}" type="slidenum">
              <a:rPr lang="en-AU" smtClean="0"/>
              <a:pPr>
                <a:defRPr/>
              </a:pPr>
              <a:t>53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187447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443B-55E9-461E-A762-6040A3FFECC1}" type="datetime1">
              <a:rPr lang="en-US" smtClean="0"/>
              <a:t>2/10/2020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4438"/>
            <a:ext cx="9144000" cy="544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6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vert="horz" lIns="91440" tIns="352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AU" dirty="0" smtClean="0"/>
              <a:t>Insertion Sort</a:t>
            </a:r>
            <a:endParaRPr lang="en-AU" dirty="0"/>
          </a:p>
        </p:txBody>
      </p:sp>
      <p:sp>
        <p:nvSpPr>
          <p:cNvPr id="15363" name="AutoShape 2"/>
          <p:cNvSpPr>
            <a:spLocks noChangeArrowheads="1"/>
          </p:cNvSpPr>
          <p:nvPr/>
        </p:nvSpPr>
        <p:spPr bwMode="auto">
          <a:xfrm>
            <a:off x="19598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15364" name="AutoShape 3"/>
          <p:cNvSpPr>
            <a:spLocks noChangeArrowheads="1"/>
          </p:cNvSpPr>
          <p:nvPr/>
        </p:nvSpPr>
        <p:spPr bwMode="auto">
          <a:xfrm>
            <a:off x="32659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5365" name="AutoShape 4"/>
          <p:cNvSpPr>
            <a:spLocks noChangeArrowheads="1"/>
          </p:cNvSpPr>
          <p:nvPr/>
        </p:nvSpPr>
        <p:spPr bwMode="auto">
          <a:xfrm>
            <a:off x="261216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5366" name="AutoShape 5"/>
          <p:cNvSpPr>
            <a:spLocks noChangeArrowheads="1"/>
          </p:cNvSpPr>
          <p:nvPr/>
        </p:nvSpPr>
        <p:spPr bwMode="auto">
          <a:xfrm>
            <a:off x="39182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5367" name="AutoShape 6"/>
          <p:cNvSpPr>
            <a:spLocks noChangeArrowheads="1"/>
          </p:cNvSpPr>
          <p:nvPr/>
        </p:nvSpPr>
        <p:spPr bwMode="auto">
          <a:xfrm>
            <a:off x="45720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5368" name="AutoShape 7"/>
          <p:cNvSpPr>
            <a:spLocks noChangeArrowheads="1"/>
          </p:cNvSpPr>
          <p:nvPr/>
        </p:nvSpPr>
        <p:spPr bwMode="auto">
          <a:xfrm>
            <a:off x="52243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5369" name="AutoShape 8"/>
          <p:cNvSpPr>
            <a:spLocks noChangeArrowheads="1"/>
          </p:cNvSpPr>
          <p:nvPr/>
        </p:nvSpPr>
        <p:spPr bwMode="auto">
          <a:xfrm>
            <a:off x="58780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5370" name="AutoShape 9"/>
          <p:cNvSpPr>
            <a:spLocks noChangeArrowheads="1"/>
          </p:cNvSpPr>
          <p:nvPr/>
        </p:nvSpPr>
        <p:spPr bwMode="auto">
          <a:xfrm>
            <a:off x="65304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02401" name="Rectangle 1"/>
          <p:cNvSpPr>
            <a:spLocks noChangeArrowheads="1"/>
          </p:cNvSpPr>
          <p:nvPr/>
        </p:nvSpPr>
        <p:spPr bwMode="auto">
          <a:xfrm>
            <a:off x="456481" y="1549750"/>
            <a:ext cx="8306520" cy="977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944" tIns="41472" rIns="82944" bIns="41472" numCol="1" anchor="ctr" anchorCtr="0" compatLnSpc="1">
            <a:prstTxWarp prst="textNoShape">
              <a:avLst/>
            </a:prstTxWarp>
            <a:spAutoFit/>
          </a:bodyPr>
          <a:lstStyle/>
          <a:p>
            <a:pPr defTabSz="829452" fontAlgn="base">
              <a:spcBef>
                <a:spcPct val="0"/>
              </a:spcBef>
              <a:spcAft>
                <a:spcPct val="0"/>
              </a:spcAft>
            </a:pPr>
            <a:endParaRPr lang="en-US" sz="2903" b="1" dirty="0">
              <a:latin typeface="Calibri" pitchFamily="34" charset="0"/>
              <a:cs typeface="Times New Roman" pitchFamily="18" charset="0"/>
            </a:endParaRPr>
          </a:p>
          <a:p>
            <a:pPr defTabSz="829452" fontAlgn="base">
              <a:spcBef>
                <a:spcPct val="0"/>
              </a:spcBef>
              <a:spcAft>
                <a:spcPct val="0"/>
              </a:spcAft>
            </a:pPr>
            <a:r>
              <a:rPr lang="en-US" sz="2903" b="1" dirty="0">
                <a:latin typeface="Calibri" pitchFamily="34" charset="0"/>
                <a:cs typeface="Times New Roman" pitchFamily="18" charset="0"/>
              </a:rPr>
              <a:t>Example  : </a:t>
            </a:r>
            <a:endParaRPr lang="en-US" sz="2903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E2E19F3-F6AA-4A84-A7B6-015EAB6DD535}" type="datetime1">
              <a:rPr lang="en-US" smtClean="0"/>
              <a:t>2/10/2020</a:t>
            </a:fld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9F8B6A19-3847-E341-9C64-FC37B50DC9F6}" type="slidenum">
              <a:rPr lang="en-AU" smtClean="0"/>
              <a:pPr>
                <a:defRPr/>
              </a:pPr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93344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vert="horz" lIns="91440" tIns="352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AU"/>
              <a:t>Insertion Sort</a:t>
            </a:r>
          </a:p>
        </p:txBody>
      </p:sp>
      <p:sp>
        <p:nvSpPr>
          <p:cNvPr id="17411" name="AutoShape 2"/>
          <p:cNvSpPr>
            <a:spLocks noChangeArrowheads="1"/>
          </p:cNvSpPr>
          <p:nvPr/>
        </p:nvSpPr>
        <p:spPr bwMode="auto">
          <a:xfrm>
            <a:off x="19598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E6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17412" name="AutoShape 3"/>
          <p:cNvSpPr>
            <a:spLocks noChangeArrowheads="1"/>
          </p:cNvSpPr>
          <p:nvPr/>
        </p:nvSpPr>
        <p:spPr bwMode="auto">
          <a:xfrm>
            <a:off x="32659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7413" name="AutoShape 4"/>
          <p:cNvSpPr>
            <a:spLocks noChangeArrowheads="1"/>
          </p:cNvSpPr>
          <p:nvPr/>
        </p:nvSpPr>
        <p:spPr bwMode="auto">
          <a:xfrm>
            <a:off x="261216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7414" name="AutoShape 5"/>
          <p:cNvSpPr>
            <a:spLocks noChangeArrowheads="1"/>
          </p:cNvSpPr>
          <p:nvPr/>
        </p:nvSpPr>
        <p:spPr bwMode="auto">
          <a:xfrm>
            <a:off x="39182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7415" name="AutoShape 6"/>
          <p:cNvSpPr>
            <a:spLocks noChangeArrowheads="1"/>
          </p:cNvSpPr>
          <p:nvPr/>
        </p:nvSpPr>
        <p:spPr bwMode="auto">
          <a:xfrm>
            <a:off x="45720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7416" name="AutoShape 7"/>
          <p:cNvSpPr>
            <a:spLocks noChangeArrowheads="1"/>
          </p:cNvSpPr>
          <p:nvPr/>
        </p:nvSpPr>
        <p:spPr bwMode="auto">
          <a:xfrm>
            <a:off x="52243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7417" name="AutoShape 8"/>
          <p:cNvSpPr>
            <a:spLocks noChangeArrowheads="1"/>
          </p:cNvSpPr>
          <p:nvPr/>
        </p:nvSpPr>
        <p:spPr bwMode="auto">
          <a:xfrm>
            <a:off x="58780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7418" name="AutoShape 9"/>
          <p:cNvSpPr>
            <a:spLocks noChangeArrowheads="1"/>
          </p:cNvSpPr>
          <p:nvPr/>
        </p:nvSpPr>
        <p:spPr bwMode="auto">
          <a:xfrm>
            <a:off x="65304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7419" name="Line 10"/>
          <p:cNvSpPr>
            <a:spLocks noChangeShapeType="1"/>
          </p:cNvSpPr>
          <p:nvPr/>
        </p:nvSpPr>
        <p:spPr bwMode="auto">
          <a:xfrm>
            <a:off x="1632961" y="2122920"/>
            <a:ext cx="653760" cy="97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33"/>
          </a:p>
        </p:txBody>
      </p:sp>
      <p:sp>
        <p:nvSpPr>
          <p:cNvPr id="17420" name="Text Box 11"/>
          <p:cNvSpPr txBox="1">
            <a:spLocks noChangeArrowheads="1"/>
          </p:cNvSpPr>
          <p:nvPr/>
        </p:nvSpPr>
        <p:spPr bwMode="auto">
          <a:xfrm>
            <a:off x="979200" y="1577161"/>
            <a:ext cx="979200" cy="54576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8" tIns="55220" rIns="81638" bIns="40819">
            <a:prstTxWarp prst="textNoShape">
              <a:avLst/>
            </a:prstTxWarp>
          </a:bodyPr>
          <a:lstStyle/>
          <a:p>
            <a:pPr algn="ctr">
              <a:tabLst>
                <a:tab pos="656650" algn="l"/>
              </a:tabLst>
            </a:pPr>
            <a:r>
              <a:rPr lang="en-AU" sz="1633" dirty="0">
                <a:solidFill>
                  <a:srgbClr val="000000"/>
                </a:solidFill>
              </a:rPr>
              <a:t>Sorted section</a:t>
            </a:r>
          </a:p>
        </p:txBody>
      </p:sp>
      <p:sp>
        <p:nvSpPr>
          <p:cNvPr id="17421" name="TextBox 12"/>
          <p:cNvSpPr txBox="1">
            <a:spLocks noChangeArrowheads="1"/>
          </p:cNvSpPr>
          <p:nvPr/>
        </p:nvSpPr>
        <p:spPr bwMode="auto">
          <a:xfrm>
            <a:off x="979200" y="5087881"/>
            <a:ext cx="697968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/>
              <a:t>We start by dividing the array in </a:t>
            </a:r>
            <a:r>
              <a:rPr lang="en-US" dirty="0" smtClean="0"/>
              <a:t>two sections: a sorted section </a:t>
            </a:r>
            <a:r>
              <a:rPr lang="en-US" dirty="0"/>
              <a:t>and an unsorted section. We put the first element as the only element in the sorted section, and the rest of the array is the unsorted section.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4CC21D4C-D1A8-4085-96B0-9CFFE253F9A0}" type="datetime1">
              <a:rPr lang="en-US" smtClean="0"/>
              <a:t>2/10/2020</a:t>
            </a:fld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9F8B6A19-3847-E341-9C64-FC37B50DC9F6}" type="slidenum">
              <a:rPr lang="en-AU" smtClean="0"/>
              <a:pPr>
                <a:defRPr/>
              </a:pPr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642783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vert="horz" lIns="91440" tIns="352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AU"/>
              <a:t>Insertion Sort</a:t>
            </a:r>
          </a:p>
        </p:txBody>
      </p:sp>
      <p:sp>
        <p:nvSpPr>
          <p:cNvPr id="19459" name="AutoShape 2"/>
          <p:cNvSpPr>
            <a:spLocks noChangeArrowheads="1"/>
          </p:cNvSpPr>
          <p:nvPr/>
        </p:nvSpPr>
        <p:spPr bwMode="auto">
          <a:xfrm>
            <a:off x="19598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E6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19460" name="AutoShape 3"/>
          <p:cNvSpPr>
            <a:spLocks noChangeArrowheads="1"/>
          </p:cNvSpPr>
          <p:nvPr/>
        </p:nvSpPr>
        <p:spPr bwMode="auto">
          <a:xfrm>
            <a:off x="32659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9461" name="AutoShape 4"/>
          <p:cNvSpPr>
            <a:spLocks noChangeArrowheads="1"/>
          </p:cNvSpPr>
          <p:nvPr/>
        </p:nvSpPr>
        <p:spPr bwMode="auto">
          <a:xfrm>
            <a:off x="261216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33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9462" name="AutoShape 5"/>
          <p:cNvSpPr>
            <a:spLocks noChangeArrowheads="1"/>
          </p:cNvSpPr>
          <p:nvPr/>
        </p:nvSpPr>
        <p:spPr bwMode="auto">
          <a:xfrm>
            <a:off x="39182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9463" name="AutoShape 6"/>
          <p:cNvSpPr>
            <a:spLocks noChangeArrowheads="1"/>
          </p:cNvSpPr>
          <p:nvPr/>
        </p:nvSpPr>
        <p:spPr bwMode="auto">
          <a:xfrm>
            <a:off x="45720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9464" name="AutoShape 7"/>
          <p:cNvSpPr>
            <a:spLocks noChangeArrowheads="1"/>
          </p:cNvSpPr>
          <p:nvPr/>
        </p:nvSpPr>
        <p:spPr bwMode="auto">
          <a:xfrm>
            <a:off x="52243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9465" name="AutoShape 8"/>
          <p:cNvSpPr>
            <a:spLocks noChangeArrowheads="1"/>
          </p:cNvSpPr>
          <p:nvPr/>
        </p:nvSpPr>
        <p:spPr bwMode="auto">
          <a:xfrm>
            <a:off x="58780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9466" name="AutoShape 9"/>
          <p:cNvSpPr>
            <a:spLocks noChangeArrowheads="1"/>
          </p:cNvSpPr>
          <p:nvPr/>
        </p:nvSpPr>
        <p:spPr bwMode="auto">
          <a:xfrm>
            <a:off x="65304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9467" name="Line 10"/>
          <p:cNvSpPr>
            <a:spLocks noChangeShapeType="1"/>
          </p:cNvSpPr>
          <p:nvPr/>
        </p:nvSpPr>
        <p:spPr bwMode="auto">
          <a:xfrm>
            <a:off x="1632961" y="2122920"/>
            <a:ext cx="653760" cy="97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33"/>
          </a:p>
        </p:txBody>
      </p:sp>
      <p:sp>
        <p:nvSpPr>
          <p:cNvPr id="19468" name="Text Box 11"/>
          <p:cNvSpPr txBox="1">
            <a:spLocks noChangeArrowheads="1"/>
          </p:cNvSpPr>
          <p:nvPr/>
        </p:nvSpPr>
        <p:spPr bwMode="auto">
          <a:xfrm>
            <a:off x="979200" y="1577161"/>
            <a:ext cx="979200" cy="54576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8" tIns="55220" rIns="81638" bIns="40819">
            <a:prstTxWarp prst="textNoShape">
              <a:avLst/>
            </a:prstTxWarp>
          </a:bodyPr>
          <a:lstStyle/>
          <a:p>
            <a:pPr algn="ctr">
              <a:tabLst>
                <a:tab pos="656650" algn="l"/>
              </a:tabLst>
            </a:pPr>
            <a:r>
              <a:rPr lang="en-AU" sz="1633">
                <a:solidFill>
                  <a:srgbClr val="000000"/>
                </a:solidFill>
              </a:rPr>
              <a:t>Sorted section</a:t>
            </a:r>
          </a:p>
        </p:txBody>
      </p:sp>
      <p:sp>
        <p:nvSpPr>
          <p:cNvPr id="19469" name="Text Box 12"/>
          <p:cNvSpPr txBox="1">
            <a:spLocks noChangeArrowheads="1"/>
          </p:cNvSpPr>
          <p:nvPr/>
        </p:nvSpPr>
        <p:spPr bwMode="auto">
          <a:xfrm>
            <a:off x="2776320" y="1600201"/>
            <a:ext cx="979200" cy="54576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8" tIns="55220" rIns="81638" bIns="40819">
            <a:prstTxWarp prst="textNoShape">
              <a:avLst/>
            </a:prstTxWarp>
          </a:bodyPr>
          <a:lstStyle/>
          <a:p>
            <a:pPr algn="ctr">
              <a:tabLst>
                <a:tab pos="656650" algn="l"/>
              </a:tabLst>
            </a:pPr>
            <a:r>
              <a:rPr lang="en-AU" sz="1633">
                <a:solidFill>
                  <a:srgbClr val="000000"/>
                </a:solidFill>
              </a:rPr>
              <a:t>Item to position</a:t>
            </a:r>
          </a:p>
        </p:txBody>
      </p:sp>
      <p:sp>
        <p:nvSpPr>
          <p:cNvPr id="19470" name="Line 13"/>
          <p:cNvSpPr>
            <a:spLocks noChangeShapeType="1"/>
          </p:cNvSpPr>
          <p:nvPr/>
        </p:nvSpPr>
        <p:spPr bwMode="auto">
          <a:xfrm flipH="1">
            <a:off x="2937601" y="2122920"/>
            <a:ext cx="329760" cy="97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33"/>
          </a:p>
        </p:txBody>
      </p:sp>
      <p:sp>
        <p:nvSpPr>
          <p:cNvPr id="19471" name="TextBox 14"/>
          <p:cNvSpPr txBox="1">
            <a:spLocks noChangeArrowheads="1"/>
          </p:cNvSpPr>
          <p:nvPr/>
        </p:nvSpPr>
        <p:spPr bwMode="auto">
          <a:xfrm>
            <a:off x="1958399" y="4949641"/>
            <a:ext cx="522576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/>
              <a:t>The first element in the unsorted section is the next element to be put into the correct position.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ACFB7E4-95AF-474E-B9B9-3BDF9A26C8D7}" type="datetime1">
              <a:rPr lang="en-US" smtClean="0"/>
              <a:t>2/10/2020</a:t>
            </a:fld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9F8B6A19-3847-E341-9C64-FC37B50DC9F6}" type="slidenum">
              <a:rPr lang="en-AU" smtClean="0"/>
              <a:pPr>
                <a:defRPr/>
              </a:pPr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624110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</p:spPr>
        <p:txBody>
          <a:bodyPr vert="horz" lIns="91440" tIns="35202" rIns="91440" bIns="45720" rtlCol="0" anchor="ctr"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AU"/>
              <a:t>Insertion Sort</a:t>
            </a:r>
          </a:p>
        </p:txBody>
      </p:sp>
      <p:sp>
        <p:nvSpPr>
          <p:cNvPr id="21507" name="AutoShape 2"/>
          <p:cNvSpPr>
            <a:spLocks noChangeArrowheads="1"/>
          </p:cNvSpPr>
          <p:nvPr/>
        </p:nvSpPr>
        <p:spPr bwMode="auto">
          <a:xfrm>
            <a:off x="19598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E6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1508" name="AutoShape 3"/>
          <p:cNvSpPr>
            <a:spLocks noChangeArrowheads="1"/>
          </p:cNvSpPr>
          <p:nvPr/>
        </p:nvSpPr>
        <p:spPr bwMode="auto">
          <a:xfrm>
            <a:off x="32659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1509" name="AutoShape 4"/>
          <p:cNvSpPr>
            <a:spLocks noChangeArrowheads="1"/>
          </p:cNvSpPr>
          <p:nvPr/>
        </p:nvSpPr>
        <p:spPr bwMode="auto">
          <a:xfrm>
            <a:off x="2612161" y="408852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33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1510" name="AutoShape 5"/>
          <p:cNvSpPr>
            <a:spLocks noChangeArrowheads="1"/>
          </p:cNvSpPr>
          <p:nvPr/>
        </p:nvSpPr>
        <p:spPr bwMode="auto">
          <a:xfrm>
            <a:off x="391824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1511" name="AutoShape 6"/>
          <p:cNvSpPr>
            <a:spLocks noChangeArrowheads="1"/>
          </p:cNvSpPr>
          <p:nvPr/>
        </p:nvSpPr>
        <p:spPr bwMode="auto">
          <a:xfrm>
            <a:off x="45720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1512" name="AutoShape 7"/>
          <p:cNvSpPr>
            <a:spLocks noChangeArrowheads="1"/>
          </p:cNvSpPr>
          <p:nvPr/>
        </p:nvSpPr>
        <p:spPr bwMode="auto">
          <a:xfrm>
            <a:off x="522432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1513" name="AutoShape 8"/>
          <p:cNvSpPr>
            <a:spLocks noChangeArrowheads="1"/>
          </p:cNvSpPr>
          <p:nvPr/>
        </p:nvSpPr>
        <p:spPr bwMode="auto">
          <a:xfrm>
            <a:off x="587808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1514" name="AutoShape 9"/>
          <p:cNvSpPr>
            <a:spLocks noChangeArrowheads="1"/>
          </p:cNvSpPr>
          <p:nvPr/>
        </p:nvSpPr>
        <p:spPr bwMode="auto">
          <a:xfrm>
            <a:off x="6530401" y="3266281"/>
            <a:ext cx="653760" cy="653760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/>
            <a:r>
              <a:rPr lang="en-AU" sz="1633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1515" name="Text Box 10"/>
          <p:cNvSpPr txBox="1">
            <a:spLocks noChangeArrowheads="1"/>
          </p:cNvSpPr>
          <p:nvPr/>
        </p:nvSpPr>
        <p:spPr bwMode="auto">
          <a:xfrm>
            <a:off x="2776320" y="1600201"/>
            <a:ext cx="979200" cy="54576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8" tIns="55220" rIns="81638" bIns="40819">
            <a:prstTxWarp prst="textNoShape">
              <a:avLst/>
            </a:prstTxWarp>
          </a:bodyPr>
          <a:lstStyle/>
          <a:p>
            <a:pPr algn="ctr">
              <a:tabLst>
                <a:tab pos="656650" algn="l"/>
              </a:tabLst>
            </a:pPr>
            <a:r>
              <a:rPr lang="en-AU" sz="1633">
                <a:solidFill>
                  <a:srgbClr val="000000"/>
                </a:solidFill>
              </a:rPr>
              <a:t>Item to position</a:t>
            </a:r>
          </a:p>
        </p:txBody>
      </p:sp>
      <p:sp>
        <p:nvSpPr>
          <p:cNvPr id="21516" name="Line 11"/>
          <p:cNvSpPr>
            <a:spLocks noChangeShapeType="1"/>
          </p:cNvSpPr>
          <p:nvPr/>
        </p:nvSpPr>
        <p:spPr bwMode="auto">
          <a:xfrm flipH="1">
            <a:off x="2937601" y="2122920"/>
            <a:ext cx="329760" cy="97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33"/>
          </a:p>
        </p:txBody>
      </p:sp>
      <p:sp>
        <p:nvSpPr>
          <p:cNvPr id="17" name="AutoShape 4"/>
          <p:cNvSpPr>
            <a:spLocks noChangeArrowheads="1"/>
          </p:cNvSpPr>
          <p:nvPr/>
        </p:nvSpPr>
        <p:spPr bwMode="auto">
          <a:xfrm>
            <a:off x="2616481" y="3267721"/>
            <a:ext cx="653760" cy="653760"/>
          </a:xfrm>
          <a:prstGeom prst="roundRect">
            <a:avLst>
              <a:gd name="adj" fmla="val 218"/>
            </a:avLst>
          </a:prstGeom>
          <a:solidFill>
            <a:srgbClr val="FF4646">
              <a:alpha val="45000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81638" tIns="55220" rIns="81638" bIns="40819" anchor="ctr" anchorCtr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AU" sz="1633" dirty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21518" name="TextBox 15"/>
          <p:cNvSpPr txBox="1">
            <a:spLocks noChangeArrowheads="1"/>
          </p:cNvSpPr>
          <p:nvPr/>
        </p:nvSpPr>
        <p:spPr bwMode="auto">
          <a:xfrm>
            <a:off x="1959841" y="5432041"/>
            <a:ext cx="522432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/>
              <a:t>We copy the element to be placed into another variable so it doesn’t get overwritten.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A204E7B-8200-4E8E-8ACF-F2C45A253104}" type="datetime1">
              <a:rPr lang="en-US" smtClean="0"/>
              <a:t>2/10/2020</a:t>
            </a:fld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9F8B6A19-3847-E341-9C64-FC37B50DC9F6}" type="slidenum">
              <a:rPr lang="en-AU" smtClean="0"/>
              <a:pPr>
                <a:defRPr/>
              </a:pPr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216682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652ACE4-DCC0-4D21-A3A4-A82510E2C84D}" vid="{D8AFD2EC-42D1-43E3-B9AD-54B4D9C73B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301</TotalTime>
  <Words>1008</Words>
  <Application>Microsoft Office PowerPoint</Application>
  <PresentationFormat>On-screen Show (4:3)</PresentationFormat>
  <Paragraphs>670</Paragraphs>
  <Slides>54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Arial</vt:lpstr>
      <vt:lpstr>Calibri</vt:lpstr>
      <vt:lpstr>Rockwell</vt:lpstr>
      <vt:lpstr>Rockwell Condensed</vt:lpstr>
      <vt:lpstr>Times New Roman</vt:lpstr>
      <vt:lpstr>Wingdings</vt:lpstr>
      <vt:lpstr>Theme1</vt:lpstr>
      <vt:lpstr>INSERTION SORT</vt:lpstr>
      <vt:lpstr>PowerPoint Presentation</vt:lpstr>
      <vt:lpstr>Insertion Sorting</vt:lpstr>
      <vt:lpstr>PowerPoint Presentation</vt:lpstr>
      <vt:lpstr>   How Insertion Sorting Works    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INSERTION SORT</dc:title>
  <dc:creator>K.V.Karthik</dc:creator>
  <cp:lastModifiedBy>user</cp:lastModifiedBy>
  <cp:revision>11</cp:revision>
  <dcterms:created xsi:type="dcterms:W3CDTF">2006-08-16T00:00:00Z</dcterms:created>
  <dcterms:modified xsi:type="dcterms:W3CDTF">2020-02-10T08:34:53Z</dcterms:modified>
</cp:coreProperties>
</file>