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A27566B4-9AEE-4932-7381-60A1B933CC4C}"/>
    <p:ext uri="{4C102A29-B34D-409C-0EEF-B8FE8731E738}"/>
    <p:ext uri="{F87F3703-C7F8-4684-78CC-B1EFE37B8A2E}"/>
  </p:extLst>
</p:presentationPr>
</file>

<file path=ppt/tableStyles.xml><?xml version="1.0" encoding="utf-8"?>
<a:tblStyleLst xmlns:a="http://schemas.openxmlformats.org/drawingml/2006/main" def="{2E29FCC4-C246-451D-4B23-2B4C9E5E42F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B933-0888-49D2-EE0F-384E81738BCF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AC01-F950-4824-3818-7B49A7A16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8E148F7D-710B-4681-BB9C-937A639E1BF0}"/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5B20-9057-4733-D31A-392401447F2A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3F-F561-4194-6C78-985FB1453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4C6DD7EC-1B68-43A8-10F2-EB77A61591B2}"/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811E-6CF9-444C-B9BA-260029118276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B702-44E7-4854-EF89-E4CFE19CC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4D78033C-4EDA-4462-E5DE-B2C74CEC0304}"/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B076-A043-49FD-E4F4-77E0B6D6C29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2C52-0ED8-4F4C-2DBB-B1BC43BCF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F6CEA496-9231-4DB7-6696-716BB9F8AA7E}"/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F277-AEEA-480F-A7C9-8AEBE1A194C2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9638-6A5F-468B-A1FC-CBD8223B2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4FDCCE3F-D572-4FD2-FE38-34CF9F5F0001}"/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5E8C-6CB2-4A61-C095-17642FAD70E6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6719-746D-43FB-3A99-AD7EEA53D1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68A53D7-48E7-45BC-9027-88577A6848E0}"/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7774-4685-4274-6BEC-9251A9E70EC0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2FF0-0AA4-4549-6144-53FF83FF6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7D75A60D-CA43-4B2A-4020-DF9914853A3D}"/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F66C-10DC-45CA-B3AA-8BA02C327AF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71DC-90B4-48C4-460F-7F3B27692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8192D3F2-2193-4B5F-9806-134450547B3B}"/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682C-F497-424D-42FE-E139F6194C2D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CAD3-BCD2-4F2F-3DDC-6B93990EA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3EA68B25-DA65-4785-9463-65C2F8599918}"/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86E7-7104-4318-07AB-6EC174B7F244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2BAD-04E9-4FDD-7020-5C5B1CBD9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59F1910-BE27-4CD7-9466-CC27B92EB4B1}"/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3738-416E-4DD7-CEC4-19EB9F2470BE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B3B6-FE4B-41CC-5EE0-37D3028F9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304A2A26-EE6A-41B4-C142-4472CD725237}"/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DE85-E65E-469C-E50B-9B7C3AADBA38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6917A-70ED-4CD1-98F8-2384FF1D0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390C6E5D-031A-456B-63CA-3041ACB7A042}"/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856C6CCF-B76E-44AF-D633-23EDE718C862"/>
          <p:cNvPicPr>
            <a:picLocks noChangeAspect="1"/>
          </p:cNvPicPr>
          <p:nvPr/>
        </p:nvPicPr>
        <p:blipFill>
          <a:blip r:embed="rId2" cstate="print">
            <a:extLst>
              <a:ext uri="{501113E0-FA40-4C9C-EFDB-8ECA42416734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2381254C-CF4A-41D6-9654-DDD18894179A"/>
          <p:cNvPicPr>
            <a:picLocks noChangeAspect="1"/>
          </p:cNvPicPr>
          <p:nvPr/>
        </p:nvPicPr>
        <p:blipFill>
          <a:blip r:embed="rId3" cstate="print">
            <a:extLst>
              <a:ext uri="{DCB96EBD-2230-4EAF-980B-04FA3AB58D6F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4" name="TextBox4"/>
          <p:cNvSpPr txBox="1"/>
          <p:nvPr/>
        </p:nvSpPr>
        <p:spPr>
          <a:xfrm>
            <a:off x="8715706" y="6430899"/>
            <a:ext cx="1270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5" name="TextBox5"/>
          <p:cNvSpPr txBox="1"/>
          <p:nvPr/>
        </p:nvSpPr>
        <p:spPr>
          <a:xfrm>
            <a:off x="812786" y="313944"/>
            <a:ext cx="7581901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10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CSE</a:t>
            </a:r>
            <a:r>
              <a:rPr lang="en-US" altLang="zh-CN" sz="4000" b="1" kern="0" spc="2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7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105:</a:t>
            </a:r>
            <a:r>
              <a:rPr lang="en-US" altLang="zh-CN" sz="4000" b="1" kern="0" spc="2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Discrete</a:t>
            </a:r>
            <a:r>
              <a:rPr lang="en-US" altLang="zh-CN" sz="4000" b="1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Mathematics</a:t>
            </a:r>
          </a:p>
        </p:txBody>
      </p:sp>
      <p:pic>
        <p:nvPicPr>
          <p:cNvPr id="6" name="30FBBAEF-6761-479C-4407-F4E71B6337C3"/>
          <p:cNvPicPr>
            <a:picLocks noChangeAspect="1"/>
          </p:cNvPicPr>
          <p:nvPr/>
        </p:nvPicPr>
        <p:blipFill>
          <a:blip r:embed="rId4" cstate="print">
            <a:extLst>
              <a:ext uri="{8D24BE6E-41A5-4ADD-F810-106F32DAB7AC}"/>
            </a:extLst>
          </a:blip>
          <a:stretch>
            <a:fillRect/>
          </a:stretch>
        </p:blipFill>
        <p:spPr>
          <a:xfrm>
            <a:off x="3276600" y="1524000"/>
            <a:ext cx="2438400" cy="2981325"/>
          </a:xfrm>
          <a:prstGeom prst="rect">
            <a:avLst/>
          </a:prstGeom>
        </p:spPr>
      </p:pic>
    </p:spTree>
    <p:extLst>
      <p:ext uri="{E6C7110E-C3B0-4F6F-33F6-43C126001E29}"/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0E7DD14E-7A19-4BD0-5BEE-849703C17245"/>
          <p:cNvPicPr>
            <a:picLocks noChangeAspect="1"/>
          </p:cNvPicPr>
          <p:nvPr/>
        </p:nvPicPr>
        <p:blipFill>
          <a:blip r:embed="rId2" cstate="print">
            <a:extLst>
              <a:ext uri="{C035405F-F30B-4D29-2E7B-A340EA60BA94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5" name="10C06A76-4742-436F-973B-761E56A8FD63"/>
          <p:cNvPicPr>
            <a:picLocks noChangeAspect="1"/>
          </p:cNvPicPr>
          <p:nvPr/>
        </p:nvPicPr>
        <p:blipFill>
          <a:blip r:embed="rId3" cstate="print">
            <a:extLst>
              <a:ext uri="{40AAB33D-C77A-442C-188D-D115410E30A6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56" name="TextBox56"/>
          <p:cNvSpPr txBox="1"/>
          <p:nvPr/>
        </p:nvSpPr>
        <p:spPr>
          <a:xfrm>
            <a:off x="1843940" y="313944"/>
            <a:ext cx="55245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Composite</a:t>
            </a:r>
            <a:r>
              <a:rPr lang="en-US" altLang="zh-CN" sz="4000" b="1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Statements</a:t>
            </a:r>
          </a:p>
        </p:txBody>
      </p:sp>
      <p:sp>
        <p:nvSpPr>
          <p:cNvPr id="57" name="TextBox57"/>
          <p:cNvSpPr txBox="1"/>
          <p:nvPr/>
        </p:nvSpPr>
        <p:spPr>
          <a:xfrm>
            <a:off x="528570" y="1472184"/>
            <a:ext cx="8369300" cy="5207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01833" marR="554634" indent="-101833" eaLnBrk="0">
              <a:lnSpc>
                <a:spcPct val="111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More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complex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propositional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statements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built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elementary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statements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using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logical</a:t>
            </a:r>
            <a:r>
              <a:rPr lang="en-US" altLang="zh-CN" sz="2400" b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connectives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  <a:p>
            <a:pPr marL="106710" marR="0" indent="0" eaLnBrk="0">
              <a:lnSpc>
                <a:spcPct val="121000"/>
              </a:lnSpc>
              <a:spcBef>
                <a:spcPts val="5244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Logical</a:t>
            </a:r>
            <a:r>
              <a:rPr lang="en-US" altLang="zh-CN" sz="2400" b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connectives:</a:t>
            </a:r>
          </a:p>
          <a:p>
            <a:pPr marL="90251" marR="0" indent="0" eaLnBrk="0">
              <a:lnSpc>
                <a:spcPct val="98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Negation</a:t>
            </a:r>
          </a:p>
          <a:p>
            <a:pPr marL="90251" marR="0" indent="0" eaLnBrk="0">
              <a:lnSpc>
                <a:spcPct val="104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Conjunction</a:t>
            </a:r>
          </a:p>
          <a:p>
            <a:pPr marL="90251" marR="0" indent="0" eaLnBrk="0">
              <a:lnSpc>
                <a:spcPct val="103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Disjunction</a:t>
            </a:r>
          </a:p>
          <a:p>
            <a:pPr marL="90251" marR="0" indent="0" eaLnBrk="0">
              <a:lnSpc>
                <a:spcPct val="103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Exclusive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</a:p>
          <a:p>
            <a:pPr marL="90251" marR="0" indent="0" eaLnBrk="0">
              <a:lnSpc>
                <a:spcPct val="103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Implication</a:t>
            </a:r>
          </a:p>
          <a:p>
            <a:pPr marL="90251" marR="0" indent="0" eaLnBrk="0">
              <a:lnSpc>
                <a:spcPct val="104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Biconditional</a:t>
            </a:r>
          </a:p>
          <a:p>
            <a:pPr marL="8187136" marR="0" indent="0" eaLnBrk="0">
              <a:lnSpc>
                <a:spcPct val="115000"/>
              </a:lnSpc>
              <a:spcBef>
                <a:spcPts val="7359"/>
              </a:spcBef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10</a:t>
            </a:r>
          </a:p>
        </p:txBody>
      </p:sp>
    </p:spTree>
    <p:extLst>
      <p:ext uri="{91C5BD5C-FFFC-457A-A5E8-920ACEC9B7F8}"/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6C1082B1-AEE2-425B-5389-4A3C869BC636"/>
          <p:cNvPicPr>
            <a:picLocks noChangeAspect="1"/>
          </p:cNvPicPr>
          <p:nvPr/>
        </p:nvPicPr>
        <p:blipFill>
          <a:blip r:embed="rId2" cstate="print">
            <a:extLst>
              <a:ext uri="{50D38ED0-A6FC-44B6-BE0F-668219135F86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9" name="AA4B4381-5DAE-4E89-22B5-FA675316A8B1"/>
          <p:cNvPicPr>
            <a:picLocks noChangeAspect="1"/>
          </p:cNvPicPr>
          <p:nvPr/>
        </p:nvPicPr>
        <p:blipFill>
          <a:blip r:embed="rId3" cstate="print">
            <a:extLst>
              <a:ext uri="{25F3A03B-148F-4C94-194D-D499671B13A5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60" name="TextBox60"/>
          <p:cNvSpPr txBox="1"/>
          <p:nvPr/>
        </p:nvSpPr>
        <p:spPr>
          <a:xfrm>
            <a:off x="8715706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11</a:t>
            </a:r>
          </a:p>
        </p:txBody>
      </p:sp>
      <p:sp>
        <p:nvSpPr>
          <p:cNvPr id="61" name="TextBox61"/>
          <p:cNvSpPr txBox="1"/>
          <p:nvPr/>
        </p:nvSpPr>
        <p:spPr>
          <a:xfrm>
            <a:off x="941868" y="313944"/>
            <a:ext cx="73406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Logical</a:t>
            </a:r>
            <a:r>
              <a:rPr lang="en-US" altLang="zh-CN" sz="4000" b="1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connectives:</a:t>
            </a:r>
            <a:r>
              <a:rPr lang="en-US" altLang="zh-CN" sz="4000" b="1" kern="0" spc="2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Negation</a:t>
            </a:r>
          </a:p>
        </p:txBody>
      </p:sp>
      <p:sp>
        <p:nvSpPr>
          <p:cNvPr id="62" name="TextBox62"/>
          <p:cNvSpPr txBox="1"/>
          <p:nvPr/>
        </p:nvSpPr>
        <p:spPr>
          <a:xfrm>
            <a:off x="395097" y="1468527"/>
            <a:ext cx="8432800" cy="1879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9000"/>
              </a:lnSpc>
            </a:pP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b="1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b="1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b="1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b="1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proposition.</a:t>
            </a:r>
            <a:r>
              <a:rPr lang="en-US" altLang="zh-CN" sz="2400" b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b="1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statement</a:t>
            </a:r>
            <a:r>
              <a:rPr lang="en-US" altLang="zh-CN" sz="2400" b="1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"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400" b="1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b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b="1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case</a:t>
            </a:r>
            <a:r>
              <a:rPr lang="en-US" altLang="zh-CN" sz="24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."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another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proposition,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24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negation</a:t>
            </a:r>
            <a:r>
              <a:rPr lang="en-US" altLang="zh-CN" sz="2400" b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b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p.</a:t>
            </a:r>
            <a:r>
              <a:rPr lang="en-US" altLang="zh-CN" sz="2400" b="1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b="1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negation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denoted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¬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read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"</a:t>
            </a:r>
            <a:r>
              <a:rPr lang="en-US" altLang="zh-CN" sz="2400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."</a:t>
            </a:r>
          </a:p>
          <a:p>
            <a:pPr marL="17678" marR="0" indent="0" eaLnBrk="0">
              <a:lnSpc>
                <a:spcPct val="121000"/>
              </a:lnSpc>
              <a:spcBef>
                <a:spcPts val="2375"/>
              </a:spcBef>
            </a:pPr>
            <a:r>
              <a:rPr lang="en-US" altLang="zh-CN" sz="24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</a:p>
        </p:txBody>
      </p:sp>
      <p:sp>
        <p:nvSpPr>
          <p:cNvPr id="63" name="TextBox63"/>
          <p:cNvSpPr txBox="1"/>
          <p:nvPr/>
        </p:nvSpPr>
        <p:spPr>
          <a:xfrm>
            <a:off x="406679" y="3281934"/>
            <a:ext cx="67818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Airport</a:t>
            </a:r>
            <a:r>
              <a:rPr lang="en-US" altLang="zh-CN" sz="2400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located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North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Part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Dhaka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City.</a:t>
            </a:r>
          </a:p>
        </p:txBody>
      </p:sp>
      <p:sp>
        <p:nvSpPr>
          <p:cNvPr id="64" name="TextBox64"/>
          <p:cNvSpPr txBox="1"/>
          <p:nvPr/>
        </p:nvSpPr>
        <p:spPr>
          <a:xfrm>
            <a:off x="403631" y="4005834"/>
            <a:ext cx="8001000" cy="151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0363" marR="0" indent="-7315" eaLnBrk="0">
              <a:lnSpc>
                <a:spcPct val="109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case</a:t>
            </a:r>
            <a:r>
              <a:rPr lang="en-US" altLang="zh-CN" sz="24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Airport</a:t>
            </a:r>
            <a:r>
              <a:rPr lang="en-US" altLang="zh-CN" sz="2400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located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North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Part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Dhaka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City.</a:t>
            </a:r>
          </a:p>
          <a:p>
            <a:pPr marL="0" marR="0" indent="0" eaLnBrk="0">
              <a:lnSpc>
                <a:spcPct val="121000"/>
              </a:lnSpc>
              <a:spcBef>
                <a:spcPts val="2504"/>
              </a:spcBef>
            </a:pP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Other</a:t>
            </a:r>
            <a:r>
              <a:rPr lang="en-US" altLang="zh-CN" sz="2400" b="1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examples:</a:t>
            </a:r>
          </a:p>
        </p:txBody>
      </p:sp>
      <p:sp>
        <p:nvSpPr>
          <p:cNvPr id="65" name="TextBox65"/>
          <p:cNvSpPr txBox="1"/>
          <p:nvPr/>
        </p:nvSpPr>
        <p:spPr>
          <a:xfrm>
            <a:off x="390220" y="5453634"/>
            <a:ext cx="7251700" cy="1130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+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≠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8.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1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10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prime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number.</a:t>
            </a:r>
          </a:p>
          <a:p>
            <a:pPr marL="0" marR="0" indent="0" eaLnBrk="0">
              <a:lnSpc>
                <a:spcPct val="104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case</a:t>
            </a:r>
            <a:r>
              <a:rPr lang="en-US" altLang="zh-CN" sz="24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buses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stop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running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at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9:00pm.</a:t>
            </a:r>
          </a:p>
        </p:txBody>
      </p:sp>
      <p:pic>
        <p:nvPicPr>
          <p:cNvPr id="66" name="57D87D2D-25A0-4CEB-0981-299223CD5145"/>
          <p:cNvPicPr>
            <a:picLocks noChangeAspect="1"/>
          </p:cNvPicPr>
          <p:nvPr/>
        </p:nvPicPr>
        <p:blipFill>
          <a:blip r:embed="rId4" cstate="print">
            <a:extLst>
              <a:ext uri="{A099C0F5-1EB2-4253-EA12-2BAE94BF163B}"/>
            </a:extLst>
          </a:blip>
          <a:stretch>
            <a:fillRect/>
          </a:stretch>
        </p:blipFill>
        <p:spPr>
          <a:xfrm>
            <a:off x="369888" y="2495550"/>
            <a:ext cx="342900" cy="1485900"/>
          </a:xfrm>
          <a:prstGeom prst="rect">
            <a:avLst/>
          </a:prstGeom>
        </p:spPr>
      </p:pic>
    </p:spTree>
    <p:extLst>
      <p:ext uri="{BBE28641-27E6-4A2A-D09F-54BB6B8472F2}"/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A9D99266-A51A-4595-72EA-B8E8456164FB"/>
          <p:cNvPicPr>
            <a:picLocks noChangeAspect="1"/>
          </p:cNvPicPr>
          <p:nvPr/>
        </p:nvPicPr>
        <p:blipFill>
          <a:blip r:embed="rId2" cstate="print">
            <a:extLst>
              <a:ext uri="{E35EF4DF-25CC-4B14-4DB9-F4C9E753659F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8" name="7E254EFF-279C-43E5-262D-4B9050B457E2"/>
          <p:cNvPicPr>
            <a:picLocks noChangeAspect="1"/>
          </p:cNvPicPr>
          <p:nvPr/>
        </p:nvPicPr>
        <p:blipFill>
          <a:blip r:embed="rId3" cstate="print">
            <a:extLst>
              <a:ext uri="{64072715-2F57-4E31-6F8A-A7DEAE88CAB2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69" name="TextBox69"/>
          <p:cNvSpPr txBox="1"/>
          <p:nvPr/>
        </p:nvSpPr>
        <p:spPr>
          <a:xfrm>
            <a:off x="941868" y="313944"/>
            <a:ext cx="73406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Logical</a:t>
            </a:r>
            <a:r>
              <a:rPr lang="en-US" altLang="zh-CN" sz="4000" b="1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connectives:</a:t>
            </a:r>
            <a:r>
              <a:rPr lang="en-US" altLang="zh-CN" sz="4000" b="1" kern="0" spc="2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Negation</a:t>
            </a:r>
          </a:p>
        </p:txBody>
      </p:sp>
      <p:sp>
        <p:nvSpPr>
          <p:cNvPr id="70" name="TextBox70"/>
          <p:cNvSpPr txBox="1"/>
          <p:nvPr/>
        </p:nvSpPr>
        <p:spPr>
          <a:xfrm>
            <a:off x="390220" y="1468527"/>
            <a:ext cx="8509000" cy="5207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" marR="0" indent="0" eaLnBrk="0">
              <a:lnSpc>
                <a:spcPct val="121000"/>
              </a:lnSpc>
            </a:pPr>
            <a:r>
              <a:rPr lang="en-US" altLang="zh-CN" sz="2400" b="1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Negate</a:t>
            </a:r>
            <a:r>
              <a:rPr lang="en-US" altLang="zh-CN" sz="2400" b="1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b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following</a:t>
            </a:r>
            <a:r>
              <a:rPr lang="en-US" altLang="zh-CN" sz="2400" b="1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propositions:</a:t>
            </a:r>
          </a:p>
          <a:p>
            <a:pPr marL="0" marR="0" indent="0" eaLnBrk="0">
              <a:lnSpc>
                <a:spcPct val="115000"/>
              </a:lnSpc>
              <a:spcBef>
                <a:spcPts val="2389"/>
              </a:spcBef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raining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today.</a:t>
            </a:r>
          </a:p>
          <a:p>
            <a:pPr marL="16459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raining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today.</a:t>
            </a:r>
          </a:p>
          <a:p>
            <a:pPr marL="0" marR="0" indent="0" eaLnBrk="0">
              <a:lnSpc>
                <a:spcPct val="115000"/>
              </a:lnSpc>
              <a:spcBef>
                <a:spcPts val="2532"/>
              </a:spcBef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prime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number.</a:t>
            </a:r>
          </a:p>
          <a:p>
            <a:pPr marL="16459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prime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number</a:t>
            </a:r>
          </a:p>
          <a:p>
            <a:pPr marL="0" marR="0" indent="0" eaLnBrk="0">
              <a:lnSpc>
                <a:spcPct val="115000"/>
              </a:lnSpc>
              <a:spcBef>
                <a:spcPts val="2536"/>
              </a:spcBef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There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other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life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forms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other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planets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universe.</a:t>
            </a:r>
          </a:p>
          <a:p>
            <a:pPr marL="20422" marR="890736" indent="-3962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case</a:t>
            </a:r>
            <a:r>
              <a:rPr lang="en-US" altLang="zh-CN" sz="24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there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other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life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forms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other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planets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universe.</a:t>
            </a:r>
          </a:p>
          <a:p>
            <a:pPr marL="8325485" marR="0" indent="0" eaLnBrk="0">
              <a:lnSpc>
                <a:spcPct val="115000"/>
              </a:lnSpc>
              <a:spcBef>
                <a:spcPts val="7386"/>
              </a:spcBef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12</a:t>
            </a:r>
          </a:p>
        </p:txBody>
      </p:sp>
    </p:spTree>
    <p:extLst>
      <p:ext uri="{7C9E86C0-35C5-4824-4C9D-303FB4179372}"/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0AC6A713-9D3D-41D3-3F54-A7C105738845"/>
          <p:cNvPicPr>
            <a:picLocks noChangeAspect="1"/>
          </p:cNvPicPr>
          <p:nvPr/>
        </p:nvPicPr>
        <p:blipFill>
          <a:blip r:embed="rId2" cstate="print">
            <a:extLst>
              <a:ext uri="{DF41FA1F-08FE-4819-7AE5-B587089074D3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2" name="0BD29559-947F-4D75-2C19-B325379240F1"/>
          <p:cNvPicPr>
            <a:picLocks noChangeAspect="1"/>
          </p:cNvPicPr>
          <p:nvPr/>
        </p:nvPicPr>
        <p:blipFill>
          <a:blip r:embed="rId3" cstate="print">
            <a:extLst>
              <a:ext uri="{31FD0A1D-33C6-4BD5-F3DF-FCCA93B43DC2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73" name="TextBox73"/>
          <p:cNvSpPr txBox="1"/>
          <p:nvPr/>
        </p:nvSpPr>
        <p:spPr>
          <a:xfrm>
            <a:off x="8715706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13</a:t>
            </a:r>
          </a:p>
        </p:txBody>
      </p:sp>
      <p:sp>
        <p:nvSpPr>
          <p:cNvPr id="74" name="TextBox74"/>
          <p:cNvSpPr txBox="1"/>
          <p:nvPr/>
        </p:nvSpPr>
        <p:spPr>
          <a:xfrm>
            <a:off x="941868" y="313944"/>
            <a:ext cx="73406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Logical</a:t>
            </a:r>
            <a:r>
              <a:rPr lang="en-US" altLang="zh-CN" sz="4000" b="1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connectives:</a:t>
            </a:r>
            <a:r>
              <a:rPr lang="en-US" altLang="zh-CN" sz="4000" b="1" kern="0" spc="2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Negation</a:t>
            </a:r>
          </a:p>
        </p:txBody>
      </p:sp>
      <p:sp>
        <p:nvSpPr>
          <p:cNvPr id="75" name="TextBox75"/>
          <p:cNvSpPr txBox="1"/>
          <p:nvPr/>
        </p:nvSpPr>
        <p:spPr>
          <a:xfrm>
            <a:off x="390525" y="1773327"/>
            <a:ext cx="7696201" cy="787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524" marR="0" indent="-1524" eaLnBrk="0">
              <a:lnSpc>
                <a:spcPct val="112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truth</a:t>
            </a:r>
            <a:r>
              <a:rPr lang="en-US" altLang="zh-CN" sz="2400" b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table</a:t>
            </a:r>
            <a:r>
              <a:rPr lang="en-US" altLang="zh-CN" sz="2400" b="1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displays</a:t>
            </a:r>
            <a:r>
              <a:rPr lang="en-US" altLang="zh-CN" sz="2400" b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b="1" kern="0" spc="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relationships</a:t>
            </a:r>
            <a:r>
              <a:rPr lang="en-US" altLang="zh-CN" sz="2400" b="1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between</a:t>
            </a:r>
            <a:r>
              <a:rPr lang="en-US" altLang="zh-CN" sz="2400" b="1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truth</a:t>
            </a:r>
            <a:r>
              <a:rPr lang="en-US" altLang="zh-CN" sz="2400" b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values</a:t>
            </a:r>
            <a:r>
              <a:rPr lang="en-US" altLang="zh-CN" sz="2400" b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(T</a:t>
            </a:r>
            <a:r>
              <a:rPr lang="en-US" altLang="zh-CN" sz="2400" b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400" b="1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F)</a:t>
            </a:r>
            <a:r>
              <a:rPr lang="en-US" altLang="zh-CN" sz="2400" b="1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b="1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different</a:t>
            </a:r>
            <a:r>
              <a:rPr lang="en-US" altLang="zh-CN" sz="2400" b="1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propositions.</a:t>
            </a:r>
          </a:p>
        </p:txBody>
      </p:sp>
      <p:graphicFrame>
        <p:nvGraphicFramePr>
          <p:cNvPr id="76" name="Table76"/>
          <p:cNvGraphicFramePr>
            <a:graphicFrameLocks noGrp="1"/>
          </p:cNvGraphicFramePr>
          <p:nvPr/>
        </p:nvGraphicFramePr>
        <p:xfrm>
          <a:off x="1219200" y="3505200"/>
          <a:ext cx="6096000" cy="1117600"/>
        </p:xfrm>
        <a:graphic>
          <a:graphicData uri="http://schemas.openxmlformats.org/drawingml/2006/table">
            <a:tbl>
              <a:tblPr firstRow="1" bandRow="1"/>
              <a:tblGrid>
                <a:gridCol w="3048000"/>
                <a:gridCol w="3048000"/>
              </a:tblGrid>
              <a:tr h="371475">
                <a:tc>
                  <a:txBody>
                    <a:bodyPr/>
                    <a:lstStyle/>
                    <a:p>
                      <a:pPr marL="145989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b="1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371298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b="1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¬</a:t>
                      </a:r>
                      <a:r>
                        <a:rPr lang="en-US" altLang="zh-CN" sz="1800" b="1" kern="0" spc="-4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1461039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64089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1464090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61039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7" name="4DCC798D-AF2A-410A-4CF3-C15E1B43324D"/>
          <p:cNvPicPr>
            <a:picLocks noChangeAspect="1"/>
          </p:cNvPicPr>
          <p:nvPr/>
        </p:nvPicPr>
        <p:blipFill>
          <a:blip r:embed="rId4" cstate="print">
            <a:extLst>
              <a:ext uri="{1D9D4790-DCFB-47B5-682A-A1763F8C278F}"/>
            </a:extLst>
          </a:blip>
          <a:stretch>
            <a:fillRect/>
          </a:stretch>
        </p:blipFill>
        <p:spPr>
          <a:xfrm>
            <a:off x="522288" y="2495550"/>
            <a:ext cx="4191000" cy="4191000"/>
          </a:xfrm>
          <a:prstGeom prst="rect">
            <a:avLst/>
          </a:prstGeom>
        </p:spPr>
      </p:pic>
      <p:sp>
        <p:nvSpPr>
          <p:cNvPr id="78" name="TextBox78"/>
          <p:cNvSpPr txBox="1"/>
          <p:nvPr/>
        </p:nvSpPr>
        <p:spPr>
          <a:xfrm>
            <a:off x="933983" y="5434584"/>
            <a:ext cx="3416300" cy="774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9000"/>
              </a:lnSpc>
            </a:pPr>
            <a:r>
              <a:rPr lang="en-US" altLang="zh-CN" sz="2400" kern="0" spc="-4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Rows: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possible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values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elementary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</a:t>
            </a:r>
          </a:p>
        </p:txBody>
      </p:sp>
    </p:spTree>
    <p:extLst>
      <p:ext uri="{712EDE0C-5B50-4560-18D3-4170EA0D5A77}"/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F7EAC95F-9542-495B-9117-5CEF9CDE36FC"/>
          <p:cNvPicPr>
            <a:picLocks noChangeAspect="1"/>
          </p:cNvPicPr>
          <p:nvPr/>
        </p:nvPicPr>
        <p:blipFill>
          <a:blip r:embed="rId2" cstate="print">
            <a:extLst>
              <a:ext uri="{628B2181-60B2-4B13-5053-78CED90339B4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0" name="B0E2C3D2-942B-42EE-DFEE-7633DDD5DECC"/>
          <p:cNvPicPr>
            <a:picLocks noChangeAspect="1"/>
          </p:cNvPicPr>
          <p:nvPr/>
        </p:nvPicPr>
        <p:blipFill>
          <a:blip r:embed="rId3" cstate="print">
            <a:extLst>
              <a:ext uri="{57EDE693-F438-43C5-E60E-1C29AC5EA7F4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81" name="TextBox81"/>
          <p:cNvSpPr txBox="1"/>
          <p:nvPr/>
        </p:nvSpPr>
        <p:spPr>
          <a:xfrm>
            <a:off x="8715706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14</a:t>
            </a:r>
          </a:p>
        </p:txBody>
      </p:sp>
      <p:sp>
        <p:nvSpPr>
          <p:cNvPr id="82" name="TextBox82"/>
          <p:cNvSpPr txBox="1"/>
          <p:nvPr/>
        </p:nvSpPr>
        <p:spPr>
          <a:xfrm>
            <a:off x="547140" y="313944"/>
            <a:ext cx="8128001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Logical</a:t>
            </a:r>
            <a:r>
              <a:rPr lang="en-US" altLang="zh-CN" sz="4000" b="1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connectives:</a:t>
            </a:r>
            <a:r>
              <a:rPr lang="en-US" altLang="zh-CN" sz="4000" b="1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Conjunction</a:t>
            </a:r>
          </a:p>
        </p:txBody>
      </p:sp>
      <p:sp>
        <p:nvSpPr>
          <p:cNvPr id="83" name="TextBox83"/>
          <p:cNvSpPr txBox="1"/>
          <p:nvPr/>
        </p:nvSpPr>
        <p:spPr>
          <a:xfrm>
            <a:off x="390220" y="1849527"/>
            <a:ext cx="8331200" cy="3314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877" marR="0" indent="0" eaLnBrk="0">
              <a:lnSpc>
                <a:spcPct val="107000"/>
              </a:lnSpc>
            </a:pP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b="1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b="1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b="1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400" b="1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b="1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propositions.</a:t>
            </a:r>
            <a:r>
              <a:rPr lang="en-US" altLang="zh-CN" sz="2400" b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b="1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</a:t>
            </a:r>
            <a:r>
              <a:rPr lang="en-US" altLang="zh-CN" sz="2400" b="1" kern="0" spc="16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“</a:t>
            </a:r>
            <a:r>
              <a:rPr lang="en-US" altLang="zh-CN" sz="2400" b="1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b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b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"</a:t>
            </a:r>
            <a:r>
              <a:rPr lang="en-US" altLang="zh-CN" sz="2400" b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denoted</a:t>
            </a:r>
            <a:r>
              <a:rPr lang="en-US" altLang="zh-CN" sz="2400" b="1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400" b="1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b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˄</a:t>
            </a:r>
            <a:r>
              <a:rPr lang="en-US" altLang="zh-CN" sz="2400" b="1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b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true</a:t>
            </a:r>
            <a:r>
              <a:rPr lang="en-US" altLang="zh-CN" sz="2400" b="1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when</a:t>
            </a:r>
            <a:r>
              <a:rPr lang="en-US" altLang="zh-CN" sz="2400" b="1" kern="0" spc="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both</a:t>
            </a:r>
            <a:r>
              <a:rPr lang="en-US" altLang="zh-CN" sz="2400" b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b="1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b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400" b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400" b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true</a:t>
            </a:r>
            <a:r>
              <a:rPr lang="en-US" altLang="zh-CN" sz="2400" b="1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false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otherwise.</a:t>
            </a:r>
            <a:r>
              <a:rPr lang="en-US" altLang="zh-CN" sz="24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˄</a:t>
            </a:r>
            <a:r>
              <a:rPr lang="en-US" altLang="zh-CN" sz="2400" b="1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24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conjunction</a:t>
            </a:r>
            <a:r>
              <a:rPr lang="en-US" altLang="zh-CN" sz="2400" b="1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b="1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b="1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b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  <a:p>
            <a:pPr marL="16459" marR="0" indent="0" eaLnBrk="0">
              <a:lnSpc>
                <a:spcPct val="121000"/>
              </a:lnSpc>
              <a:spcBef>
                <a:spcPts val="2437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Examples:</a:t>
            </a:r>
          </a:p>
          <a:p>
            <a:pPr marL="0" marR="0" indent="0" eaLnBrk="0">
              <a:lnSpc>
                <a:spcPct val="98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raining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today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prime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number.</a:t>
            </a:r>
          </a:p>
          <a:p>
            <a:pPr marL="0" marR="0" indent="0" eaLnBrk="0">
              <a:lnSpc>
                <a:spcPct val="104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prime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number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+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≠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8.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1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13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perfect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square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9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prime.</a:t>
            </a:r>
          </a:p>
        </p:txBody>
      </p:sp>
    </p:spTree>
    <p:extLst>
      <p:ext uri="{7943C228-3098-4E9C-4ED7-C2EE74C3BE47}"/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0E21C291-751B-4AA3-6298-E20F12A2B6D4"/>
          <p:cNvPicPr>
            <a:picLocks noChangeAspect="1"/>
          </p:cNvPicPr>
          <p:nvPr/>
        </p:nvPicPr>
        <p:blipFill>
          <a:blip r:embed="rId2" cstate="print">
            <a:extLst>
              <a:ext uri="{A851AF1C-C963-470B-822E-7402DA63F79A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5" name="324056F7-D36B-4073-1412-3527593BE079"/>
          <p:cNvPicPr>
            <a:picLocks noChangeAspect="1"/>
          </p:cNvPicPr>
          <p:nvPr/>
        </p:nvPicPr>
        <p:blipFill>
          <a:blip r:embed="rId3" cstate="print">
            <a:extLst>
              <a:ext uri="{E2FC4E59-D35B-4AB0-4B15-51A52D9B9EB1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86" name="TextBox86"/>
          <p:cNvSpPr txBox="1"/>
          <p:nvPr/>
        </p:nvSpPr>
        <p:spPr>
          <a:xfrm>
            <a:off x="8715706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15</a:t>
            </a:r>
          </a:p>
        </p:txBody>
      </p:sp>
      <p:sp>
        <p:nvSpPr>
          <p:cNvPr id="87" name="TextBox87"/>
          <p:cNvSpPr txBox="1"/>
          <p:nvPr/>
        </p:nvSpPr>
        <p:spPr>
          <a:xfrm>
            <a:off x="645605" y="313944"/>
            <a:ext cx="7924801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Logical</a:t>
            </a:r>
            <a:r>
              <a:rPr lang="en-US" altLang="zh-CN" sz="4000" b="1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connectives:</a:t>
            </a:r>
            <a:r>
              <a:rPr lang="en-US" altLang="zh-CN" sz="4000" b="1" kern="0" spc="2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Disjunction</a:t>
            </a:r>
          </a:p>
        </p:txBody>
      </p:sp>
      <p:sp>
        <p:nvSpPr>
          <p:cNvPr id="88" name="TextBox88"/>
          <p:cNvSpPr txBox="1"/>
          <p:nvPr/>
        </p:nvSpPr>
        <p:spPr>
          <a:xfrm>
            <a:off x="390220" y="1849527"/>
            <a:ext cx="8331200" cy="3314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962" marR="0" indent="0" eaLnBrk="0">
              <a:lnSpc>
                <a:spcPct val="107000"/>
              </a:lnSpc>
            </a:pP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b="1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b="1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b="1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400" b="1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b="1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propositions.</a:t>
            </a:r>
            <a:r>
              <a:rPr lang="en-US" altLang="zh-CN" sz="2400" b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b="1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</a:t>
            </a:r>
            <a:r>
              <a:rPr lang="en-US" altLang="zh-CN" sz="2400" b="1" kern="0" spc="16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“</a:t>
            </a:r>
            <a:r>
              <a:rPr lang="en-US" altLang="zh-CN" sz="2400" b="1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b="1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400" b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"</a:t>
            </a:r>
            <a:r>
              <a:rPr lang="en-US" altLang="zh-CN" sz="2400" b="1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denoted</a:t>
            </a:r>
            <a:r>
              <a:rPr lang="en-US" altLang="zh-CN" sz="2400" b="1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400" b="1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b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˅</a:t>
            </a:r>
            <a:r>
              <a:rPr lang="en-US" altLang="zh-CN" sz="2400" b="1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b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false</a:t>
            </a:r>
            <a:r>
              <a:rPr lang="en-US" altLang="zh-CN" sz="2400" b="1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when</a:t>
            </a:r>
            <a:r>
              <a:rPr lang="en-US" altLang="zh-CN" sz="2400" b="1" kern="0" spc="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both</a:t>
            </a:r>
            <a:r>
              <a:rPr lang="en-US" altLang="zh-CN" sz="2400" b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b="1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b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400" b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400" b="1" kern="0" spc="6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false</a:t>
            </a:r>
            <a:r>
              <a:rPr lang="en-US" altLang="zh-CN" sz="2400" b="1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true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otherwise.</a:t>
            </a:r>
            <a:r>
              <a:rPr lang="en-US" altLang="zh-CN" sz="24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˅</a:t>
            </a:r>
            <a:r>
              <a:rPr lang="en-US" altLang="zh-CN" sz="2400" b="1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24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disjunction</a:t>
            </a:r>
            <a:r>
              <a:rPr lang="en-US" altLang="zh-CN" sz="2400" b="1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b="1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b="1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400" b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  <a:p>
            <a:pPr marL="16459" marR="0" indent="0" eaLnBrk="0">
              <a:lnSpc>
                <a:spcPct val="121000"/>
              </a:lnSpc>
              <a:spcBef>
                <a:spcPts val="2437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Examples:</a:t>
            </a:r>
          </a:p>
          <a:p>
            <a:pPr marL="0" marR="0" indent="0" eaLnBrk="0">
              <a:lnSpc>
                <a:spcPct val="98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raining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today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prime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number.</a:t>
            </a:r>
          </a:p>
          <a:p>
            <a:pPr marL="0" marR="0" indent="0" eaLnBrk="0">
              <a:lnSpc>
                <a:spcPct val="104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prime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number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+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≠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8.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1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13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perfect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square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9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prime.</a:t>
            </a:r>
          </a:p>
        </p:txBody>
      </p:sp>
    </p:spTree>
    <p:extLst>
      <p:ext uri="{64157DF9-C310-4B93-2014-101D1E1B36CA}"/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55D25CDA-50B3-4705-D929-CE8F840B17AD"/>
          <p:cNvPicPr>
            <a:picLocks noChangeAspect="1"/>
          </p:cNvPicPr>
          <p:nvPr/>
        </p:nvPicPr>
        <p:blipFill>
          <a:blip r:embed="rId2" cstate="print">
            <a:extLst>
              <a:ext uri="{788286FA-C4B8-4C76-2A51-922788529911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0" name="F539B4B1-D8EC-4416-F335-8D142A27D812"/>
          <p:cNvPicPr>
            <a:picLocks noChangeAspect="1"/>
          </p:cNvPicPr>
          <p:nvPr/>
        </p:nvPicPr>
        <p:blipFill>
          <a:blip r:embed="rId3" cstate="print">
            <a:extLst>
              <a:ext uri="{C984802A-50DF-4E06-2E34-1F8F8375CDA6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91" name="TextBox91"/>
          <p:cNvSpPr txBox="1"/>
          <p:nvPr/>
        </p:nvSpPr>
        <p:spPr>
          <a:xfrm>
            <a:off x="8715706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16</a:t>
            </a:r>
          </a:p>
        </p:txBody>
      </p:sp>
      <p:sp>
        <p:nvSpPr>
          <p:cNvPr id="92" name="TextBox92"/>
          <p:cNvSpPr txBox="1"/>
          <p:nvPr/>
        </p:nvSpPr>
        <p:spPr>
          <a:xfrm>
            <a:off x="3058693" y="313944"/>
            <a:ext cx="30734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Truth</a:t>
            </a:r>
            <a:r>
              <a:rPr lang="en-US" altLang="zh-CN" sz="4000" b="1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Tables</a:t>
            </a:r>
          </a:p>
        </p:txBody>
      </p:sp>
      <p:sp>
        <p:nvSpPr>
          <p:cNvPr id="93" name="TextBox93"/>
          <p:cNvSpPr txBox="1"/>
          <p:nvPr/>
        </p:nvSpPr>
        <p:spPr>
          <a:xfrm>
            <a:off x="293569" y="1849527"/>
            <a:ext cx="6832600" cy="774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b="1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Conjunction</a:t>
            </a:r>
            <a:r>
              <a:rPr lang="en-US" altLang="zh-CN" sz="2400" b="1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b="1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disjunction</a:t>
            </a:r>
          </a:p>
          <a:p>
            <a:pPr marL="113111" marR="0" indent="0" eaLnBrk="0">
              <a:lnSpc>
                <a:spcPct val="98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Four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different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combinations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values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</a:p>
        </p:txBody>
      </p:sp>
      <p:graphicFrame>
        <p:nvGraphicFramePr>
          <p:cNvPr id="94" name="Table94"/>
          <p:cNvGraphicFramePr>
            <a:graphicFrameLocks noGrp="1"/>
          </p:cNvGraphicFramePr>
          <p:nvPr/>
        </p:nvGraphicFramePr>
        <p:xfrm>
          <a:off x="914400" y="3048000"/>
          <a:ext cx="6096000" cy="1854200"/>
        </p:xfrm>
        <a:graphic>
          <a:graphicData uri="http://schemas.openxmlformats.org/drawingml/2006/table">
            <a:tbl>
              <a:tblPr firstRow="1" bandRow="1"/>
              <a:tblGrid>
                <a:gridCol w="1524000"/>
                <a:gridCol w="1524000"/>
                <a:gridCol w="1524000"/>
                <a:gridCol w="1524000"/>
              </a:tblGrid>
              <a:tr h="371475">
                <a:tc>
                  <a:txBody>
                    <a:bodyPr/>
                    <a:lstStyle/>
                    <a:p>
                      <a:pPr marL="707726" marR="0" indent="0" eaLnBrk="0">
                        <a:lnSpc>
                          <a:spcPct val="121000"/>
                        </a:lnSpc>
                      </a:pPr>
                      <a:r>
                        <a:rPr lang="en-US" altLang="zh-CN" sz="1800" b="1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</a:t>
                      </a:r>
                    </a:p>
                  </a:txBody>
                  <a:tcPr marL="0" marR="0" marT="250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02240" marR="0" indent="0" eaLnBrk="0">
                        <a:lnSpc>
                          <a:spcPct val="121000"/>
                        </a:lnSpc>
                      </a:pPr>
                      <a:r>
                        <a:rPr lang="en-US" altLang="zh-CN" sz="1800" b="1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marL="0" marR="0" marT="250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44011" marR="0" indent="0" eaLnBrk="0">
                        <a:lnSpc>
                          <a:spcPct val="121000"/>
                        </a:lnSpc>
                      </a:pPr>
                      <a:r>
                        <a:rPr lang="en-US" altLang="zh-CN" sz="1800" b="1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altLang="zh-CN" sz="1800" b="1" kern="0" spc="1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˄</a:t>
                      </a:r>
                      <a:r>
                        <a:rPr lang="en-US" altLang="zh-CN" sz="1800" b="1" kern="0" spc="1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18695" marR="0" indent="0" eaLnBrk="0">
                        <a:lnSpc>
                          <a:spcPct val="121000"/>
                        </a:lnSpc>
                      </a:pPr>
                      <a:r>
                        <a:rPr lang="en-US" altLang="zh-CN" sz="1800" b="1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altLang="zh-CN" sz="1800" b="1" kern="0" spc="1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˅</a:t>
                      </a:r>
                      <a:r>
                        <a:rPr lang="en-US" altLang="zh-CN" sz="1800" b="1" kern="0" spc="-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7109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09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7109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74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6974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09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6974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74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95" name="712B3114-43D6-48A2-20EF-7CC70A77D8F7"/>
          <p:cNvPicPr>
            <a:picLocks noChangeAspect="1"/>
          </p:cNvPicPr>
          <p:nvPr/>
        </p:nvPicPr>
        <p:blipFill>
          <a:blip r:embed="rId4" cstate="print">
            <a:extLst>
              <a:ext uri="{8CDB092F-6E3F-4982-F549-0D70E1C74F55}"/>
            </a:extLst>
          </a:blip>
          <a:stretch>
            <a:fillRect/>
          </a:stretch>
        </p:blipFill>
        <p:spPr>
          <a:xfrm>
            <a:off x="522288" y="2495550"/>
            <a:ext cx="6819900" cy="4076700"/>
          </a:xfrm>
          <a:prstGeom prst="rect">
            <a:avLst/>
          </a:prstGeom>
        </p:spPr>
      </p:pic>
      <p:sp>
        <p:nvSpPr>
          <p:cNvPr id="96" name="TextBox96"/>
          <p:cNvSpPr txBox="1"/>
          <p:nvPr/>
        </p:nvSpPr>
        <p:spPr>
          <a:xfrm>
            <a:off x="859003" y="5663184"/>
            <a:ext cx="6057900" cy="774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9000"/>
              </a:lnSpc>
            </a:pPr>
            <a:r>
              <a:rPr lang="en-US" altLang="zh-CN" sz="2400" kern="0" spc="-4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Rows: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possible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combinations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values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elementary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propositions: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16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</a:t>
            </a:r>
            <a:r>
              <a:rPr lang="en-US" altLang="zh-CN" sz="1600" kern="0" spc="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values</a:t>
            </a:r>
          </a:p>
        </p:txBody>
      </p:sp>
    </p:spTree>
    <p:extLst>
      <p:ext uri="{59E5A218-5BAF-4AA4-0429-7D42F865FDCB}"/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ACF2F5D8-4027-4A9C-032A-4473C0E719FC"/>
          <p:cNvPicPr>
            <a:picLocks noChangeAspect="1"/>
          </p:cNvPicPr>
          <p:nvPr/>
        </p:nvPicPr>
        <p:blipFill>
          <a:blip r:embed="rId2" cstate="print">
            <a:extLst>
              <a:ext uri="{AC31971F-0323-4E42-B38C-025C19FDCD8A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8" name="78CD4867-7784-4F1F-DC85-45168EA12004"/>
          <p:cNvPicPr>
            <a:picLocks noChangeAspect="1"/>
          </p:cNvPicPr>
          <p:nvPr/>
        </p:nvPicPr>
        <p:blipFill>
          <a:blip r:embed="rId3" cstate="print">
            <a:extLst>
              <a:ext uri="{A58C632E-079A-4237-616E-164A03AA8D85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99" name="TextBox99"/>
          <p:cNvSpPr txBox="1"/>
          <p:nvPr/>
        </p:nvSpPr>
        <p:spPr>
          <a:xfrm>
            <a:off x="8715706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17</a:t>
            </a:r>
          </a:p>
        </p:txBody>
      </p:sp>
      <p:sp>
        <p:nvSpPr>
          <p:cNvPr id="100" name="TextBox100"/>
          <p:cNvSpPr txBox="1"/>
          <p:nvPr/>
        </p:nvSpPr>
        <p:spPr>
          <a:xfrm>
            <a:off x="3058693" y="313944"/>
            <a:ext cx="30734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Truth</a:t>
            </a:r>
            <a:r>
              <a:rPr lang="en-US" altLang="zh-CN" sz="4000" b="1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Tables</a:t>
            </a:r>
          </a:p>
        </p:txBody>
      </p:sp>
      <p:sp>
        <p:nvSpPr>
          <p:cNvPr id="101" name="TextBox101"/>
          <p:cNvSpPr txBox="1"/>
          <p:nvPr/>
        </p:nvSpPr>
        <p:spPr>
          <a:xfrm>
            <a:off x="293569" y="1849527"/>
            <a:ext cx="6832600" cy="774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b="1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Conjunction</a:t>
            </a:r>
            <a:r>
              <a:rPr lang="en-US" altLang="zh-CN" sz="2400" b="1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b="1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disjunction</a:t>
            </a:r>
          </a:p>
          <a:p>
            <a:pPr marL="113111" marR="0" indent="0" eaLnBrk="0">
              <a:lnSpc>
                <a:spcPct val="98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Four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different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combinations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values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</a:p>
        </p:txBody>
      </p:sp>
      <p:graphicFrame>
        <p:nvGraphicFramePr>
          <p:cNvPr id="102" name="Table102"/>
          <p:cNvGraphicFramePr>
            <a:graphicFrameLocks noGrp="1"/>
          </p:cNvGraphicFramePr>
          <p:nvPr/>
        </p:nvGraphicFramePr>
        <p:xfrm>
          <a:off x="914400" y="3048000"/>
          <a:ext cx="6096000" cy="1854200"/>
        </p:xfrm>
        <a:graphic>
          <a:graphicData uri="http://schemas.openxmlformats.org/drawingml/2006/table">
            <a:tbl>
              <a:tblPr firstRow="1" bandRow="1"/>
              <a:tblGrid>
                <a:gridCol w="1524000"/>
                <a:gridCol w="1524000"/>
                <a:gridCol w="1524000"/>
                <a:gridCol w="1524000"/>
              </a:tblGrid>
              <a:tr h="371475">
                <a:tc>
                  <a:txBody>
                    <a:bodyPr/>
                    <a:lstStyle/>
                    <a:p>
                      <a:pPr marL="707726" marR="0" indent="0" eaLnBrk="0">
                        <a:lnSpc>
                          <a:spcPct val="121000"/>
                        </a:lnSpc>
                      </a:pPr>
                      <a:r>
                        <a:rPr lang="en-US" altLang="zh-CN" sz="1800" b="1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</a:t>
                      </a:r>
                    </a:p>
                  </a:txBody>
                  <a:tcPr marL="0" marR="0" marT="250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02240" marR="0" indent="0" eaLnBrk="0">
                        <a:lnSpc>
                          <a:spcPct val="121000"/>
                        </a:lnSpc>
                      </a:pPr>
                      <a:r>
                        <a:rPr lang="en-US" altLang="zh-CN" sz="1800" b="1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marL="0" marR="0" marT="250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44011" marR="0" indent="0" eaLnBrk="0">
                        <a:lnSpc>
                          <a:spcPct val="121000"/>
                        </a:lnSpc>
                      </a:pPr>
                      <a:r>
                        <a:rPr lang="en-US" altLang="zh-CN" sz="1800" b="1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altLang="zh-CN" sz="1800" b="1" kern="0" spc="1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˄</a:t>
                      </a:r>
                      <a:r>
                        <a:rPr lang="en-US" altLang="zh-CN" sz="1800" b="1" kern="0" spc="1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18695" marR="0" indent="0" eaLnBrk="0">
                        <a:lnSpc>
                          <a:spcPct val="121000"/>
                        </a:lnSpc>
                      </a:pPr>
                      <a:r>
                        <a:rPr lang="en-US" altLang="zh-CN" sz="1800" b="1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altLang="zh-CN" sz="1800" b="1" kern="0" spc="1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˅</a:t>
                      </a:r>
                      <a:r>
                        <a:rPr lang="en-US" altLang="zh-CN" sz="1800" b="1" kern="0" spc="-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7109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09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09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7109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74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09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6974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09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09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6974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74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74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404B513F-A2DB-4565-6028-1CD0235CAB01}"/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99AA375A-03E6-47C0-377B-9C51F736D96B"/>
          <p:cNvPicPr>
            <a:picLocks noChangeAspect="1"/>
          </p:cNvPicPr>
          <p:nvPr/>
        </p:nvPicPr>
        <p:blipFill>
          <a:blip r:embed="rId2" cstate="print">
            <a:extLst>
              <a:ext uri="{CA07C585-DFE8-4B17-F0D4-EBE4A43BCE68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4" name="A021644D-3007-413B-F482-B88932CC5084"/>
          <p:cNvPicPr>
            <a:picLocks noChangeAspect="1"/>
          </p:cNvPicPr>
          <p:nvPr/>
        </p:nvPicPr>
        <p:blipFill>
          <a:blip r:embed="rId3" cstate="print">
            <a:extLst>
              <a:ext uri="{811D39DB-980B-4FA1-9424-12C8A2722C85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05" name="TextBox105"/>
          <p:cNvSpPr txBox="1"/>
          <p:nvPr/>
        </p:nvSpPr>
        <p:spPr>
          <a:xfrm>
            <a:off x="3058693" y="313944"/>
            <a:ext cx="30734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Truth</a:t>
            </a:r>
            <a:r>
              <a:rPr lang="en-US" altLang="zh-CN" sz="4000" b="1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Tables</a:t>
            </a:r>
          </a:p>
        </p:txBody>
      </p:sp>
      <p:sp>
        <p:nvSpPr>
          <p:cNvPr id="106" name="TextBox106"/>
          <p:cNvSpPr txBox="1"/>
          <p:nvPr/>
        </p:nvSpPr>
        <p:spPr>
          <a:xfrm>
            <a:off x="293569" y="1849527"/>
            <a:ext cx="6832600" cy="774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b="1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Conjunction</a:t>
            </a:r>
            <a:r>
              <a:rPr lang="en-US" altLang="zh-CN" sz="2400" b="1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b="1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disjunction</a:t>
            </a:r>
          </a:p>
          <a:p>
            <a:pPr marL="113111" marR="0" indent="0" eaLnBrk="0">
              <a:lnSpc>
                <a:spcPct val="98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Four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different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combinations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values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</a:p>
        </p:txBody>
      </p:sp>
      <p:graphicFrame>
        <p:nvGraphicFramePr>
          <p:cNvPr id="107" name="Table107"/>
          <p:cNvGraphicFramePr>
            <a:graphicFrameLocks noGrp="1"/>
          </p:cNvGraphicFramePr>
          <p:nvPr/>
        </p:nvGraphicFramePr>
        <p:xfrm>
          <a:off x="914400" y="3048000"/>
          <a:ext cx="6096000" cy="1854200"/>
        </p:xfrm>
        <a:graphic>
          <a:graphicData uri="http://schemas.openxmlformats.org/drawingml/2006/table">
            <a:tbl>
              <a:tblPr firstRow="1" bandRow="1"/>
              <a:tblGrid>
                <a:gridCol w="1524000"/>
                <a:gridCol w="1524000"/>
                <a:gridCol w="1524000"/>
                <a:gridCol w="1524000"/>
              </a:tblGrid>
              <a:tr h="371475">
                <a:tc>
                  <a:txBody>
                    <a:bodyPr/>
                    <a:lstStyle/>
                    <a:p>
                      <a:pPr marL="707726" marR="0" indent="0" eaLnBrk="0">
                        <a:lnSpc>
                          <a:spcPct val="121000"/>
                        </a:lnSpc>
                      </a:pPr>
                      <a:r>
                        <a:rPr lang="en-US" altLang="zh-CN" sz="1800" b="1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</a:t>
                      </a:r>
                    </a:p>
                  </a:txBody>
                  <a:tcPr marL="0" marR="0" marT="250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02240" marR="0" indent="0" eaLnBrk="0">
                        <a:lnSpc>
                          <a:spcPct val="121000"/>
                        </a:lnSpc>
                      </a:pPr>
                      <a:r>
                        <a:rPr lang="en-US" altLang="zh-CN" sz="1800" b="1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marL="0" marR="0" marT="250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44011" marR="0" indent="0" eaLnBrk="0">
                        <a:lnSpc>
                          <a:spcPct val="121000"/>
                        </a:lnSpc>
                      </a:pPr>
                      <a:r>
                        <a:rPr lang="en-US" altLang="zh-CN" sz="1800" b="1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altLang="zh-CN" sz="1800" b="1" kern="0" spc="1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˄</a:t>
                      </a:r>
                      <a:r>
                        <a:rPr lang="en-US" altLang="zh-CN" sz="1800" b="1" kern="0" spc="1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18695" marR="0" indent="0" eaLnBrk="0">
                        <a:lnSpc>
                          <a:spcPct val="121000"/>
                        </a:lnSpc>
                      </a:pPr>
                      <a:r>
                        <a:rPr lang="en-US" altLang="zh-CN" sz="1800" b="1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altLang="zh-CN" sz="1800" b="1" kern="0" spc="1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˅</a:t>
                      </a:r>
                      <a:r>
                        <a:rPr lang="en-US" altLang="zh-CN" sz="1800" b="1" kern="0" spc="-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7109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09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09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09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7109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74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09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74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6974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09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09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74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6974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74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74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74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8" name="TextBox108"/>
          <p:cNvSpPr txBox="1"/>
          <p:nvPr/>
        </p:nvSpPr>
        <p:spPr>
          <a:xfrm>
            <a:off x="1096442" y="5659527"/>
            <a:ext cx="7797800" cy="1016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1448021" indent="0" eaLnBrk="0">
              <a:lnSpc>
                <a:spcPct val="109000"/>
              </a:lnSpc>
            </a:pPr>
            <a:r>
              <a:rPr lang="en-US" altLang="zh-CN" sz="24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NB: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˅</a:t>
            </a:r>
            <a:r>
              <a:rPr lang="en-US" altLang="zh-CN" sz="2400" b="1" kern="0" spc="7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(the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used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inclusively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i.e.,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˅</a:t>
            </a:r>
            <a:r>
              <a:rPr lang="en-US" altLang="zh-CN" sz="2400" b="1" kern="0" spc="7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true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when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either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both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true).</a:t>
            </a:r>
          </a:p>
          <a:p>
            <a:pPr marL="7619264" marR="0" indent="0" eaLnBrk="0">
              <a:lnSpc>
                <a:spcPct val="115000"/>
              </a:lnSpc>
              <a:spcBef>
                <a:spcPts val="57"/>
              </a:spcBef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18</a:t>
            </a:r>
          </a:p>
        </p:txBody>
      </p:sp>
    </p:spTree>
    <p:extLst>
      <p:ext uri="{88A7ABBD-920C-430D-A717-FDBD5083CD9A}"/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14C77084-05D6-4B84-4B4D-2BAF98CFC0EB"/>
          <p:cNvPicPr>
            <a:picLocks noChangeAspect="1"/>
          </p:cNvPicPr>
          <p:nvPr/>
        </p:nvPicPr>
        <p:blipFill>
          <a:blip r:embed="rId2" cstate="print">
            <a:extLst>
              <a:ext uri="{880DB0F2-F85A-4957-B3A0-4EE6EDAA7FD9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0" name="9E6E66F2-9A68-4D25-D1E5-29FBD199B3D5"/>
          <p:cNvPicPr>
            <a:picLocks noChangeAspect="1"/>
          </p:cNvPicPr>
          <p:nvPr/>
        </p:nvPicPr>
        <p:blipFill>
          <a:blip r:embed="rId3" cstate="print">
            <a:extLst>
              <a:ext uri="{111804D7-7651-411A-5B12-CE02FDE91207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11" name="TextBox111"/>
          <p:cNvSpPr txBox="1"/>
          <p:nvPr/>
        </p:nvSpPr>
        <p:spPr>
          <a:xfrm>
            <a:off x="8715706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19</a:t>
            </a:r>
          </a:p>
        </p:txBody>
      </p:sp>
      <p:sp>
        <p:nvSpPr>
          <p:cNvPr id="112" name="TextBox112"/>
          <p:cNvSpPr txBox="1"/>
          <p:nvPr/>
        </p:nvSpPr>
        <p:spPr>
          <a:xfrm>
            <a:off x="3112639" y="313944"/>
            <a:ext cx="30099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Exclusive</a:t>
            </a:r>
            <a:r>
              <a:rPr lang="en-US" altLang="zh-CN" sz="4000" b="1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</a:p>
        </p:txBody>
      </p:sp>
      <p:sp>
        <p:nvSpPr>
          <p:cNvPr id="113" name="TextBox113"/>
          <p:cNvSpPr txBox="1"/>
          <p:nvPr/>
        </p:nvSpPr>
        <p:spPr>
          <a:xfrm>
            <a:off x="400583" y="1849527"/>
            <a:ext cx="8166100" cy="1143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7000"/>
              </a:lnSpc>
            </a:pP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b="1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b="1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b="1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400" b="1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b="1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propositions.</a:t>
            </a:r>
            <a:r>
              <a:rPr lang="en-US" altLang="zh-CN" sz="2400" b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b="1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</a:t>
            </a:r>
            <a:r>
              <a:rPr lang="en-US" altLang="zh-CN" sz="2400" b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"p</a:t>
            </a:r>
            <a:r>
              <a:rPr lang="en-US" altLang="zh-CN" sz="2400" b="1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exclusive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q"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denoted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19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q,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true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when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exactly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one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true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false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otherwise.</a:t>
            </a:r>
          </a:p>
        </p:txBody>
      </p:sp>
      <p:graphicFrame>
        <p:nvGraphicFramePr>
          <p:cNvPr id="114" name="Table114"/>
          <p:cNvGraphicFramePr>
            <a:graphicFrameLocks noGrp="1"/>
          </p:cNvGraphicFramePr>
          <p:nvPr/>
        </p:nvGraphicFramePr>
        <p:xfrm>
          <a:off x="1371600" y="3429000"/>
          <a:ext cx="4572000" cy="1854200"/>
        </p:xfrm>
        <a:graphic>
          <a:graphicData uri="http://schemas.openxmlformats.org/drawingml/2006/table">
            <a:tbl>
              <a:tblPr firstRow="1" bandRow="1"/>
              <a:tblGrid>
                <a:gridCol w="1524000"/>
                <a:gridCol w="1524000"/>
                <a:gridCol w="1524000"/>
              </a:tblGrid>
              <a:tr h="371475">
                <a:tc>
                  <a:txBody>
                    <a:bodyPr/>
                    <a:lstStyle/>
                    <a:p>
                      <a:pPr marL="707726" marR="0" indent="0" eaLnBrk="0">
                        <a:lnSpc>
                          <a:spcPct val="121000"/>
                        </a:lnSpc>
                      </a:pPr>
                      <a:r>
                        <a:rPr lang="en-US" altLang="zh-CN" sz="1800" b="1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</a:t>
                      </a:r>
                    </a:p>
                  </a:txBody>
                  <a:tcPr marL="0" marR="0" marT="250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78446" marR="0" indent="0" eaLnBrk="0">
                        <a:lnSpc>
                          <a:spcPct val="121000"/>
                        </a:lnSpc>
                      </a:pPr>
                      <a:r>
                        <a:rPr lang="en-US" altLang="zh-CN" sz="1800" b="1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marL="0" marR="0" marT="250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7109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09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09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7109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74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74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6974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09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74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6974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74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09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5" name="TextBox115"/>
          <p:cNvSpPr txBox="1"/>
          <p:nvPr/>
        </p:nvSpPr>
        <p:spPr>
          <a:xfrm>
            <a:off x="3597839" y="3454070"/>
            <a:ext cx="177800" cy="330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18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</a:p>
        </p:txBody>
      </p:sp>
      <p:sp>
        <p:nvSpPr>
          <p:cNvPr id="116" name="TextBox116"/>
          <p:cNvSpPr txBox="1"/>
          <p:nvPr/>
        </p:nvSpPr>
        <p:spPr>
          <a:xfrm>
            <a:off x="4914442" y="3454070"/>
            <a:ext cx="165100" cy="330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1800" b="1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</a:p>
        </p:txBody>
      </p:sp>
      <p:pic>
        <p:nvPicPr>
          <p:cNvPr id="117" name="4812A298-20BC-40AB-C7EB-C7533508EBF3"/>
          <p:cNvPicPr>
            <a:picLocks noChangeAspect="1"/>
          </p:cNvPicPr>
          <p:nvPr/>
        </p:nvPicPr>
        <p:blipFill>
          <a:blip r:embed="rId4" cstate="print">
            <a:extLst>
              <a:ext uri="{331483D0-C379-428F-3768-7603F2BD966A}"/>
            </a:extLst>
          </a:blip>
          <a:stretch>
            <a:fillRect/>
          </a:stretch>
        </p:blipFill>
        <p:spPr>
          <a:xfrm>
            <a:off x="2500000" y="2495550"/>
            <a:ext cx="2809875" cy="1247775"/>
          </a:xfrm>
          <a:prstGeom prst="rect">
            <a:avLst/>
          </a:prstGeom>
        </p:spPr>
      </p:pic>
      <p:graphicFrame>
        <p:nvGraphicFramePr>
          <p:cNvPr id="118" name="Table118"/>
          <p:cNvGraphicFramePr>
            <a:graphicFrameLocks noGrp="1"/>
          </p:cNvGraphicFramePr>
          <p:nvPr/>
        </p:nvGraphicFramePr>
        <p:xfrm>
          <a:off x="5105400" y="3549650"/>
          <a:ext cx="190500" cy="19050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723EA711-7385-47DD-8764-7CD97E508477}"/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46A44C99-08E8-4C0E-E8EF-A26AF1EEC8FB"/>
          <p:cNvPicPr>
            <a:picLocks noChangeAspect="1"/>
          </p:cNvPicPr>
          <p:nvPr/>
        </p:nvPicPr>
        <p:blipFill>
          <a:blip r:embed="rId2" cstate="print">
            <a:extLst>
              <a:ext uri="{905B8FD0-384B-4402-7662-29BC1E923A90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DE1A331D-7188-4221-8E4A-C872731BEE9B"/>
          <p:cNvPicPr>
            <a:picLocks noChangeAspect="1"/>
          </p:cNvPicPr>
          <p:nvPr/>
        </p:nvPicPr>
        <p:blipFill>
          <a:blip r:embed="rId3" cstate="print">
            <a:extLst>
              <a:ext uri="{E97BD244-2753-4272-C843-A021C37714FF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9" name="TextBox9"/>
          <p:cNvSpPr txBox="1"/>
          <p:nvPr/>
        </p:nvSpPr>
        <p:spPr>
          <a:xfrm>
            <a:off x="8701482" y="6430899"/>
            <a:ext cx="1397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0" name="TextBox10"/>
          <p:cNvSpPr txBox="1"/>
          <p:nvPr/>
        </p:nvSpPr>
        <p:spPr>
          <a:xfrm>
            <a:off x="2366028" y="313944"/>
            <a:ext cx="44704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45" baseline="0" noProof="0" dirty="0" smtClean="0">
                <a:solidFill>
                  <a:srgbClr val="30303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Course</a:t>
            </a:r>
            <a:r>
              <a:rPr lang="en-US" altLang="zh-CN" sz="4000" b="1" kern="0" spc="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30303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Evaluation</a:t>
            </a:r>
          </a:p>
        </p:txBody>
      </p:sp>
      <p:graphicFrame>
        <p:nvGraphicFramePr>
          <p:cNvPr id="11" name="Table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185494"/>
              </p:ext>
            </p:extLst>
          </p:nvPr>
        </p:nvGraphicFramePr>
        <p:xfrm>
          <a:off x="762000" y="1981200"/>
          <a:ext cx="7848600" cy="3276600"/>
        </p:xfrm>
        <a:graphic>
          <a:graphicData uri="http://schemas.openxmlformats.org/drawingml/2006/table">
            <a:tbl>
              <a:tblPr firstRow="1" bandRow="1"/>
              <a:tblGrid>
                <a:gridCol w="5562600"/>
                <a:gridCol w="2286000"/>
              </a:tblGrid>
              <a:tr h="457200">
                <a:tc>
                  <a:txBody>
                    <a:bodyPr/>
                    <a:lstStyle/>
                    <a:p>
                      <a:pPr marL="92735" marR="0" indent="0" eaLnBrk="0">
                        <a:lnSpc>
                          <a:spcPct val="115000"/>
                        </a:lnSpc>
                      </a:pPr>
                      <a:r>
                        <a:rPr lang="en-US" altLang="zh-CN" sz="2400" kern="0" spc="-20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Topic</a:t>
                      </a:r>
                    </a:p>
                  </a:txBody>
                  <a:tcPr marL="0" marR="0" marT="2438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108280" marR="0" indent="0" eaLnBrk="0">
                        <a:lnSpc>
                          <a:spcPct val="115000"/>
                        </a:lnSpc>
                      </a:pPr>
                      <a:r>
                        <a:rPr lang="en-US" altLang="zh-CN" sz="2400" kern="0" spc="-40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Marks</a:t>
                      </a:r>
                    </a:p>
                  </a:txBody>
                  <a:tcPr marL="0" marR="0" marT="2438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85725" marR="0" indent="0" eaLnBrk="0">
                        <a:lnSpc>
                          <a:spcPct val="115000"/>
                        </a:lnSpc>
                      </a:pPr>
                      <a:r>
                        <a:rPr lang="en-US" altLang="zh-CN" sz="2400" kern="0" spc="-2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Attendance</a:t>
                      </a:r>
                    </a:p>
                  </a:txBody>
                  <a:tcPr marL="0" marR="0" marT="2438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98527" marR="0" indent="0" eaLnBrk="0">
                        <a:lnSpc>
                          <a:spcPct val="115000"/>
                        </a:lnSpc>
                      </a:pPr>
                      <a:r>
                        <a:rPr lang="en-US" altLang="zh-CN" sz="24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05</a:t>
                      </a:r>
                    </a:p>
                  </a:txBody>
                  <a:tcPr marL="0" marR="0" marT="2438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14071" marR="0" indent="0" eaLnBrk="0">
                        <a:lnSpc>
                          <a:spcPct val="115000"/>
                        </a:lnSpc>
                      </a:pPr>
                      <a:r>
                        <a:rPr lang="en-US" altLang="zh-CN" sz="2400" kern="0" spc="-3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Individual</a:t>
                      </a:r>
                      <a:r>
                        <a:rPr lang="en-US" altLang="zh-CN" sz="2400" kern="0" spc="3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-2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Presentations</a:t>
                      </a:r>
                    </a:p>
                  </a:txBody>
                  <a:tcPr marL="0" marR="0" marT="2438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98527" marR="0" indent="0" eaLnBrk="0">
                        <a:lnSpc>
                          <a:spcPct val="115000"/>
                        </a:lnSpc>
                      </a:pPr>
                      <a:r>
                        <a:rPr lang="en-US" altLang="zh-CN" sz="24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05</a:t>
                      </a:r>
                    </a:p>
                  </a:txBody>
                  <a:tcPr marL="0" marR="0" marT="2438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01879" marR="0" indent="0" eaLnBrk="0">
                        <a:lnSpc>
                          <a:spcPct val="115000"/>
                        </a:lnSpc>
                      </a:pPr>
                      <a:r>
                        <a:rPr lang="en-US" altLang="zh-CN" sz="2400" kern="0" spc="-4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Group</a:t>
                      </a:r>
                      <a:r>
                        <a:rPr lang="en-US" altLang="zh-CN" sz="2400" kern="0" spc="-13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Assignments</a:t>
                      </a:r>
                    </a:p>
                  </a:txBody>
                  <a:tcPr marL="0" marR="0" marT="2438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98527" marR="0" indent="0" eaLnBrk="0">
                        <a:lnSpc>
                          <a:spcPct val="115000"/>
                        </a:lnSpc>
                      </a:pPr>
                      <a:r>
                        <a:rPr lang="en-US" altLang="zh-CN" sz="24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05</a:t>
                      </a:r>
                    </a:p>
                  </a:txBody>
                  <a:tcPr marL="0" marR="0" marT="2438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8831" marR="0" indent="0" eaLnBrk="0">
                        <a:lnSpc>
                          <a:spcPct val="115000"/>
                        </a:lnSpc>
                      </a:pPr>
                      <a:r>
                        <a:rPr lang="en-US" altLang="zh-CN" sz="2400" kern="0" spc="-3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Quizzes</a:t>
                      </a:r>
                      <a:r>
                        <a:rPr lang="en-US" altLang="zh-CN" sz="2400" kern="0" spc="6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-2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(3/4)</a:t>
                      </a:r>
                    </a:p>
                  </a:txBody>
                  <a:tcPr marL="0" marR="0" marT="2438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118948" marR="0" indent="0" eaLnBrk="0">
                        <a:lnSpc>
                          <a:spcPct val="115000"/>
                        </a:lnSpc>
                      </a:pPr>
                      <a:r>
                        <a:rPr lang="en-US" altLang="zh-CN" sz="2400" kern="0" spc="-15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marL="0" marR="0" marT="2438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08280" marR="0" indent="0" eaLnBrk="0">
                        <a:lnSpc>
                          <a:spcPct val="115000"/>
                        </a:lnSpc>
                      </a:pPr>
                      <a:r>
                        <a:rPr lang="en-US" altLang="zh-CN" sz="2400" kern="0" spc="-7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Mid</a:t>
                      </a:r>
                      <a:r>
                        <a:rPr lang="en-US" altLang="zh-CN" sz="2400" kern="0" spc="-8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term (</a:t>
                      </a:r>
                      <a:r>
                        <a:rPr lang="en-US" altLang="zh-CN" sz="2400" kern="0" spc="0" baseline="0" noProof="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form+ass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)</a:t>
                      </a:r>
                      <a:endParaRPr lang="en-US" altLang="zh-CN" sz="2400" kern="0" spc="0" baseline="0" noProof="0" dirty="0" smtClean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2438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98527" marR="0" indent="0" eaLnBrk="0">
                        <a:lnSpc>
                          <a:spcPct val="115000"/>
                        </a:lnSpc>
                      </a:pPr>
                      <a:r>
                        <a:rPr lang="en-US" altLang="zh-CN" sz="24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30</a:t>
                      </a:r>
                    </a:p>
                  </a:txBody>
                  <a:tcPr marL="0" marR="0" marT="2438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10719" marR="0" indent="0" eaLnBrk="0">
                        <a:lnSpc>
                          <a:spcPct val="115000"/>
                        </a:lnSpc>
                      </a:pPr>
                      <a:r>
                        <a:rPr lang="en-US" altLang="zh-CN" sz="2400" kern="0" spc="-6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Final (</a:t>
                      </a:r>
                      <a:r>
                        <a:rPr lang="en-US" altLang="zh-CN" sz="2400" kern="0" spc="-60" baseline="0" noProof="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form+viva</a:t>
                      </a:r>
                      <a:r>
                        <a:rPr lang="en-US" altLang="zh-CN" sz="2400" kern="0" spc="-6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)</a:t>
                      </a:r>
                      <a:endParaRPr lang="en-US" altLang="zh-CN" sz="2400" kern="0" spc="-60" baseline="0" noProof="0" dirty="0" smtClean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2438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89688" marR="0" indent="0" eaLnBrk="0">
                        <a:lnSpc>
                          <a:spcPct val="115000"/>
                        </a:lnSpc>
                      </a:pPr>
                      <a:r>
                        <a:rPr lang="en-US" altLang="zh-CN" sz="2400" kern="0" spc="-5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40</a:t>
                      </a:r>
                    </a:p>
                  </a:txBody>
                  <a:tcPr marL="0" marR="0" marT="2438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</a:tr>
            </a:tbl>
          </a:graphicData>
        </a:graphic>
      </p:graphicFrame>
    </p:spTree>
    <p:extLst>
      <p:ext uri="{932488C5-9748-4928-6DD4-7591DF034920}"/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7A57DB8A-1A75-42E3-5B62-6DEBC5EC94F6"/>
          <p:cNvPicPr>
            <a:picLocks noChangeAspect="1"/>
          </p:cNvPicPr>
          <p:nvPr/>
        </p:nvPicPr>
        <p:blipFill>
          <a:blip r:embed="rId2" cstate="print">
            <a:extLst>
              <a:ext uri="{509B4F5F-FEAC-4EEB-64F0-D31EF1DA1059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0" name="7D98D9D6-6E46-49DB-ED55-44D6A37D56B1"/>
          <p:cNvPicPr>
            <a:picLocks noChangeAspect="1"/>
          </p:cNvPicPr>
          <p:nvPr/>
        </p:nvPicPr>
        <p:blipFill>
          <a:blip r:embed="rId3" cstate="print">
            <a:extLst>
              <a:ext uri="{F20ED4FD-5760-45A1-5402-7D906117796F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21" name="TextBox121"/>
          <p:cNvSpPr txBox="1"/>
          <p:nvPr/>
        </p:nvSpPr>
        <p:spPr>
          <a:xfrm>
            <a:off x="8701482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20</a:t>
            </a:r>
          </a:p>
        </p:txBody>
      </p:sp>
      <p:sp>
        <p:nvSpPr>
          <p:cNvPr id="122" name="TextBox122"/>
          <p:cNvSpPr txBox="1"/>
          <p:nvPr/>
        </p:nvSpPr>
        <p:spPr>
          <a:xfrm>
            <a:off x="3124732" y="313944"/>
            <a:ext cx="29718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4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Implications</a:t>
            </a:r>
          </a:p>
        </p:txBody>
      </p:sp>
      <p:sp>
        <p:nvSpPr>
          <p:cNvPr id="123" name="TextBox123"/>
          <p:cNvSpPr txBox="1"/>
          <p:nvPr/>
        </p:nvSpPr>
        <p:spPr>
          <a:xfrm>
            <a:off x="394183" y="1849527"/>
            <a:ext cx="8191500" cy="1155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9000"/>
              </a:lnSpc>
            </a:pP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b="1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b="1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b="1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400" b="1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b="1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propositions.</a:t>
            </a:r>
            <a:r>
              <a:rPr lang="en-US" altLang="zh-CN" sz="2400" b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b="1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</a:t>
            </a:r>
            <a:r>
              <a:rPr lang="en-US" altLang="zh-CN" sz="2400" b="1" kern="0" spc="6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"p</a:t>
            </a:r>
            <a:r>
              <a:rPr lang="en-US" altLang="zh-CN" sz="2400" b="1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implies</a:t>
            </a:r>
            <a:r>
              <a:rPr lang="en-US" altLang="zh-CN" sz="2400" b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q"</a:t>
            </a:r>
            <a:r>
              <a:rPr lang="en-US" altLang="zh-CN" sz="2400" b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denoted</a:t>
            </a:r>
            <a:r>
              <a:rPr lang="en-US" altLang="zh-CN" sz="2400" b="1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400" b="1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b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400" b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2400" b="1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implication.</a:t>
            </a:r>
            <a:r>
              <a:rPr lang="en-US" altLang="zh-CN" sz="2400" b="1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400" b="1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false</a:t>
            </a:r>
            <a:r>
              <a:rPr lang="en-US" altLang="zh-CN" sz="2400" b="1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when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true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false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true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otherwise.</a:t>
            </a:r>
          </a:p>
        </p:txBody>
      </p:sp>
      <p:graphicFrame>
        <p:nvGraphicFramePr>
          <p:cNvPr id="124" name="Table124"/>
          <p:cNvGraphicFramePr>
            <a:graphicFrameLocks noGrp="1"/>
          </p:cNvGraphicFramePr>
          <p:nvPr/>
        </p:nvGraphicFramePr>
        <p:xfrm>
          <a:off x="403327" y="3297327"/>
          <a:ext cx="7416800" cy="787400"/>
        </p:xfrm>
        <a:graphic>
          <a:graphicData uri="http://schemas.openxmlformats.org/drawingml/2006/table">
            <a:tbl>
              <a:tblPr firstRow="1" bandRow="1"/>
              <a:tblGrid>
                <a:gridCol w="4065951"/>
                <a:gridCol w="3339978"/>
              </a:tblGrid>
              <a:tr h="786765">
                <a:tc>
                  <a:txBody>
                    <a:bodyPr/>
                    <a:lstStyle/>
                    <a:p>
                      <a:pPr marL="0" marR="895787" indent="0" eaLnBrk="0">
                        <a:lnSpc>
                          <a:spcPct val="112000"/>
                        </a:lnSpc>
                      </a:pPr>
                      <a:r>
                        <a:rPr lang="en-US" altLang="zh-CN" sz="2400" kern="0" spc="-15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In</a:t>
                      </a:r>
                      <a:r>
                        <a:rPr lang="en-US" altLang="zh-CN" sz="2400" kern="0" spc="5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altLang="zh-CN" sz="2400" kern="0" spc="1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b="1" kern="0" spc="0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→</a:t>
                      </a:r>
                      <a:r>
                        <a:rPr lang="en-US" altLang="zh-CN" sz="2400" b="1" kern="0" spc="-2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q,</a:t>
                      </a:r>
                      <a:r>
                        <a:rPr lang="en-US" altLang="zh-CN" sz="2400" kern="0" spc="4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altLang="zh-CN" sz="2400" kern="0" spc="7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-5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is</a:t>
                      </a:r>
                      <a:r>
                        <a:rPr lang="en-US" altLang="zh-CN" sz="2400" kern="0" spc="3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called</a:t>
                      </a:r>
                      <a:r>
                        <a:rPr lang="en-US" altLang="zh-CN" sz="2400" kern="0" spc="-9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the</a:t>
                      </a:r>
                      <a:r>
                        <a:rPr lang="en-US" altLang="zh-CN" sz="2400" kern="0" spc="40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b="1" kern="0" spc="-20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conclusion</a:t>
                      </a: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95787" marR="0" indent="0" eaLnBrk="0">
                        <a:lnSpc>
                          <a:spcPct val="115000"/>
                        </a:lnSpc>
                      </a:pPr>
                      <a:r>
                        <a:rPr lang="en-US" altLang="zh-CN" sz="2400" kern="0" spc="-7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and</a:t>
                      </a:r>
                      <a:r>
                        <a:rPr lang="en-US" altLang="zh-CN" sz="2400" kern="0" spc="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q</a:t>
                      </a:r>
                      <a:r>
                        <a:rPr lang="en-US" altLang="zh-CN" sz="2400" kern="0" spc="5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-5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is</a:t>
                      </a:r>
                      <a:r>
                        <a:rPr lang="en-US" altLang="zh-CN" sz="2400" kern="0" spc="3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called</a:t>
                      </a:r>
                      <a:r>
                        <a:rPr lang="en-US" altLang="zh-CN" sz="2400" kern="0" spc="-9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the</a:t>
                      </a:r>
                    </a:p>
                  </a:txBody>
                  <a:tcPr marL="0" marR="0" marT="3658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5" name="TextBox125"/>
          <p:cNvSpPr txBox="1"/>
          <p:nvPr/>
        </p:nvSpPr>
        <p:spPr>
          <a:xfrm>
            <a:off x="3682069" y="3297327"/>
            <a:ext cx="1625600" cy="431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400" b="1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hypothesis</a:t>
            </a:r>
          </a:p>
        </p:txBody>
      </p:sp>
      <p:sp>
        <p:nvSpPr>
          <p:cNvPr id="126" name="TextBox126"/>
          <p:cNvSpPr txBox="1"/>
          <p:nvPr/>
        </p:nvSpPr>
        <p:spPr>
          <a:xfrm>
            <a:off x="2021302" y="3659277"/>
            <a:ext cx="101600" cy="431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400" b="1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</p:txBody>
      </p:sp>
      <p:graphicFrame>
        <p:nvGraphicFramePr>
          <p:cNvPr id="127" name="Table127"/>
          <p:cNvGraphicFramePr>
            <a:graphicFrameLocks noGrp="1"/>
          </p:cNvGraphicFramePr>
          <p:nvPr/>
        </p:nvGraphicFramePr>
        <p:xfrm>
          <a:off x="1828800" y="4343400"/>
          <a:ext cx="4572000" cy="1854200"/>
        </p:xfrm>
        <a:graphic>
          <a:graphicData uri="http://schemas.openxmlformats.org/drawingml/2006/table">
            <a:tbl>
              <a:tblPr firstRow="1" bandRow="1"/>
              <a:tblGrid>
                <a:gridCol w="1524000"/>
                <a:gridCol w="1524000"/>
                <a:gridCol w="1524000"/>
              </a:tblGrid>
              <a:tr h="371475">
                <a:tc>
                  <a:txBody>
                    <a:bodyPr/>
                    <a:lstStyle/>
                    <a:p>
                      <a:pPr marL="707726" marR="0" indent="0" eaLnBrk="0">
                        <a:lnSpc>
                          <a:spcPct val="121000"/>
                        </a:lnSpc>
                      </a:pPr>
                      <a:r>
                        <a:rPr lang="en-US" altLang="zh-CN" sz="1800" b="1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</a:t>
                      </a:r>
                    </a:p>
                  </a:txBody>
                  <a:tcPr marL="0" marR="0" marT="250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02239" marR="0" indent="0" eaLnBrk="0">
                        <a:lnSpc>
                          <a:spcPct val="121000"/>
                        </a:lnSpc>
                      </a:pPr>
                      <a:r>
                        <a:rPr lang="en-US" altLang="zh-CN" sz="1800" b="1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marL="0" marR="0" marT="250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409117" marR="0" indent="0" eaLnBrk="0">
                        <a:lnSpc>
                          <a:spcPct val="80000"/>
                        </a:lnSpc>
                      </a:pPr>
                      <a:r>
                        <a:rPr lang="en-US" altLang="zh-CN" sz="1800" b="1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altLang="zh-CN" sz="1800" b="1" kern="0" spc="44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→</a:t>
                      </a:r>
                      <a:r>
                        <a:rPr lang="en-US" altLang="zh-CN" sz="1800" kern="0" spc="1360" noProof="0" dirty="0" smtClean="0"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7109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09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74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7109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74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74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6974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09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09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6974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74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74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8537AC9-DD12-4CFD-E9C2-ECB689028A4C}"/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DD814661-52BF-40FE-E5A2-5425822226CF"/>
          <p:cNvPicPr>
            <a:picLocks noChangeAspect="1"/>
          </p:cNvPicPr>
          <p:nvPr/>
        </p:nvPicPr>
        <p:blipFill>
          <a:blip r:embed="rId2" cstate="print">
            <a:extLst>
              <a:ext uri="{A8AEB75F-1A5A-4D52-95DE-29B6D8B394DE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9" name="6996F5D3-CA80-413E-8820-8D056BE91D7A"/>
          <p:cNvPicPr>
            <a:picLocks noChangeAspect="1"/>
          </p:cNvPicPr>
          <p:nvPr/>
        </p:nvPicPr>
        <p:blipFill>
          <a:blip r:embed="rId3" cstate="print">
            <a:extLst>
              <a:ext uri="{A680B9DC-053A-4ACE-104D-271C25D01E1E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30" name="TextBox130"/>
          <p:cNvSpPr txBox="1"/>
          <p:nvPr/>
        </p:nvSpPr>
        <p:spPr>
          <a:xfrm>
            <a:off x="8701482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21</a:t>
            </a:r>
          </a:p>
        </p:txBody>
      </p:sp>
      <p:sp>
        <p:nvSpPr>
          <p:cNvPr id="131" name="TextBox131"/>
          <p:cNvSpPr txBox="1"/>
          <p:nvPr/>
        </p:nvSpPr>
        <p:spPr>
          <a:xfrm>
            <a:off x="3124732" y="313944"/>
            <a:ext cx="29718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4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Implications</a:t>
            </a:r>
          </a:p>
        </p:txBody>
      </p:sp>
      <p:sp>
        <p:nvSpPr>
          <p:cNvPr id="132" name="TextBox132"/>
          <p:cNvSpPr txBox="1"/>
          <p:nvPr/>
        </p:nvSpPr>
        <p:spPr>
          <a:xfrm>
            <a:off x="229595" y="1853184"/>
            <a:ext cx="6210300" cy="4394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1046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read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variety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equivalent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ways:</a:t>
            </a:r>
          </a:p>
          <a:p>
            <a:pPr marL="183180" marR="0" indent="0" eaLnBrk="0">
              <a:lnSpc>
                <a:spcPct val="121000"/>
              </a:lnSpc>
              <a:spcBef>
                <a:spcPts val="16747"/>
              </a:spcBef>
            </a:pPr>
            <a:r>
              <a:rPr lang="en-US" altLang="zh-CN" sz="24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Examples:</a:t>
            </a:r>
          </a:p>
          <a:p>
            <a:pPr marL="0" marR="0" indent="0" eaLnBrk="0">
              <a:lnSpc>
                <a:spcPct val="115000"/>
              </a:lnSpc>
              <a:spcBef>
                <a:spcPts val="8091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−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today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Monday</a:t>
            </a:r>
            <a:r>
              <a:rPr lang="en-US" altLang="zh-CN" sz="24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then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*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8.</a:t>
            </a:r>
          </a:p>
        </p:txBody>
      </p:sp>
      <p:sp>
        <p:nvSpPr>
          <p:cNvPr id="133" name="TextBox133"/>
          <p:cNvSpPr txBox="1"/>
          <p:nvPr/>
        </p:nvSpPr>
        <p:spPr>
          <a:xfrm>
            <a:off x="406679" y="2215134"/>
            <a:ext cx="2628900" cy="1498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then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only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</a:p>
          <a:p>
            <a:pPr marL="0" marR="0" indent="0" eaLnBrk="0">
              <a:lnSpc>
                <a:spcPct val="104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sufficient</a:t>
            </a:r>
            <a:r>
              <a:rPr lang="en-US" altLang="zh-CN" sz="24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4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whenever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</a:p>
        </p:txBody>
      </p:sp>
      <p:sp>
        <p:nvSpPr>
          <p:cNvPr id="134" name="TextBox134"/>
          <p:cNvSpPr txBox="1"/>
          <p:nvPr/>
        </p:nvSpPr>
        <p:spPr>
          <a:xfrm>
            <a:off x="390220" y="4748785"/>
            <a:ext cx="6959600" cy="787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Germany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won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2010</a:t>
            </a:r>
            <a:r>
              <a:rPr lang="en-US" altLang="zh-CN" sz="2400" kern="0" spc="-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world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cup</a:t>
            </a:r>
            <a:r>
              <a:rPr lang="en-US" altLang="zh-CN" sz="24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then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prime.</a:t>
            </a:r>
          </a:p>
          <a:p>
            <a:pPr marL="16459" marR="0" indent="0" eaLnBrk="0">
              <a:lnSpc>
                <a:spcPct val="108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then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  <a:r>
              <a:rPr lang="en-US" altLang="zh-CN" sz="2400" kern="0" spc="6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</a:t>
            </a:r>
          </a:p>
        </p:txBody>
      </p:sp>
      <p:sp>
        <p:nvSpPr>
          <p:cNvPr id="135" name="TextBox135"/>
          <p:cNvSpPr txBox="1"/>
          <p:nvPr/>
        </p:nvSpPr>
        <p:spPr>
          <a:xfrm>
            <a:off x="293569" y="6192927"/>
            <a:ext cx="1511300" cy="431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b="1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F?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</a:p>
        </p:txBody>
      </p:sp>
    </p:spTree>
    <p:extLst>
      <p:ext uri="{EDE9683E-0235-4829-E545-7A26F53C1674}"/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7D8E8093-8FCC-42B3-6ED0-EAAB705D8E7D"/>
          <p:cNvPicPr>
            <a:picLocks noChangeAspect="1"/>
          </p:cNvPicPr>
          <p:nvPr/>
        </p:nvPicPr>
        <p:blipFill>
          <a:blip r:embed="rId2" cstate="print">
            <a:extLst>
              <a:ext uri="{AF035060-8E4A-4467-821C-54747437597D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7" name="FCB265C3-F141-432D-C222-B9DD338B2125"/>
          <p:cNvPicPr>
            <a:picLocks noChangeAspect="1"/>
          </p:cNvPicPr>
          <p:nvPr/>
        </p:nvPicPr>
        <p:blipFill>
          <a:blip r:embed="rId3" cstate="print">
            <a:extLst>
              <a:ext uri="{24C3F511-E62A-44CE-17E0-B299CA35D8D9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38" name="TextBox138"/>
          <p:cNvSpPr txBox="1"/>
          <p:nvPr/>
        </p:nvSpPr>
        <p:spPr>
          <a:xfrm>
            <a:off x="3124732" y="313944"/>
            <a:ext cx="29718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4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Implications</a:t>
            </a:r>
          </a:p>
        </p:txBody>
      </p:sp>
      <p:sp>
        <p:nvSpPr>
          <p:cNvPr id="139" name="TextBox139"/>
          <p:cNvSpPr txBox="1"/>
          <p:nvPr/>
        </p:nvSpPr>
        <p:spPr>
          <a:xfrm>
            <a:off x="397535" y="1849527"/>
            <a:ext cx="8509000" cy="4826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converse</a:t>
            </a:r>
            <a:r>
              <a:rPr lang="en-US" altLang="zh-CN" sz="2400" b="1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b="1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b="1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400" b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400" b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b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p.</a:t>
            </a:r>
          </a:p>
          <a:p>
            <a:pPr marL="15240" marR="0" indent="0" eaLnBrk="0">
              <a:lnSpc>
                <a:spcPct val="121000"/>
              </a:lnSpc>
              <a:spcBef>
                <a:spcPts val="10910"/>
              </a:spcBef>
            </a:pPr>
            <a:r>
              <a:rPr lang="en-US" altLang="zh-CN" sz="24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Examples:</a:t>
            </a:r>
          </a:p>
          <a:p>
            <a:pPr marL="8303946" marR="0" indent="0" eaLnBrk="0">
              <a:lnSpc>
                <a:spcPct val="115000"/>
              </a:lnSpc>
              <a:spcBef>
                <a:spcPts val="18485"/>
              </a:spcBef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22</a:t>
            </a:r>
          </a:p>
        </p:txBody>
      </p:sp>
      <p:sp>
        <p:nvSpPr>
          <p:cNvPr id="140" name="TextBox140"/>
          <p:cNvSpPr txBox="1"/>
          <p:nvPr/>
        </p:nvSpPr>
        <p:spPr>
          <a:xfrm>
            <a:off x="406679" y="2211476"/>
            <a:ext cx="5803900" cy="787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contrapositive</a:t>
            </a:r>
            <a:r>
              <a:rPr lang="en-US" altLang="zh-CN" sz="2400" b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b="1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b="1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b="1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400" b="1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¬q</a:t>
            </a:r>
            <a:r>
              <a:rPr lang="en-US" altLang="zh-CN" sz="2400" b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b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¬p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inverse</a:t>
            </a:r>
            <a:r>
              <a:rPr lang="en-US" altLang="zh-CN" sz="2400" b="1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b="1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b="1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400" b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¬p</a:t>
            </a:r>
            <a:r>
              <a:rPr lang="en-US" altLang="zh-CN" sz="2400" b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¬q</a:t>
            </a:r>
          </a:p>
        </p:txBody>
      </p:sp>
      <p:sp>
        <p:nvSpPr>
          <p:cNvPr id="141" name="TextBox141"/>
          <p:cNvSpPr txBox="1"/>
          <p:nvPr/>
        </p:nvSpPr>
        <p:spPr>
          <a:xfrm>
            <a:off x="299970" y="4024884"/>
            <a:ext cx="4826000" cy="2235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0671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400" kern="0" spc="-1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jams,</a:t>
            </a:r>
            <a:r>
              <a:rPr lang="en-US" altLang="zh-CN" sz="2400" kern="0" spc="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traffic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moves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slowly.</a:t>
            </a:r>
          </a:p>
          <a:p>
            <a:pPr marL="106710" marR="0" indent="0" eaLnBrk="0">
              <a:lnSpc>
                <a:spcPct val="115000"/>
              </a:lnSpc>
              <a:spcBef>
                <a:spcPts val="2526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p: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400" kern="0" spc="-1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jams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q: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traffic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moves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slowly.</a:t>
            </a:r>
          </a:p>
          <a:p>
            <a:pPr marL="106710" marR="0" indent="0" eaLnBrk="0">
              <a:lnSpc>
                <a:spcPct val="121000"/>
              </a:lnSpc>
              <a:spcBef>
                <a:spcPts val="2505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b="1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</a:p>
        </p:txBody>
      </p:sp>
    </p:spTree>
    <p:extLst>
      <p:ext uri="{CDC258D3-4EFF-4462-D15C-800C581E058C}"/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1D8C87BD-60DD-4E67-7D52-FA91FD25497F"/>
          <p:cNvPicPr>
            <a:picLocks noChangeAspect="1"/>
          </p:cNvPicPr>
          <p:nvPr/>
        </p:nvPicPr>
        <p:blipFill>
          <a:blip r:embed="rId2" cstate="print">
            <a:extLst>
              <a:ext uri="{8E98921A-28B9-4427-68BB-E98B35FEE42C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43" name="4A33BEF6-48D6-447B-4E49-B3089544F0C8"/>
          <p:cNvPicPr>
            <a:picLocks noChangeAspect="1"/>
          </p:cNvPicPr>
          <p:nvPr/>
        </p:nvPicPr>
        <p:blipFill>
          <a:blip r:embed="rId3" cstate="print">
            <a:extLst>
              <a:ext uri="{6A6BBD12-268B-4ECE-84C2-2D5C00F262EB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44" name="TextBox144"/>
          <p:cNvSpPr txBox="1"/>
          <p:nvPr/>
        </p:nvSpPr>
        <p:spPr>
          <a:xfrm>
            <a:off x="3124732" y="313944"/>
            <a:ext cx="29718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4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Implications</a:t>
            </a:r>
          </a:p>
        </p:txBody>
      </p:sp>
      <p:sp>
        <p:nvSpPr>
          <p:cNvPr id="145" name="TextBox145"/>
          <p:cNvSpPr txBox="1"/>
          <p:nvPr/>
        </p:nvSpPr>
        <p:spPr>
          <a:xfrm>
            <a:off x="396926" y="1849527"/>
            <a:ext cx="8509000" cy="4826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400" b="1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b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converse:</a:t>
            </a:r>
          </a:p>
          <a:p>
            <a:pPr marL="0" marR="0" indent="0" eaLnBrk="0">
              <a:lnSpc>
                <a:spcPct val="121000"/>
              </a:lnSpc>
              <a:spcBef>
                <a:spcPts val="8060"/>
              </a:spcBef>
            </a:pPr>
            <a:r>
              <a:rPr lang="en-US" altLang="zh-CN" sz="2400" b="1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b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contrapositive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</a:p>
          <a:p>
            <a:pPr marL="0" marR="0" indent="0" eaLnBrk="0">
              <a:lnSpc>
                <a:spcPct val="121000"/>
              </a:lnSpc>
              <a:spcBef>
                <a:spcPts val="8061"/>
              </a:spcBef>
            </a:pPr>
            <a:r>
              <a:rPr lang="en-US" altLang="zh-CN" sz="2400" b="1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b="1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inverse:</a:t>
            </a:r>
          </a:p>
          <a:p>
            <a:pPr marL="8304556" marR="0" indent="0" eaLnBrk="0">
              <a:lnSpc>
                <a:spcPct val="115000"/>
              </a:lnSpc>
              <a:spcBef>
                <a:spcPts val="9935"/>
              </a:spcBef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23</a:t>
            </a:r>
          </a:p>
        </p:txBody>
      </p:sp>
      <p:sp>
        <p:nvSpPr>
          <p:cNvPr id="146" name="TextBox146"/>
          <p:cNvSpPr txBox="1"/>
          <p:nvPr/>
        </p:nvSpPr>
        <p:spPr>
          <a:xfrm>
            <a:off x="418871" y="2215134"/>
            <a:ext cx="51435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1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traffic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moves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slowly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then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400" kern="0" spc="-1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jams.</a:t>
            </a:r>
          </a:p>
        </p:txBody>
      </p:sp>
      <p:sp>
        <p:nvSpPr>
          <p:cNvPr id="147" name="TextBox147"/>
          <p:cNvSpPr txBox="1"/>
          <p:nvPr/>
        </p:nvSpPr>
        <p:spPr>
          <a:xfrm>
            <a:off x="406679" y="2573426"/>
            <a:ext cx="1155700" cy="431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400" b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b="1" kern="0" spc="7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</a:p>
        </p:txBody>
      </p:sp>
      <p:sp>
        <p:nvSpPr>
          <p:cNvPr id="148" name="TextBox148"/>
          <p:cNvSpPr txBox="1"/>
          <p:nvPr/>
        </p:nvSpPr>
        <p:spPr>
          <a:xfrm>
            <a:off x="406679" y="3662934"/>
            <a:ext cx="7658100" cy="787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traffic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does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move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slowly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then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does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kern="0" spc="-2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jams.</a:t>
            </a:r>
          </a:p>
          <a:p>
            <a:pPr marL="0" marR="0" indent="0" eaLnBrk="0">
              <a:lnSpc>
                <a:spcPct val="108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¬q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b="1" kern="0" spc="7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¬p</a:t>
            </a:r>
          </a:p>
        </p:txBody>
      </p:sp>
      <p:sp>
        <p:nvSpPr>
          <p:cNvPr id="149" name="TextBox149"/>
          <p:cNvSpPr txBox="1"/>
          <p:nvPr/>
        </p:nvSpPr>
        <p:spPr>
          <a:xfrm>
            <a:off x="406679" y="5110734"/>
            <a:ext cx="5981700" cy="787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does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kern="0" spc="-2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jams</a:t>
            </a:r>
            <a:r>
              <a:rPr lang="en-US" altLang="zh-CN" sz="2400" kern="0" spc="1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traffic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moves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quickly.</a:t>
            </a:r>
          </a:p>
          <a:p>
            <a:pPr marL="0" marR="0" indent="0" eaLnBrk="0">
              <a:lnSpc>
                <a:spcPct val="108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¬p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b="1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¬q</a:t>
            </a:r>
          </a:p>
        </p:txBody>
      </p:sp>
    </p:spTree>
    <p:extLst>
      <p:ext uri="{A089E6BB-04DF-4D5D-E51A-2614962292B9}"/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21E6605D-0AF7-45B5-D454-C9F773D80511"/>
          <p:cNvPicPr>
            <a:picLocks noChangeAspect="1"/>
          </p:cNvPicPr>
          <p:nvPr/>
        </p:nvPicPr>
        <p:blipFill>
          <a:blip r:embed="rId2" cstate="print">
            <a:extLst>
              <a:ext uri="{BAC330B2-243F-41AF-7EE1-71FBD4BE71C4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51" name="04297C3B-70C4-49E2-0606-AF6BEA92DF76"/>
          <p:cNvPicPr>
            <a:picLocks noChangeAspect="1"/>
          </p:cNvPicPr>
          <p:nvPr/>
        </p:nvPicPr>
        <p:blipFill>
          <a:blip r:embed="rId3" cstate="print">
            <a:extLst>
              <a:ext uri="{60A5F661-6633-4873-A8EE-D7EA7B6BCBC9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52" name="TextBox152"/>
          <p:cNvSpPr txBox="1"/>
          <p:nvPr/>
        </p:nvSpPr>
        <p:spPr>
          <a:xfrm>
            <a:off x="3000657" y="313944"/>
            <a:ext cx="32258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Biconditional</a:t>
            </a:r>
          </a:p>
        </p:txBody>
      </p:sp>
      <p:sp>
        <p:nvSpPr>
          <p:cNvPr id="153" name="TextBox153"/>
          <p:cNvSpPr txBox="1"/>
          <p:nvPr/>
        </p:nvSpPr>
        <p:spPr>
          <a:xfrm>
            <a:off x="396011" y="1853184"/>
            <a:ext cx="8280400" cy="1130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just" eaLnBrk="0">
              <a:lnSpc>
                <a:spcPct val="107000"/>
              </a:lnSpc>
            </a:pP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propositions.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biconditional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↔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(read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only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true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when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have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same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truth</a:t>
            </a:r>
            <a:r>
              <a:rPr lang="en-US" altLang="zh-CN" sz="24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values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false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otherwise.</a:t>
            </a:r>
          </a:p>
        </p:txBody>
      </p:sp>
      <p:graphicFrame>
        <p:nvGraphicFramePr>
          <p:cNvPr id="154" name="Table154"/>
          <p:cNvGraphicFramePr>
            <a:graphicFrameLocks noGrp="1"/>
          </p:cNvGraphicFramePr>
          <p:nvPr/>
        </p:nvGraphicFramePr>
        <p:xfrm>
          <a:off x="2057400" y="3352800"/>
          <a:ext cx="4572000" cy="1854200"/>
        </p:xfrm>
        <a:graphic>
          <a:graphicData uri="http://schemas.openxmlformats.org/drawingml/2006/table">
            <a:tbl>
              <a:tblPr firstRow="1" bandRow="1"/>
              <a:tblGrid>
                <a:gridCol w="1524000"/>
                <a:gridCol w="1524000"/>
                <a:gridCol w="1524000"/>
              </a:tblGrid>
              <a:tr h="371475">
                <a:tc>
                  <a:txBody>
                    <a:bodyPr/>
                    <a:lstStyle/>
                    <a:p>
                      <a:pPr marL="707726" marR="0" indent="0" eaLnBrk="0">
                        <a:lnSpc>
                          <a:spcPct val="121000"/>
                        </a:lnSpc>
                      </a:pPr>
                      <a:r>
                        <a:rPr lang="en-US" altLang="zh-CN" sz="1800" b="1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</a:t>
                      </a:r>
                    </a:p>
                  </a:txBody>
                  <a:tcPr marL="0" marR="0" marT="250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02239" marR="0" indent="0" eaLnBrk="0">
                        <a:lnSpc>
                          <a:spcPct val="121000"/>
                        </a:lnSpc>
                      </a:pPr>
                      <a:r>
                        <a:rPr lang="en-US" altLang="zh-CN" sz="1800" b="1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marL="0" marR="0" marT="250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409117" marR="0" indent="0" eaLnBrk="0">
                        <a:lnSpc>
                          <a:spcPct val="80000"/>
                        </a:lnSpc>
                      </a:pPr>
                      <a:r>
                        <a:rPr lang="en-US" altLang="zh-CN" sz="1800" b="1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altLang="zh-CN" sz="1800" b="1" kern="0" spc="44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FF0000"/>
                          </a:solidFill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↔</a:t>
                      </a:r>
                      <a:r>
                        <a:rPr lang="en-US" altLang="zh-CN" sz="1800" kern="0" spc="1360" noProof="0" dirty="0" smtClean="0"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7109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09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74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7109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74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09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6974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09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09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6974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74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74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5" name="TextBox155"/>
          <p:cNvSpPr txBox="1"/>
          <p:nvPr/>
        </p:nvSpPr>
        <p:spPr>
          <a:xfrm>
            <a:off x="1937690" y="5888127"/>
            <a:ext cx="6959600" cy="787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4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Note: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truth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values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always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agree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  <a:p>
            <a:pPr marL="6763792" marR="0" indent="0" eaLnBrk="0">
              <a:lnSpc>
                <a:spcPct val="115000"/>
              </a:lnSpc>
              <a:spcBef>
                <a:spcPts val="934"/>
              </a:spcBef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24</a:t>
            </a:r>
          </a:p>
        </p:txBody>
      </p:sp>
    </p:spTree>
    <p:extLst>
      <p:ext uri="{447BFBD5-8940-43AF-B1DA-59DBEDD34EF5}"/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312CA1A1-E03A-4754-274B-660EDEDE09F0"/>
          <p:cNvPicPr>
            <a:picLocks noChangeAspect="1"/>
          </p:cNvPicPr>
          <p:nvPr/>
        </p:nvPicPr>
        <p:blipFill>
          <a:blip r:embed="rId2" cstate="print">
            <a:extLst>
              <a:ext uri="{97E49936-25ED-43EF-1EEC-4F5E57FD222F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57" name="7B21560E-DC95-4F9D-496A-5FC67E27B32F"/>
          <p:cNvPicPr>
            <a:picLocks noChangeAspect="1"/>
          </p:cNvPicPr>
          <p:nvPr/>
        </p:nvPicPr>
        <p:blipFill>
          <a:blip r:embed="rId3" cstate="print">
            <a:extLst>
              <a:ext uri="{A2803548-5D6E-4FD8-6A05-C423CDEB25C8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58" name="TextBox158"/>
          <p:cNvSpPr txBox="1"/>
          <p:nvPr/>
        </p:nvSpPr>
        <p:spPr>
          <a:xfrm>
            <a:off x="8701482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25</a:t>
            </a:r>
          </a:p>
        </p:txBody>
      </p:sp>
      <p:sp>
        <p:nvSpPr>
          <p:cNvPr id="159" name="TextBox159"/>
          <p:cNvSpPr txBox="1"/>
          <p:nvPr/>
        </p:nvSpPr>
        <p:spPr>
          <a:xfrm>
            <a:off x="1252034" y="313944"/>
            <a:ext cx="67056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2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Constructing</a:t>
            </a:r>
            <a:r>
              <a:rPr lang="en-US" altLang="zh-CN" sz="4000" b="1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4000" b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truth</a:t>
            </a:r>
            <a:r>
              <a:rPr lang="en-US" altLang="zh-CN" sz="4000" b="1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table</a:t>
            </a:r>
          </a:p>
        </p:txBody>
      </p:sp>
      <p:sp>
        <p:nvSpPr>
          <p:cNvPr id="160" name="TextBox160"/>
          <p:cNvSpPr txBox="1"/>
          <p:nvPr/>
        </p:nvSpPr>
        <p:spPr>
          <a:xfrm>
            <a:off x="412775" y="1849527"/>
            <a:ext cx="7861300" cy="431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400" b="1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2400" b="1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Construct</a:t>
            </a:r>
            <a:r>
              <a:rPr lang="en-US" altLang="zh-CN" sz="2400" b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truth</a:t>
            </a:r>
            <a:r>
              <a:rPr lang="en-US" altLang="zh-CN" sz="2400" b="1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table</a:t>
            </a:r>
            <a:r>
              <a:rPr lang="en-US" altLang="zh-CN" sz="2400" b="1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400" b="1" kern="0" spc="1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(p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q)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˄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(¬p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↔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q)</a:t>
            </a:r>
          </a:p>
        </p:txBody>
      </p:sp>
      <p:sp>
        <p:nvSpPr>
          <p:cNvPr id="161" name="TextBox161"/>
          <p:cNvSpPr txBox="1"/>
          <p:nvPr/>
        </p:nvSpPr>
        <p:spPr>
          <a:xfrm>
            <a:off x="406679" y="2215134"/>
            <a:ext cx="79756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Simpler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decompose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sentence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elementary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</a:p>
        </p:txBody>
      </p:sp>
      <p:sp>
        <p:nvSpPr>
          <p:cNvPr id="162" name="TextBox162"/>
          <p:cNvSpPr txBox="1"/>
          <p:nvPr/>
        </p:nvSpPr>
        <p:spPr>
          <a:xfrm>
            <a:off x="410642" y="2577084"/>
            <a:ext cx="34290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intermediate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propositions</a:t>
            </a:r>
          </a:p>
        </p:txBody>
      </p:sp>
      <p:graphicFrame>
        <p:nvGraphicFramePr>
          <p:cNvPr id="163" name="Table163"/>
          <p:cNvGraphicFramePr>
            <a:graphicFrameLocks noGrp="1"/>
          </p:cNvGraphicFramePr>
          <p:nvPr/>
        </p:nvGraphicFramePr>
        <p:xfrm>
          <a:off x="685800" y="3429000"/>
          <a:ext cx="8077200" cy="2133600"/>
        </p:xfrm>
        <a:graphic>
          <a:graphicData uri="http://schemas.openxmlformats.org/drawingml/2006/table">
            <a:tbl>
              <a:tblPr firstRow="1" bandRow="1"/>
              <a:tblGrid>
                <a:gridCol w="1346200"/>
                <a:gridCol w="1346200"/>
                <a:gridCol w="812800"/>
                <a:gridCol w="1371600"/>
                <a:gridCol w="1524000"/>
                <a:gridCol w="1676400"/>
              </a:tblGrid>
              <a:tr h="643890">
                <a:tc>
                  <a:txBody>
                    <a:bodyPr/>
                    <a:lstStyle/>
                    <a:p>
                      <a:pPr marL="618826" marR="0" indent="0" eaLnBrk="0">
                        <a:lnSpc>
                          <a:spcPct val="121000"/>
                        </a:lnSpc>
                      </a:pPr>
                      <a:r>
                        <a:rPr lang="en-US" altLang="zh-CN" sz="1800" b="1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</a:t>
                      </a:r>
                    </a:p>
                  </a:txBody>
                  <a:tcPr marL="0" marR="0" marT="250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613340" marR="0" indent="0" eaLnBrk="0">
                        <a:lnSpc>
                          <a:spcPct val="121000"/>
                        </a:lnSpc>
                      </a:pPr>
                      <a:r>
                        <a:rPr lang="en-US" altLang="zh-CN" sz="1800" b="1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marL="0" marR="0" marT="250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07778" marR="0" indent="0" eaLnBrk="0">
                        <a:lnSpc>
                          <a:spcPct val="121000"/>
                        </a:lnSpc>
                      </a:pPr>
                      <a:r>
                        <a:rPr lang="en-US" altLang="zh-CN" sz="1800" b="1" kern="0" spc="-5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¬</a:t>
                      </a:r>
                      <a:r>
                        <a:rPr lang="en-US" altLang="zh-CN" sz="1800" b="1" kern="0" spc="-5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91557" marR="0" indent="0" eaLnBrk="0">
                        <a:lnSpc>
                          <a:spcPct val="76000"/>
                        </a:lnSpc>
                      </a:pPr>
                      <a:r>
                        <a:rPr lang="en-US" altLang="zh-CN" sz="1800" b="1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altLang="zh-CN" sz="1800" b="1" kern="0" spc="-2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→</a:t>
                      </a:r>
                      <a:r>
                        <a:rPr lang="en-US" altLang="zh-CN" sz="1800" kern="0" spc="450" noProof="0" dirty="0" smtClean="0"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402854" marR="0" indent="0" eaLnBrk="0">
                        <a:lnSpc>
                          <a:spcPct val="76000"/>
                        </a:lnSpc>
                      </a:pPr>
                      <a:r>
                        <a:rPr lang="en-US" altLang="zh-CN" sz="1800" b="1" kern="0" spc="-5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¬p</a:t>
                      </a:r>
                      <a:r>
                        <a:rPr lang="en-US" altLang="zh-CN" sz="1800" b="1" kern="0" spc="-1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↔</a:t>
                      </a:r>
                      <a:r>
                        <a:rPr lang="en-US" altLang="zh-CN" sz="1800" kern="0" spc="445" noProof="0" dirty="0" smtClean="0"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602610" marR="174932" indent="-419021" eaLnBrk="0">
                        <a:lnSpc>
                          <a:spcPct val="72000"/>
                        </a:lnSpc>
                      </a:pPr>
                      <a:r>
                        <a:rPr lang="en-US" altLang="zh-CN" sz="1800" b="1" kern="0" spc="-5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(p</a:t>
                      </a:r>
                      <a:r>
                        <a:rPr lang="en-US" altLang="zh-CN" sz="1800" b="1" kern="0" spc="-5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→</a:t>
                      </a:r>
                      <a:r>
                        <a:rPr lang="en-US" altLang="zh-CN" sz="1800" kern="0" spc="450" noProof="0" dirty="0" smtClean="0"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q)</a:t>
                      </a:r>
                      <a:r>
                        <a:rPr lang="en-US" altLang="zh-CN" sz="1800" b="1" kern="0" spc="1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˄</a:t>
                      </a:r>
                      <a:r>
                        <a:rPr lang="en-US" altLang="zh-CN" sz="1800" b="1" kern="0" spc="-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(¬p</a:t>
                      </a:r>
                      <a:r>
                        <a:rPr lang="en-US" altLang="zh-CN" sz="1800" b="1" kern="0" spc="40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↔</a:t>
                      </a:r>
                      <a:r>
                        <a:rPr lang="en-US" altLang="zh-CN" sz="1800" kern="0" spc="300" noProof="0" dirty="0" smtClean="0"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q)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6220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220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6220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085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6085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220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6085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085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76A4C572-C7A9-4D11-DD7F-DE197C1A4D82}"/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D13EDD97-152D-4E74-C25A-ADD44D1005A4"/>
          <p:cNvPicPr>
            <a:picLocks noChangeAspect="1"/>
          </p:cNvPicPr>
          <p:nvPr/>
        </p:nvPicPr>
        <p:blipFill>
          <a:blip r:embed="rId2" cstate="print">
            <a:extLst>
              <a:ext uri="{CEABE313-8E3A-4E00-08FB-A9FDE391F93E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65" name="1FCCC143-EC0A-43F6-F4AC-2B6FA91BCD6A"/>
          <p:cNvPicPr>
            <a:picLocks noChangeAspect="1"/>
          </p:cNvPicPr>
          <p:nvPr/>
        </p:nvPicPr>
        <p:blipFill>
          <a:blip r:embed="rId3" cstate="print">
            <a:extLst>
              <a:ext uri="{E63454FB-670E-4560-F14F-C34C1B134171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66" name="TextBox166"/>
          <p:cNvSpPr txBox="1"/>
          <p:nvPr/>
        </p:nvSpPr>
        <p:spPr>
          <a:xfrm>
            <a:off x="8701482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26</a:t>
            </a:r>
          </a:p>
        </p:txBody>
      </p:sp>
      <p:sp>
        <p:nvSpPr>
          <p:cNvPr id="167" name="TextBox167"/>
          <p:cNvSpPr txBox="1"/>
          <p:nvPr/>
        </p:nvSpPr>
        <p:spPr>
          <a:xfrm>
            <a:off x="1252034" y="313944"/>
            <a:ext cx="67056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2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Constructing</a:t>
            </a:r>
            <a:r>
              <a:rPr lang="en-US" altLang="zh-CN" sz="4000" b="1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4000" b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truth</a:t>
            </a:r>
            <a:r>
              <a:rPr lang="en-US" altLang="zh-CN" sz="4000" b="1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table</a:t>
            </a:r>
          </a:p>
        </p:txBody>
      </p:sp>
      <p:sp>
        <p:nvSpPr>
          <p:cNvPr id="168" name="TextBox168"/>
          <p:cNvSpPr txBox="1"/>
          <p:nvPr/>
        </p:nvSpPr>
        <p:spPr>
          <a:xfrm>
            <a:off x="412775" y="1849527"/>
            <a:ext cx="7861300" cy="431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400" b="1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2400" b="1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Construct</a:t>
            </a:r>
            <a:r>
              <a:rPr lang="en-US" altLang="zh-CN" sz="2400" b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truth</a:t>
            </a:r>
            <a:r>
              <a:rPr lang="en-US" altLang="zh-CN" sz="2400" b="1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table</a:t>
            </a:r>
            <a:r>
              <a:rPr lang="en-US" altLang="zh-CN" sz="2400" b="1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400" b="1" kern="0" spc="1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(p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q)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˄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(¬p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↔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q)</a:t>
            </a:r>
          </a:p>
        </p:txBody>
      </p:sp>
      <p:sp>
        <p:nvSpPr>
          <p:cNvPr id="169" name="TextBox169"/>
          <p:cNvSpPr txBox="1"/>
          <p:nvPr/>
        </p:nvSpPr>
        <p:spPr>
          <a:xfrm>
            <a:off x="406679" y="2215134"/>
            <a:ext cx="79756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Simpler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decompose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sentence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elementary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</a:p>
        </p:txBody>
      </p:sp>
      <p:sp>
        <p:nvSpPr>
          <p:cNvPr id="170" name="TextBox170"/>
          <p:cNvSpPr txBox="1"/>
          <p:nvPr/>
        </p:nvSpPr>
        <p:spPr>
          <a:xfrm>
            <a:off x="410642" y="2577084"/>
            <a:ext cx="34290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intermediate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propositions</a:t>
            </a:r>
          </a:p>
        </p:txBody>
      </p:sp>
      <p:graphicFrame>
        <p:nvGraphicFramePr>
          <p:cNvPr id="171" name="Table171"/>
          <p:cNvGraphicFramePr>
            <a:graphicFrameLocks noGrp="1"/>
          </p:cNvGraphicFramePr>
          <p:nvPr/>
        </p:nvGraphicFramePr>
        <p:xfrm>
          <a:off x="685800" y="3429000"/>
          <a:ext cx="8077200" cy="2133600"/>
        </p:xfrm>
        <a:graphic>
          <a:graphicData uri="http://schemas.openxmlformats.org/drawingml/2006/table">
            <a:tbl>
              <a:tblPr firstRow="1" bandRow="1"/>
              <a:tblGrid>
                <a:gridCol w="1346200"/>
                <a:gridCol w="1346200"/>
                <a:gridCol w="812800"/>
                <a:gridCol w="1371600"/>
                <a:gridCol w="1524000"/>
                <a:gridCol w="1676400"/>
              </a:tblGrid>
              <a:tr h="643890">
                <a:tc>
                  <a:txBody>
                    <a:bodyPr/>
                    <a:lstStyle/>
                    <a:p>
                      <a:pPr marL="618826" marR="0" indent="0" eaLnBrk="0">
                        <a:lnSpc>
                          <a:spcPct val="121000"/>
                        </a:lnSpc>
                      </a:pPr>
                      <a:r>
                        <a:rPr lang="en-US" altLang="zh-CN" sz="1800" b="1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</a:t>
                      </a:r>
                    </a:p>
                  </a:txBody>
                  <a:tcPr marL="0" marR="0" marT="250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613340" marR="0" indent="0" eaLnBrk="0">
                        <a:lnSpc>
                          <a:spcPct val="121000"/>
                        </a:lnSpc>
                      </a:pPr>
                      <a:r>
                        <a:rPr lang="en-US" altLang="zh-CN" sz="1800" b="1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marL="0" marR="0" marT="250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07778" marR="0" indent="0" eaLnBrk="0">
                        <a:lnSpc>
                          <a:spcPct val="121000"/>
                        </a:lnSpc>
                      </a:pPr>
                      <a:r>
                        <a:rPr lang="en-US" altLang="zh-CN" sz="1800" b="1" kern="0" spc="-5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¬</a:t>
                      </a:r>
                      <a:r>
                        <a:rPr lang="en-US" altLang="zh-CN" sz="1800" b="1" kern="0" spc="-5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91557" marR="0" indent="0" eaLnBrk="0">
                        <a:lnSpc>
                          <a:spcPct val="76000"/>
                        </a:lnSpc>
                      </a:pPr>
                      <a:r>
                        <a:rPr lang="en-US" altLang="zh-CN" sz="1800" b="1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altLang="zh-CN" sz="1800" b="1" kern="0" spc="-2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→</a:t>
                      </a:r>
                      <a:r>
                        <a:rPr lang="en-US" altLang="zh-CN" sz="1800" kern="0" spc="450" noProof="0" dirty="0" smtClean="0"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402854" marR="0" indent="0" eaLnBrk="0">
                        <a:lnSpc>
                          <a:spcPct val="76000"/>
                        </a:lnSpc>
                      </a:pPr>
                      <a:r>
                        <a:rPr lang="en-US" altLang="zh-CN" sz="1800" b="1" kern="0" spc="-5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¬p</a:t>
                      </a:r>
                      <a:r>
                        <a:rPr lang="en-US" altLang="zh-CN" sz="1800" b="1" kern="0" spc="-1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↔</a:t>
                      </a:r>
                      <a:r>
                        <a:rPr lang="en-US" altLang="zh-CN" sz="1800" kern="0" spc="445" noProof="0" dirty="0" smtClean="0"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602610" marR="174932" indent="-419021" eaLnBrk="0">
                        <a:lnSpc>
                          <a:spcPct val="72000"/>
                        </a:lnSpc>
                      </a:pPr>
                      <a:r>
                        <a:rPr lang="en-US" altLang="zh-CN" sz="1800" b="1" kern="0" spc="-5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(p</a:t>
                      </a:r>
                      <a:r>
                        <a:rPr lang="en-US" altLang="zh-CN" sz="1800" b="1" kern="0" spc="-5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→</a:t>
                      </a:r>
                      <a:r>
                        <a:rPr lang="en-US" altLang="zh-CN" sz="1800" kern="0" spc="450" noProof="0" dirty="0" smtClean="0"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q)</a:t>
                      </a:r>
                      <a:r>
                        <a:rPr lang="en-US" altLang="zh-CN" sz="1800" b="1" kern="0" spc="1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˄</a:t>
                      </a:r>
                      <a:r>
                        <a:rPr lang="en-US" altLang="zh-CN" sz="1800" b="1" kern="0" spc="-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(¬p</a:t>
                      </a:r>
                      <a:r>
                        <a:rPr lang="en-US" altLang="zh-CN" sz="1800" b="1" kern="0" spc="40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↔</a:t>
                      </a:r>
                      <a:r>
                        <a:rPr lang="en-US" altLang="zh-CN" sz="1800" kern="0" spc="300" noProof="0" dirty="0" smtClean="0"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q)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6220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220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18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6220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085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18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6085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220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553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6085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085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553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D0F42D18-95BD-4BED-3F76-71E27092F393}"/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AE1BBF30-5D64-4FE1-39DC-EA4F886D6FD3"/>
          <p:cNvPicPr>
            <a:picLocks noChangeAspect="1"/>
          </p:cNvPicPr>
          <p:nvPr/>
        </p:nvPicPr>
        <p:blipFill>
          <a:blip r:embed="rId2" cstate="print">
            <a:extLst>
              <a:ext uri="{EDE8A4AB-A659-4E86-953C-BF39DE54D5B7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3" name="5BFF6196-F5C1-4916-F04D-DC47692B020A"/>
          <p:cNvPicPr>
            <a:picLocks noChangeAspect="1"/>
          </p:cNvPicPr>
          <p:nvPr/>
        </p:nvPicPr>
        <p:blipFill>
          <a:blip r:embed="rId3" cstate="print">
            <a:extLst>
              <a:ext uri="{6133DB46-516E-4BE7-6ADF-CE298B35D853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74" name="TextBox174"/>
          <p:cNvSpPr txBox="1"/>
          <p:nvPr/>
        </p:nvSpPr>
        <p:spPr>
          <a:xfrm>
            <a:off x="8701482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27</a:t>
            </a:r>
          </a:p>
        </p:txBody>
      </p:sp>
      <p:sp>
        <p:nvSpPr>
          <p:cNvPr id="175" name="TextBox175"/>
          <p:cNvSpPr txBox="1"/>
          <p:nvPr/>
        </p:nvSpPr>
        <p:spPr>
          <a:xfrm>
            <a:off x="1252034" y="313944"/>
            <a:ext cx="67056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2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Constructing</a:t>
            </a:r>
            <a:r>
              <a:rPr lang="en-US" altLang="zh-CN" sz="4000" b="1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4000" b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truth</a:t>
            </a:r>
            <a:r>
              <a:rPr lang="en-US" altLang="zh-CN" sz="4000" b="1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table</a:t>
            </a:r>
          </a:p>
        </p:txBody>
      </p:sp>
      <p:sp>
        <p:nvSpPr>
          <p:cNvPr id="176" name="TextBox176"/>
          <p:cNvSpPr txBox="1"/>
          <p:nvPr/>
        </p:nvSpPr>
        <p:spPr>
          <a:xfrm>
            <a:off x="412775" y="1849527"/>
            <a:ext cx="7861300" cy="431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400" b="1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2400" b="1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Construct</a:t>
            </a:r>
            <a:r>
              <a:rPr lang="en-US" altLang="zh-CN" sz="2400" b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truth</a:t>
            </a:r>
            <a:r>
              <a:rPr lang="en-US" altLang="zh-CN" sz="2400" b="1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table</a:t>
            </a:r>
            <a:r>
              <a:rPr lang="en-US" altLang="zh-CN" sz="2400" b="1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400" b="1" kern="0" spc="1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(p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q)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˄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(¬p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↔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q)</a:t>
            </a:r>
          </a:p>
        </p:txBody>
      </p:sp>
      <p:sp>
        <p:nvSpPr>
          <p:cNvPr id="177" name="TextBox177"/>
          <p:cNvSpPr txBox="1"/>
          <p:nvPr/>
        </p:nvSpPr>
        <p:spPr>
          <a:xfrm>
            <a:off x="406679" y="2215134"/>
            <a:ext cx="79756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Simpler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decompose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sentence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elementary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</a:p>
        </p:txBody>
      </p:sp>
      <p:sp>
        <p:nvSpPr>
          <p:cNvPr id="178" name="TextBox178"/>
          <p:cNvSpPr txBox="1"/>
          <p:nvPr/>
        </p:nvSpPr>
        <p:spPr>
          <a:xfrm>
            <a:off x="410642" y="2577084"/>
            <a:ext cx="34290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intermediate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propositions</a:t>
            </a:r>
          </a:p>
        </p:txBody>
      </p:sp>
      <p:graphicFrame>
        <p:nvGraphicFramePr>
          <p:cNvPr id="179" name="Table179"/>
          <p:cNvGraphicFramePr>
            <a:graphicFrameLocks noGrp="1"/>
          </p:cNvGraphicFramePr>
          <p:nvPr/>
        </p:nvGraphicFramePr>
        <p:xfrm>
          <a:off x="685800" y="3429000"/>
          <a:ext cx="8077200" cy="2133600"/>
        </p:xfrm>
        <a:graphic>
          <a:graphicData uri="http://schemas.openxmlformats.org/drawingml/2006/table">
            <a:tbl>
              <a:tblPr firstRow="1" bandRow="1"/>
              <a:tblGrid>
                <a:gridCol w="1346200"/>
                <a:gridCol w="1346200"/>
                <a:gridCol w="812800"/>
                <a:gridCol w="1371600"/>
                <a:gridCol w="1524000"/>
                <a:gridCol w="1676400"/>
              </a:tblGrid>
              <a:tr h="643890">
                <a:tc>
                  <a:txBody>
                    <a:bodyPr/>
                    <a:lstStyle/>
                    <a:p>
                      <a:pPr marL="618826" marR="0" indent="0" eaLnBrk="0">
                        <a:lnSpc>
                          <a:spcPct val="121000"/>
                        </a:lnSpc>
                      </a:pPr>
                      <a:r>
                        <a:rPr lang="en-US" altLang="zh-CN" sz="1800" b="1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</a:t>
                      </a:r>
                    </a:p>
                  </a:txBody>
                  <a:tcPr marL="0" marR="0" marT="250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613340" marR="0" indent="0" eaLnBrk="0">
                        <a:lnSpc>
                          <a:spcPct val="121000"/>
                        </a:lnSpc>
                      </a:pPr>
                      <a:r>
                        <a:rPr lang="en-US" altLang="zh-CN" sz="1800" b="1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marL="0" marR="0" marT="250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07778" marR="0" indent="0" eaLnBrk="0">
                        <a:lnSpc>
                          <a:spcPct val="121000"/>
                        </a:lnSpc>
                      </a:pPr>
                      <a:r>
                        <a:rPr lang="en-US" altLang="zh-CN" sz="1800" b="1" kern="0" spc="-5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¬</a:t>
                      </a:r>
                      <a:r>
                        <a:rPr lang="en-US" altLang="zh-CN" sz="1800" b="1" kern="0" spc="-5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91557" marR="0" indent="0" eaLnBrk="0">
                        <a:lnSpc>
                          <a:spcPct val="76000"/>
                        </a:lnSpc>
                      </a:pPr>
                      <a:r>
                        <a:rPr lang="en-US" altLang="zh-CN" sz="1800" b="1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altLang="zh-CN" sz="1800" b="1" kern="0" spc="-2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→</a:t>
                      </a:r>
                      <a:r>
                        <a:rPr lang="en-US" altLang="zh-CN" sz="1800" kern="0" spc="450" noProof="0" dirty="0" smtClean="0"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402854" marR="0" indent="0" eaLnBrk="0">
                        <a:lnSpc>
                          <a:spcPct val="76000"/>
                        </a:lnSpc>
                      </a:pPr>
                      <a:r>
                        <a:rPr lang="en-US" altLang="zh-CN" sz="1800" b="1" kern="0" spc="-5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¬p</a:t>
                      </a:r>
                      <a:r>
                        <a:rPr lang="en-US" altLang="zh-CN" sz="1800" b="1" kern="0" spc="-1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↔</a:t>
                      </a:r>
                      <a:r>
                        <a:rPr lang="en-US" altLang="zh-CN" sz="1800" kern="0" spc="445" noProof="0" dirty="0" smtClean="0"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602610" marR="174932" indent="-419021" eaLnBrk="0">
                        <a:lnSpc>
                          <a:spcPct val="72000"/>
                        </a:lnSpc>
                      </a:pPr>
                      <a:r>
                        <a:rPr lang="en-US" altLang="zh-CN" sz="1800" b="1" kern="0" spc="-5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(p</a:t>
                      </a:r>
                      <a:r>
                        <a:rPr lang="en-US" altLang="zh-CN" sz="1800" b="1" kern="0" spc="-5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→</a:t>
                      </a:r>
                      <a:r>
                        <a:rPr lang="en-US" altLang="zh-CN" sz="1800" kern="0" spc="450" noProof="0" dirty="0" smtClean="0"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q)</a:t>
                      </a:r>
                      <a:r>
                        <a:rPr lang="en-US" altLang="zh-CN" sz="1800" b="1" kern="0" spc="1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˄</a:t>
                      </a:r>
                      <a:r>
                        <a:rPr lang="en-US" altLang="zh-CN" sz="1800" b="1" kern="0" spc="-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(¬p</a:t>
                      </a:r>
                      <a:r>
                        <a:rPr lang="en-US" altLang="zh-CN" sz="1800" b="1" kern="0" spc="40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↔</a:t>
                      </a:r>
                      <a:r>
                        <a:rPr lang="en-US" altLang="zh-CN" sz="1800" kern="0" spc="300" noProof="0" dirty="0" smtClean="0"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q)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6220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220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18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212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6220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085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18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212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6085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220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553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47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6085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085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553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212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1DDE85B9-A853-413B-687C-A30616B30C4C}"/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DD529EA8-733E-4205-802D-81762DD15F52"/>
          <p:cNvPicPr>
            <a:picLocks noChangeAspect="1"/>
          </p:cNvPicPr>
          <p:nvPr/>
        </p:nvPicPr>
        <p:blipFill>
          <a:blip r:embed="rId2" cstate="print">
            <a:extLst>
              <a:ext uri="{6CFB1C9E-C748-4BCD-0EE3-40CB388792E7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81" name="88155C51-2613-41D5-C298-34EE602AE7AA"/>
          <p:cNvPicPr>
            <a:picLocks noChangeAspect="1"/>
          </p:cNvPicPr>
          <p:nvPr/>
        </p:nvPicPr>
        <p:blipFill>
          <a:blip r:embed="rId3" cstate="print">
            <a:extLst>
              <a:ext uri="{A2AE6808-B261-4786-F055-EDDDFE3D05B5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82" name="TextBox182"/>
          <p:cNvSpPr txBox="1"/>
          <p:nvPr/>
        </p:nvSpPr>
        <p:spPr>
          <a:xfrm>
            <a:off x="8701482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28</a:t>
            </a:r>
          </a:p>
        </p:txBody>
      </p:sp>
      <p:sp>
        <p:nvSpPr>
          <p:cNvPr id="183" name="TextBox183"/>
          <p:cNvSpPr txBox="1"/>
          <p:nvPr/>
        </p:nvSpPr>
        <p:spPr>
          <a:xfrm>
            <a:off x="1252034" y="313944"/>
            <a:ext cx="67056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2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Constructing</a:t>
            </a:r>
            <a:r>
              <a:rPr lang="en-US" altLang="zh-CN" sz="4000" b="1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4000" b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truth</a:t>
            </a:r>
            <a:r>
              <a:rPr lang="en-US" altLang="zh-CN" sz="4000" b="1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table</a:t>
            </a:r>
          </a:p>
        </p:txBody>
      </p:sp>
      <p:sp>
        <p:nvSpPr>
          <p:cNvPr id="184" name="TextBox184"/>
          <p:cNvSpPr txBox="1"/>
          <p:nvPr/>
        </p:nvSpPr>
        <p:spPr>
          <a:xfrm>
            <a:off x="412775" y="1849527"/>
            <a:ext cx="7861300" cy="431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400" b="1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2400" b="1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Construct</a:t>
            </a:r>
            <a:r>
              <a:rPr lang="en-US" altLang="zh-CN" sz="2400" b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truth</a:t>
            </a:r>
            <a:r>
              <a:rPr lang="en-US" altLang="zh-CN" sz="2400" b="1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table</a:t>
            </a:r>
            <a:r>
              <a:rPr lang="en-US" altLang="zh-CN" sz="2400" b="1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400" b="1" kern="0" spc="1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(p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q)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˄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(¬p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↔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q)</a:t>
            </a:r>
          </a:p>
        </p:txBody>
      </p:sp>
      <p:sp>
        <p:nvSpPr>
          <p:cNvPr id="185" name="TextBox185"/>
          <p:cNvSpPr txBox="1"/>
          <p:nvPr/>
        </p:nvSpPr>
        <p:spPr>
          <a:xfrm>
            <a:off x="406679" y="2215134"/>
            <a:ext cx="79756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Simpler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decompose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sentence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elementary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</a:p>
        </p:txBody>
      </p:sp>
      <p:sp>
        <p:nvSpPr>
          <p:cNvPr id="186" name="TextBox186"/>
          <p:cNvSpPr txBox="1"/>
          <p:nvPr/>
        </p:nvSpPr>
        <p:spPr>
          <a:xfrm>
            <a:off x="410642" y="2577084"/>
            <a:ext cx="34290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intermediate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propositions</a:t>
            </a:r>
          </a:p>
        </p:txBody>
      </p:sp>
      <p:graphicFrame>
        <p:nvGraphicFramePr>
          <p:cNvPr id="187" name="Table187"/>
          <p:cNvGraphicFramePr>
            <a:graphicFrameLocks noGrp="1"/>
          </p:cNvGraphicFramePr>
          <p:nvPr/>
        </p:nvGraphicFramePr>
        <p:xfrm>
          <a:off x="685800" y="3429000"/>
          <a:ext cx="8077200" cy="2133600"/>
        </p:xfrm>
        <a:graphic>
          <a:graphicData uri="http://schemas.openxmlformats.org/drawingml/2006/table">
            <a:tbl>
              <a:tblPr firstRow="1" bandRow="1"/>
              <a:tblGrid>
                <a:gridCol w="1346200"/>
                <a:gridCol w="1346200"/>
                <a:gridCol w="812800"/>
                <a:gridCol w="1371600"/>
                <a:gridCol w="1524000"/>
                <a:gridCol w="1676400"/>
              </a:tblGrid>
              <a:tr h="643890">
                <a:tc>
                  <a:txBody>
                    <a:bodyPr/>
                    <a:lstStyle/>
                    <a:p>
                      <a:pPr marL="618826" marR="0" indent="0" eaLnBrk="0">
                        <a:lnSpc>
                          <a:spcPct val="121000"/>
                        </a:lnSpc>
                      </a:pPr>
                      <a:r>
                        <a:rPr lang="en-US" altLang="zh-CN" sz="1800" b="1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</a:t>
                      </a:r>
                    </a:p>
                  </a:txBody>
                  <a:tcPr marL="0" marR="0" marT="250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613340" marR="0" indent="0" eaLnBrk="0">
                        <a:lnSpc>
                          <a:spcPct val="121000"/>
                        </a:lnSpc>
                      </a:pPr>
                      <a:r>
                        <a:rPr lang="en-US" altLang="zh-CN" sz="1800" b="1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marL="0" marR="0" marT="250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07778" marR="0" indent="0" eaLnBrk="0">
                        <a:lnSpc>
                          <a:spcPct val="121000"/>
                        </a:lnSpc>
                      </a:pPr>
                      <a:r>
                        <a:rPr lang="en-US" altLang="zh-CN" sz="1800" b="1" kern="0" spc="-5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¬</a:t>
                      </a:r>
                      <a:r>
                        <a:rPr lang="en-US" altLang="zh-CN" sz="1800" b="1" kern="0" spc="-5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91557" marR="0" indent="0" eaLnBrk="0">
                        <a:lnSpc>
                          <a:spcPct val="76000"/>
                        </a:lnSpc>
                      </a:pPr>
                      <a:r>
                        <a:rPr lang="en-US" altLang="zh-CN" sz="1800" b="1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altLang="zh-CN" sz="1800" b="1" kern="0" spc="-2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→</a:t>
                      </a:r>
                      <a:r>
                        <a:rPr lang="en-US" altLang="zh-CN" sz="1800" kern="0" spc="450" noProof="0" dirty="0" smtClean="0"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402854" marR="0" indent="0" eaLnBrk="0">
                        <a:lnSpc>
                          <a:spcPct val="76000"/>
                        </a:lnSpc>
                      </a:pPr>
                      <a:r>
                        <a:rPr lang="en-US" altLang="zh-CN" sz="1800" b="1" kern="0" spc="-5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¬p</a:t>
                      </a:r>
                      <a:r>
                        <a:rPr lang="en-US" altLang="zh-CN" sz="1800" b="1" kern="0" spc="-1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↔</a:t>
                      </a:r>
                      <a:r>
                        <a:rPr lang="en-US" altLang="zh-CN" sz="1800" kern="0" spc="445" noProof="0" dirty="0" smtClean="0"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602610" marR="174932" indent="-419021" eaLnBrk="0">
                        <a:lnSpc>
                          <a:spcPct val="72000"/>
                        </a:lnSpc>
                      </a:pPr>
                      <a:r>
                        <a:rPr lang="en-US" altLang="zh-CN" sz="1800" b="1" kern="0" spc="-5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(p</a:t>
                      </a:r>
                      <a:r>
                        <a:rPr lang="en-US" altLang="zh-CN" sz="1800" b="1" kern="0" spc="-5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→</a:t>
                      </a:r>
                      <a:r>
                        <a:rPr lang="en-US" altLang="zh-CN" sz="1800" kern="0" spc="450" noProof="0" dirty="0" smtClean="0"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q)</a:t>
                      </a:r>
                      <a:r>
                        <a:rPr lang="en-US" altLang="zh-CN" sz="1800" b="1" kern="0" spc="1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˄</a:t>
                      </a:r>
                      <a:r>
                        <a:rPr lang="en-US" altLang="zh-CN" sz="1800" b="1" kern="0" spc="-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(¬p</a:t>
                      </a:r>
                      <a:r>
                        <a:rPr lang="en-US" altLang="zh-CN" sz="1800" b="1" kern="0" spc="40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↔</a:t>
                      </a:r>
                      <a:r>
                        <a:rPr lang="en-US" altLang="zh-CN" sz="1800" kern="0" spc="300" noProof="0" dirty="0" smtClean="0"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q)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6220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220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18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212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09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6220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085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18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212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74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6085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220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553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47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74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6085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085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553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212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09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531EA51-590B-412B-4D05-F19402983670}"/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73A5A8A4-52A3-4849-FFC6-9F09A8C2A1B2"/>
          <p:cNvPicPr>
            <a:picLocks noChangeAspect="1"/>
          </p:cNvPicPr>
          <p:nvPr/>
        </p:nvPicPr>
        <p:blipFill>
          <a:blip r:embed="rId2" cstate="print">
            <a:extLst>
              <a:ext uri="{A8AD64FC-9E3E-4F06-A058-54A40732BD67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89" name="CD07E5D5-03B6-4DAE-9BF1-409DA4C87D07"/>
          <p:cNvPicPr>
            <a:picLocks noChangeAspect="1"/>
          </p:cNvPicPr>
          <p:nvPr/>
        </p:nvPicPr>
        <p:blipFill>
          <a:blip r:embed="rId3" cstate="print">
            <a:extLst>
              <a:ext uri="{D9D6AF82-A063-4DAA-7F9A-7441CA0B88FF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90" name="TextBox190"/>
          <p:cNvSpPr txBox="1"/>
          <p:nvPr/>
        </p:nvSpPr>
        <p:spPr>
          <a:xfrm>
            <a:off x="8701482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29</a:t>
            </a:r>
          </a:p>
        </p:txBody>
      </p:sp>
      <p:sp>
        <p:nvSpPr>
          <p:cNvPr id="191" name="TextBox191"/>
          <p:cNvSpPr txBox="1"/>
          <p:nvPr/>
        </p:nvSpPr>
        <p:spPr>
          <a:xfrm>
            <a:off x="1252034" y="313944"/>
            <a:ext cx="67056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2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Constructing</a:t>
            </a:r>
            <a:r>
              <a:rPr lang="en-US" altLang="zh-CN" sz="4000" b="1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4000" b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truth</a:t>
            </a:r>
            <a:r>
              <a:rPr lang="en-US" altLang="zh-CN" sz="4000" b="1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table</a:t>
            </a:r>
          </a:p>
        </p:txBody>
      </p:sp>
      <p:sp>
        <p:nvSpPr>
          <p:cNvPr id="192" name="TextBox192"/>
          <p:cNvSpPr txBox="1"/>
          <p:nvPr/>
        </p:nvSpPr>
        <p:spPr>
          <a:xfrm>
            <a:off x="412775" y="1849527"/>
            <a:ext cx="7861300" cy="431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400" b="1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2400" b="1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Construct</a:t>
            </a:r>
            <a:r>
              <a:rPr lang="en-US" altLang="zh-CN" sz="2400" b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truth</a:t>
            </a:r>
            <a:r>
              <a:rPr lang="en-US" altLang="zh-CN" sz="2400" b="1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table</a:t>
            </a:r>
            <a:r>
              <a:rPr lang="en-US" altLang="zh-CN" sz="2400" b="1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400" b="1" kern="0" spc="1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(p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q)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˄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(¬p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↔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q)</a:t>
            </a:r>
          </a:p>
        </p:txBody>
      </p:sp>
      <p:sp>
        <p:nvSpPr>
          <p:cNvPr id="193" name="TextBox193"/>
          <p:cNvSpPr txBox="1"/>
          <p:nvPr/>
        </p:nvSpPr>
        <p:spPr>
          <a:xfrm>
            <a:off x="406679" y="2215134"/>
            <a:ext cx="79756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Simpler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decompose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sentence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elementary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</a:p>
        </p:txBody>
      </p:sp>
      <p:sp>
        <p:nvSpPr>
          <p:cNvPr id="194" name="TextBox194"/>
          <p:cNvSpPr txBox="1"/>
          <p:nvPr/>
        </p:nvSpPr>
        <p:spPr>
          <a:xfrm>
            <a:off x="410642" y="2577084"/>
            <a:ext cx="34290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intermediate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propositions</a:t>
            </a:r>
          </a:p>
        </p:txBody>
      </p:sp>
      <p:graphicFrame>
        <p:nvGraphicFramePr>
          <p:cNvPr id="195" name="Table195"/>
          <p:cNvGraphicFramePr>
            <a:graphicFrameLocks noGrp="1"/>
          </p:cNvGraphicFramePr>
          <p:nvPr/>
        </p:nvGraphicFramePr>
        <p:xfrm>
          <a:off x="685800" y="3429000"/>
          <a:ext cx="8077200" cy="2133600"/>
        </p:xfrm>
        <a:graphic>
          <a:graphicData uri="http://schemas.openxmlformats.org/drawingml/2006/table">
            <a:tbl>
              <a:tblPr firstRow="1" bandRow="1"/>
              <a:tblGrid>
                <a:gridCol w="1346200"/>
                <a:gridCol w="1346200"/>
                <a:gridCol w="812800"/>
                <a:gridCol w="1371600"/>
                <a:gridCol w="1295400"/>
                <a:gridCol w="1905000"/>
              </a:tblGrid>
              <a:tr h="643890">
                <a:tc>
                  <a:txBody>
                    <a:bodyPr/>
                    <a:lstStyle/>
                    <a:p>
                      <a:pPr marL="618826" marR="0" indent="0" eaLnBrk="0">
                        <a:lnSpc>
                          <a:spcPct val="121000"/>
                        </a:lnSpc>
                      </a:pPr>
                      <a:r>
                        <a:rPr lang="en-US" altLang="zh-CN" sz="1800" b="1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</a:t>
                      </a:r>
                    </a:p>
                  </a:txBody>
                  <a:tcPr marL="0" marR="0" marT="250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613340" marR="0" indent="0" eaLnBrk="0">
                        <a:lnSpc>
                          <a:spcPct val="121000"/>
                        </a:lnSpc>
                      </a:pPr>
                      <a:r>
                        <a:rPr lang="en-US" altLang="zh-CN" sz="1800" b="1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marL="0" marR="0" marT="250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07778" marR="0" indent="0" eaLnBrk="0">
                        <a:lnSpc>
                          <a:spcPct val="121000"/>
                        </a:lnSpc>
                      </a:pPr>
                      <a:r>
                        <a:rPr lang="en-US" altLang="zh-CN" sz="1800" b="1" kern="0" spc="-5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¬</a:t>
                      </a:r>
                      <a:r>
                        <a:rPr lang="en-US" altLang="zh-CN" sz="1800" b="1" kern="0" spc="-5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91557" marR="0" indent="0" eaLnBrk="0">
                        <a:lnSpc>
                          <a:spcPct val="76000"/>
                        </a:lnSpc>
                      </a:pPr>
                      <a:r>
                        <a:rPr lang="en-US" altLang="zh-CN" sz="1800" b="1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altLang="zh-CN" sz="1800" b="1" kern="0" spc="-2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→</a:t>
                      </a:r>
                      <a:r>
                        <a:rPr lang="en-US" altLang="zh-CN" sz="1800" kern="0" spc="450" noProof="0" dirty="0" smtClean="0"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288554" marR="0" indent="0" eaLnBrk="0">
                        <a:lnSpc>
                          <a:spcPct val="76000"/>
                        </a:lnSpc>
                      </a:pPr>
                      <a:r>
                        <a:rPr lang="en-US" altLang="zh-CN" sz="1800" b="1" kern="0" spc="-5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¬p</a:t>
                      </a:r>
                      <a:r>
                        <a:rPr lang="en-US" altLang="zh-CN" sz="1800" b="1" kern="0" spc="-1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↔</a:t>
                      </a:r>
                      <a:r>
                        <a:rPr lang="en-US" altLang="zh-CN" sz="1800" kern="0" spc="445" noProof="0" dirty="0" smtClean="0"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859556" marR="146357" indent="-704542" eaLnBrk="0">
                        <a:lnSpc>
                          <a:spcPct val="87000"/>
                        </a:lnSpc>
                      </a:pPr>
                      <a:r>
                        <a:rPr lang="en-US" altLang="zh-CN" sz="1800" b="1" kern="0" spc="-5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(p</a:t>
                      </a:r>
                      <a:r>
                        <a:rPr lang="en-US" altLang="zh-CN" sz="1800" b="1" kern="0" spc="-5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→</a:t>
                      </a:r>
                      <a:r>
                        <a:rPr lang="en-US" altLang="zh-CN" sz="1800" kern="0" spc="450" noProof="0" dirty="0" smtClean="0"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q)</a:t>
                      </a:r>
                      <a:r>
                        <a:rPr lang="en-US" altLang="zh-CN" sz="1800" b="1" kern="0" spc="1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˄</a:t>
                      </a:r>
                      <a:r>
                        <a:rPr lang="en-US" altLang="zh-CN" sz="1800" b="1" kern="0" spc="-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(¬p</a:t>
                      </a:r>
                      <a:r>
                        <a:rPr lang="en-US" altLang="zh-CN" sz="1800" b="1" kern="0" spc="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↔</a:t>
                      </a:r>
                      <a:r>
                        <a:rPr lang="en-US" altLang="zh-CN" sz="1800" kern="0" spc="400" noProof="0" dirty="0" smtClean="0"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 </a:t>
                      </a:r>
                      <a:r>
                        <a:rPr lang="en-US" altLang="zh-CN" sz="1800" b="1" kern="0" spc="-5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q)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6220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220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18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212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966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14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6220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085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18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212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31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879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6085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220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553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47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31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14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6085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085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553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212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966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14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1B59779D-66BB-4BB9-7169-7CA2304D74CB}"/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6E5FD977-B65E-467E-2D70-63E5AE3A85CA"/>
          <p:cNvPicPr>
            <a:picLocks noChangeAspect="1"/>
          </p:cNvPicPr>
          <p:nvPr/>
        </p:nvPicPr>
        <p:blipFill>
          <a:blip r:embed="rId2" cstate="print">
            <a:extLst>
              <a:ext uri="{1709C281-62D3-4FDA-4F6D-93DD9AF12B8D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CA04EE3F-84F4-405B-BF57-2C147BB9F1AF"/>
          <p:cNvPicPr>
            <a:picLocks noChangeAspect="1"/>
          </p:cNvPicPr>
          <p:nvPr/>
        </p:nvPicPr>
        <p:blipFill>
          <a:blip r:embed="rId3" cstate="print">
            <a:extLst>
              <a:ext uri="{3B456075-3831-4B61-FDA7-620D54C7CD6D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4" name="TextBox14"/>
          <p:cNvSpPr txBox="1"/>
          <p:nvPr/>
        </p:nvSpPr>
        <p:spPr>
          <a:xfrm>
            <a:off x="8703794" y="6430899"/>
            <a:ext cx="1397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5" name="TextBox15"/>
          <p:cNvSpPr txBox="1"/>
          <p:nvPr/>
        </p:nvSpPr>
        <p:spPr>
          <a:xfrm>
            <a:off x="2549193" y="313944"/>
            <a:ext cx="41148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45" baseline="0" noProof="0" dirty="0" smtClean="0">
                <a:solidFill>
                  <a:srgbClr val="30303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Course</a:t>
            </a:r>
            <a:r>
              <a:rPr lang="en-US" altLang="zh-CN" sz="4000" b="1" kern="0" spc="1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30303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Materials</a:t>
            </a:r>
          </a:p>
        </p:txBody>
      </p:sp>
      <p:sp>
        <p:nvSpPr>
          <p:cNvPr id="16" name="TextBox16"/>
          <p:cNvSpPr txBox="1"/>
          <p:nvPr/>
        </p:nvSpPr>
        <p:spPr>
          <a:xfrm>
            <a:off x="211747" y="2280909"/>
            <a:ext cx="8585200" cy="660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06897" marR="0" indent="-106897" eaLnBrk="0">
              <a:lnSpc>
                <a:spcPct val="88000"/>
              </a:lnSpc>
            </a:pP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•“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Discrete</a:t>
            </a:r>
            <a:r>
              <a:rPr lang="en-US" altLang="zh-CN" sz="2000" i="1" kern="0" spc="76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Mathematics</a:t>
            </a:r>
            <a:r>
              <a:rPr lang="en-US" altLang="zh-CN" sz="2000" i="1" kern="0" spc="78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0" i="1" kern="0" spc="55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Its</a:t>
            </a:r>
            <a:r>
              <a:rPr lang="en-US" altLang="zh-CN" sz="2000" i="1" kern="0" spc="63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Application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”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000" kern="0" spc="97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Kenneth</a:t>
            </a:r>
            <a:r>
              <a:rPr lang="en-US" altLang="zh-CN" sz="2000" kern="0" spc="68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H.</a:t>
            </a:r>
            <a:r>
              <a:rPr lang="en-US" altLang="zh-CN" sz="2000" kern="0" spc="67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Rosen,</a:t>
            </a:r>
            <a:r>
              <a:rPr lang="en-US" altLang="zh-CN" sz="2000" kern="0" spc="70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13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</a:t>
            </a:r>
            <a:r>
              <a:rPr lang="en-US" altLang="zh-CN" sz="1300" kern="0" spc="83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Edition,</a:t>
            </a:r>
            <a:r>
              <a:rPr lang="en-US" altLang="zh-CN" sz="2000" kern="0" spc="40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McGraw-Hill.</a:t>
            </a:r>
          </a:p>
        </p:txBody>
      </p:sp>
      <p:sp>
        <p:nvSpPr>
          <p:cNvPr id="17" name="TextBox17"/>
          <p:cNvSpPr txBox="1"/>
          <p:nvPr/>
        </p:nvSpPr>
        <p:spPr>
          <a:xfrm>
            <a:off x="211747" y="1981358"/>
            <a:ext cx="8597900" cy="278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111722" eaLnBrk="0">
              <a:lnSpc>
                <a:spcPct val="115000"/>
              </a:lnSpc>
            </a:pPr>
            <a:r>
              <a:rPr lang="en-US" altLang="zh-CN" sz="2000" b="1" kern="0" spc="-25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Text</a:t>
            </a:r>
            <a:r>
              <a:rPr lang="en-US" altLang="zh-CN" sz="2000" b="1" kern="0" spc="-7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Book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</a:p>
          <a:p>
            <a:pPr marL="107404" marR="6231075" indent="-79746" eaLnBrk="0">
              <a:lnSpc>
                <a:spcPct val="86000"/>
              </a:lnSpc>
              <a:spcBef>
                <a:spcPts val="4593"/>
              </a:spcBef>
            </a:pP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•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Lecture</a:t>
            </a:r>
            <a:r>
              <a:rPr lang="en-US" altLang="zh-CN" sz="2000" kern="0" spc="-8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notes</a:t>
            </a:r>
            <a:r>
              <a:rPr lang="en-US" altLang="zh-CN" sz="2000" kern="0" spc="668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Reference</a:t>
            </a:r>
            <a:r>
              <a:rPr lang="en-US" altLang="zh-CN" sz="2000" b="1" kern="0" spc="-8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Materials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</a:p>
          <a:p>
            <a:pPr marL="112993" marR="0" indent="-112993" eaLnBrk="0">
              <a:lnSpc>
                <a:spcPct val="83000"/>
              </a:lnSpc>
            </a:pP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•“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Schaum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’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0" i="1" kern="0" spc="64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Outlines</a:t>
            </a:r>
            <a:r>
              <a:rPr lang="en-US" altLang="zh-CN" sz="2000" i="1" kern="0" spc="11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Discrete</a:t>
            </a:r>
            <a:r>
              <a:rPr lang="en-US" altLang="zh-CN" sz="2000" i="1" kern="0" spc="31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Mathematics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”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000" kern="0" spc="70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Seymore</a:t>
            </a:r>
            <a:r>
              <a:rPr lang="en-US" altLang="zh-CN" sz="2000" kern="0" spc="22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Lipschutz</a:t>
            </a:r>
            <a:r>
              <a:rPr lang="en-US" altLang="zh-CN" sz="2000" kern="0" spc="34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000" kern="0" spc="25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Marc</a:t>
            </a:r>
            <a:r>
              <a:rPr lang="en-US" altLang="zh-CN" sz="2000" kern="0" spc="34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Lipson,</a:t>
            </a:r>
            <a:r>
              <a:rPr lang="en-US" altLang="zh-CN" sz="2000" kern="0" spc="40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300" kern="0" spc="-35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rd</a:t>
            </a:r>
            <a:r>
              <a:rPr lang="en-US" altLang="zh-CN" sz="1300" kern="0" spc="12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Edition,</a:t>
            </a:r>
            <a:r>
              <a:rPr lang="en-US" altLang="zh-CN" sz="2000" kern="0" spc="-3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McGraw-Hill.</a:t>
            </a:r>
          </a:p>
          <a:p>
            <a:pPr marL="102579" marR="0" indent="-102579" eaLnBrk="0">
              <a:lnSpc>
                <a:spcPct val="73000"/>
              </a:lnSpc>
            </a:pPr>
            <a:r>
              <a:rPr lang="en-US" altLang="zh-CN" sz="2700" kern="0" spc="65991" noProof="0" dirty="0" smtClean="0"/>
              <a:t> </a:t>
            </a:r>
            <a:r>
              <a:rPr lang="en-US" altLang="zh-CN" sz="1800" kern="0" spc="400" noProof="0" dirty="0" smtClean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2700" kern="0" spc="10941" noProof="0" dirty="0" smtClean="0"/>
              <a:t> </a:t>
            </a:r>
          </a:p>
        </p:txBody>
      </p:sp>
      <p:pic>
        <p:nvPicPr>
          <p:cNvPr id="18" name="033CBA7C-48E2-4197-A2BE-75F7E86845F0"/>
          <p:cNvPicPr>
            <a:picLocks noChangeAspect="1"/>
          </p:cNvPicPr>
          <p:nvPr/>
        </p:nvPicPr>
        <p:blipFill>
          <a:blip r:embed="rId4" cstate="print">
            <a:extLst>
              <a:ext uri="{14A2D2D9-36A8-4281-E5BF-940682AE9EEC}"/>
            </a:extLst>
          </a:blip>
          <a:stretch>
            <a:fillRect/>
          </a:stretch>
        </p:blipFill>
        <p:spPr>
          <a:xfrm>
            <a:off x="238897" y="4114800"/>
            <a:ext cx="8477250" cy="342900"/>
          </a:xfrm>
          <a:prstGeom prst="rect">
            <a:avLst/>
          </a:prstGeom>
        </p:spPr>
      </p:pic>
      <p:pic>
        <p:nvPicPr>
          <p:cNvPr id="19" name="233B231C-B3D5-4A55-0950-CC2FF50B5D8B"/>
          <p:cNvPicPr>
            <a:picLocks noChangeAspect="1"/>
          </p:cNvPicPr>
          <p:nvPr/>
        </p:nvPicPr>
        <p:blipFill>
          <a:blip r:embed="rId5" cstate="print">
            <a:extLst>
              <a:ext uri="{72992135-1D07-4800-83BC-7850AF6532CF}"/>
            </a:extLst>
          </a:blip>
          <a:stretch>
            <a:fillRect/>
          </a:stretch>
        </p:blipFill>
        <p:spPr>
          <a:xfrm>
            <a:off x="314325" y="4419600"/>
            <a:ext cx="1485900" cy="342900"/>
          </a:xfrm>
          <a:prstGeom prst="rect">
            <a:avLst/>
          </a:prstGeom>
        </p:spPr>
      </p:pic>
    </p:spTree>
    <p:extLst>
      <p:ext uri="{B00F6884-E30D-4585-6BBC-DA2A13E96C6B}"/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C92165E8-6818-42C0-71A7-AD26DEAB17A7"/>
          <p:cNvPicPr>
            <a:picLocks noChangeAspect="1"/>
          </p:cNvPicPr>
          <p:nvPr/>
        </p:nvPicPr>
        <p:blipFill>
          <a:blip r:embed="rId2" cstate="print">
            <a:extLst>
              <a:ext uri="{7B08C363-5F7C-4EF7-5CAA-BD2493733F47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97" name="60792C56-D7DB-4CF5-9ADE-961659EA84F1"/>
          <p:cNvPicPr>
            <a:picLocks noChangeAspect="1"/>
          </p:cNvPicPr>
          <p:nvPr/>
        </p:nvPicPr>
        <p:blipFill>
          <a:blip r:embed="rId3" cstate="print">
            <a:extLst>
              <a:ext uri="{0BB4BC42-267B-4E8C-9C53-DBB79B544A1F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98" name="TextBox198"/>
          <p:cNvSpPr txBox="1"/>
          <p:nvPr/>
        </p:nvSpPr>
        <p:spPr>
          <a:xfrm>
            <a:off x="358172" y="443560"/>
            <a:ext cx="8483600" cy="571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3200" b="1" kern="0" spc="-1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Computer</a:t>
            </a:r>
            <a:r>
              <a:rPr lang="en-US" altLang="zh-CN" sz="3200" b="1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b="1" kern="0" spc="-1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Representation</a:t>
            </a:r>
            <a:r>
              <a:rPr lang="en-US" altLang="zh-CN" sz="3200" b="1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3200" b="1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True</a:t>
            </a:r>
            <a:r>
              <a:rPr lang="en-US" altLang="zh-CN" sz="3200" b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3200" b="1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b="1" kern="0" spc="-4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False</a:t>
            </a:r>
          </a:p>
        </p:txBody>
      </p:sp>
      <p:sp>
        <p:nvSpPr>
          <p:cNvPr id="199" name="TextBox199"/>
          <p:cNvSpPr txBox="1"/>
          <p:nvPr/>
        </p:nvSpPr>
        <p:spPr>
          <a:xfrm>
            <a:off x="394183" y="1853184"/>
            <a:ext cx="64262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need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encode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values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True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False:</a:t>
            </a:r>
          </a:p>
        </p:txBody>
      </p:sp>
      <p:sp>
        <p:nvSpPr>
          <p:cNvPr id="200" name="TextBox200"/>
          <p:cNvSpPr txBox="1"/>
          <p:nvPr/>
        </p:nvSpPr>
        <p:spPr>
          <a:xfrm>
            <a:off x="390220" y="2215134"/>
            <a:ext cx="8509000" cy="4457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459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Computers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represents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data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programs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using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</a:p>
          <a:p>
            <a:pPr marL="16459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Logical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truth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values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True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False</a:t>
            </a:r>
          </a:p>
          <a:p>
            <a:pPr marL="16459" marR="0" indent="0" eaLnBrk="0">
              <a:lnSpc>
                <a:spcPct val="115000"/>
              </a:lnSpc>
              <a:spcBef>
                <a:spcPts val="2533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bit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sufficient</a:t>
            </a:r>
            <a:r>
              <a:rPr lang="en-US" altLang="zh-CN" sz="24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represent</a:t>
            </a:r>
            <a:r>
              <a:rPr lang="en-US" altLang="zh-CN" sz="24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possible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values: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(False)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400" kern="0" spc="1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(True)</a:t>
            </a:r>
          </a:p>
          <a:p>
            <a:pPr marL="4267" marR="654160" indent="0" eaLnBrk="0">
              <a:lnSpc>
                <a:spcPct val="109000"/>
              </a:lnSpc>
              <a:spcBef>
                <a:spcPts val="2531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variable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takes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values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400" kern="0" spc="1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Boolean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variable.</a:t>
            </a:r>
          </a:p>
          <a:p>
            <a:pPr marL="7315" marR="759564" indent="0" eaLnBrk="0">
              <a:lnSpc>
                <a:spcPct val="109000"/>
              </a:lnSpc>
              <a:spcBef>
                <a:spcPts val="2535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Definition:A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bit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string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sequence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zero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more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bits.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length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this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string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number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bits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string.</a:t>
            </a:r>
          </a:p>
          <a:p>
            <a:pPr marL="8313572" marR="0" indent="0" eaLnBrk="0">
              <a:lnSpc>
                <a:spcPct val="115000"/>
              </a:lnSpc>
              <a:spcBef>
                <a:spcPts val="1528"/>
              </a:spcBef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30</a:t>
            </a:r>
          </a:p>
        </p:txBody>
      </p:sp>
    </p:spTree>
    <p:extLst>
      <p:ext uri="{9AF2BDDD-5DA0-4C14-6DF9-0D40F492E796}"/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32E47543-5A37-4243-5A1C-ADC8C2E06C33"/>
          <p:cNvPicPr>
            <a:picLocks noChangeAspect="1"/>
          </p:cNvPicPr>
          <p:nvPr/>
        </p:nvPicPr>
        <p:blipFill>
          <a:blip r:embed="rId2" cstate="print">
            <a:extLst>
              <a:ext uri="{99ABCC6E-F38B-4AB4-625B-210CA9ABB0CE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02" name="BE9F3ACC-DEC1-437D-BF83-2CB672C9BC2D"/>
          <p:cNvPicPr>
            <a:picLocks noChangeAspect="1"/>
          </p:cNvPicPr>
          <p:nvPr/>
        </p:nvPicPr>
        <p:blipFill>
          <a:blip r:embed="rId3" cstate="print">
            <a:extLst>
              <a:ext uri="{DE132EE3-A536-4AA8-120D-8C673BA0FE80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03" name="TextBox203"/>
          <p:cNvSpPr txBox="1"/>
          <p:nvPr/>
        </p:nvSpPr>
        <p:spPr>
          <a:xfrm>
            <a:off x="8703794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31</a:t>
            </a:r>
          </a:p>
        </p:txBody>
      </p:sp>
      <p:sp>
        <p:nvSpPr>
          <p:cNvPr id="204" name="TextBox204"/>
          <p:cNvSpPr txBox="1"/>
          <p:nvPr/>
        </p:nvSpPr>
        <p:spPr>
          <a:xfrm>
            <a:off x="2492334" y="313944"/>
            <a:ext cx="42418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6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Bitwise</a:t>
            </a:r>
            <a:r>
              <a:rPr lang="en-US" altLang="zh-CN" sz="4000" b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operation</a:t>
            </a:r>
          </a:p>
        </p:txBody>
      </p:sp>
      <p:sp>
        <p:nvSpPr>
          <p:cNvPr id="205" name="TextBox205"/>
          <p:cNvSpPr txBox="1"/>
          <p:nvPr/>
        </p:nvSpPr>
        <p:spPr>
          <a:xfrm>
            <a:off x="299970" y="1853184"/>
            <a:ext cx="42545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replaced</a:t>
            </a:r>
            <a:r>
              <a:rPr lang="en-US" altLang="zh-CN" sz="24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400" kern="0" spc="2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</a:t>
            </a:r>
          </a:p>
        </p:txBody>
      </p:sp>
      <p:graphicFrame>
        <p:nvGraphicFramePr>
          <p:cNvPr id="206" name="Table206"/>
          <p:cNvGraphicFramePr>
            <a:graphicFrameLocks noGrp="1"/>
          </p:cNvGraphicFramePr>
          <p:nvPr/>
        </p:nvGraphicFramePr>
        <p:xfrm>
          <a:off x="2133600" y="2743200"/>
          <a:ext cx="4876800" cy="1854200"/>
        </p:xfrm>
        <a:graphic>
          <a:graphicData uri="http://schemas.openxmlformats.org/drawingml/2006/table">
            <a:tbl>
              <a:tblPr firstRow="1" bandRow="1"/>
              <a:tblGrid>
                <a:gridCol w="1346200"/>
                <a:gridCol w="1346200"/>
                <a:gridCol w="1041400"/>
                <a:gridCol w="1143000"/>
              </a:tblGrid>
              <a:tr h="371475">
                <a:tc>
                  <a:txBody>
                    <a:bodyPr/>
                    <a:lstStyle/>
                    <a:p>
                      <a:pPr marL="618826" marR="0" indent="0" eaLnBrk="0">
                        <a:lnSpc>
                          <a:spcPct val="121000"/>
                        </a:lnSpc>
                      </a:pPr>
                      <a:r>
                        <a:rPr lang="en-US" altLang="zh-CN" sz="1800" b="1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</a:t>
                      </a:r>
                    </a:p>
                  </a:txBody>
                  <a:tcPr marL="0" marR="0" marT="250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613339" marR="0" indent="0" eaLnBrk="0">
                        <a:lnSpc>
                          <a:spcPct val="121000"/>
                        </a:lnSpc>
                      </a:pPr>
                      <a:r>
                        <a:rPr lang="en-US" altLang="zh-CN" sz="1800" b="1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marL="0" marR="0" marT="250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297911" marR="0" indent="0" eaLnBrk="0">
                        <a:lnSpc>
                          <a:spcPct val="121000"/>
                        </a:lnSpc>
                      </a:pPr>
                      <a:r>
                        <a:rPr lang="en-US" altLang="zh-CN" sz="1800" b="1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altLang="zh-CN" sz="1800" b="1" kern="0" spc="-4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˄</a:t>
                      </a:r>
                      <a:r>
                        <a:rPr lang="en-US" altLang="zh-CN" sz="1800" b="1" kern="0" spc="4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marL="0" marR="0" marT="250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264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b="1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altLang="zh-CN" sz="1800" b="1" kern="0" spc="-1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˅</a:t>
                      </a:r>
                      <a:r>
                        <a:rPr lang="en-US" altLang="zh-CN" sz="1800" b="1" kern="0" spc="-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619133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19133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66733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17533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619133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444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3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66733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3284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3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63444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3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19133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66733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3284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3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63444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3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444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3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8204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3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3284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3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7" name="Table207"/>
          <p:cNvGraphicFramePr>
            <a:graphicFrameLocks noGrp="1"/>
          </p:cNvGraphicFramePr>
          <p:nvPr/>
        </p:nvGraphicFramePr>
        <p:xfrm>
          <a:off x="3124200" y="5181600"/>
          <a:ext cx="2692400" cy="1117600"/>
        </p:xfrm>
        <a:graphic>
          <a:graphicData uri="http://schemas.openxmlformats.org/drawingml/2006/table">
            <a:tbl>
              <a:tblPr firstRow="1" bandRow="1"/>
              <a:tblGrid>
                <a:gridCol w="1346200"/>
                <a:gridCol w="1346200"/>
              </a:tblGrid>
              <a:tr h="371475">
                <a:tc>
                  <a:txBody>
                    <a:bodyPr/>
                    <a:lstStyle/>
                    <a:p>
                      <a:pPr marL="618826" marR="0" indent="0" eaLnBrk="0">
                        <a:lnSpc>
                          <a:spcPct val="121000"/>
                        </a:lnSpc>
                      </a:pPr>
                      <a:r>
                        <a:rPr lang="en-US" altLang="zh-CN" sz="1800" b="1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</a:t>
                      </a:r>
                    </a:p>
                  </a:txBody>
                  <a:tcPr marL="0" marR="0" marT="250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8072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b="1" kern="0" spc="-5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¬p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619133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444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3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63444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3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19133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E516AB85-C735-44A3-7978-DC3333150362}"/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BBA58C45-3994-4029-B49D-54CE030CCD1F"/>
          <p:cNvPicPr>
            <a:picLocks noChangeAspect="1"/>
          </p:cNvPicPr>
          <p:nvPr/>
        </p:nvPicPr>
        <p:blipFill>
          <a:blip r:embed="rId2" cstate="print">
            <a:extLst>
              <a:ext uri="{4F7D3018-D3DC-4008-21F4-B53AEFEF6899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09" name="85D06A73-720E-493F-028D-CFCE398C5F9A"/>
          <p:cNvPicPr>
            <a:picLocks noChangeAspect="1"/>
          </p:cNvPicPr>
          <p:nvPr/>
        </p:nvPicPr>
        <p:blipFill>
          <a:blip r:embed="rId3" cstate="print">
            <a:extLst>
              <a:ext uri="{C2694B8E-B708-4284-B27D-A50A9E4C7297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10" name="TextBox210"/>
          <p:cNvSpPr txBox="1"/>
          <p:nvPr/>
        </p:nvSpPr>
        <p:spPr>
          <a:xfrm>
            <a:off x="8703794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32</a:t>
            </a:r>
          </a:p>
        </p:txBody>
      </p:sp>
      <p:sp>
        <p:nvSpPr>
          <p:cNvPr id="211" name="TextBox211"/>
          <p:cNvSpPr txBox="1"/>
          <p:nvPr/>
        </p:nvSpPr>
        <p:spPr>
          <a:xfrm>
            <a:off x="2492334" y="313944"/>
            <a:ext cx="42418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6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Bitwise</a:t>
            </a:r>
            <a:r>
              <a:rPr lang="en-US" altLang="zh-CN" sz="4000" b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operation</a:t>
            </a:r>
          </a:p>
        </p:txBody>
      </p:sp>
      <p:sp>
        <p:nvSpPr>
          <p:cNvPr id="212" name="TextBox212"/>
          <p:cNvSpPr txBox="1"/>
          <p:nvPr/>
        </p:nvSpPr>
        <p:spPr>
          <a:xfrm>
            <a:off x="299970" y="1853184"/>
            <a:ext cx="42545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replaced</a:t>
            </a:r>
            <a:r>
              <a:rPr lang="en-US" altLang="zh-CN" sz="24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400" kern="0" spc="2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</a:t>
            </a:r>
          </a:p>
        </p:txBody>
      </p:sp>
      <p:pic>
        <p:nvPicPr>
          <p:cNvPr id="213" name="0AA8C143-98E0-49F9-D28B-384A6B3A847A"/>
          <p:cNvPicPr>
            <a:picLocks noChangeAspect="1"/>
          </p:cNvPicPr>
          <p:nvPr/>
        </p:nvPicPr>
        <p:blipFill>
          <a:blip r:embed="rId4" cstate="print">
            <a:extLst>
              <a:ext uri="{8F6E9F84-66BB-4F58-DBDC-F52C2D1811D5}"/>
            </a:extLst>
          </a:blip>
          <a:stretch>
            <a:fillRect/>
          </a:stretch>
        </p:blipFill>
        <p:spPr>
          <a:xfrm>
            <a:off x="1143000" y="3857625"/>
            <a:ext cx="209550" cy="381000"/>
          </a:xfrm>
          <a:prstGeom prst="rect">
            <a:avLst/>
          </a:prstGeom>
        </p:spPr>
      </p:pic>
      <p:pic>
        <p:nvPicPr>
          <p:cNvPr id="214" name="E8A36D22-B0B4-4614-72C0-16797659BB23"/>
          <p:cNvPicPr>
            <a:picLocks noChangeAspect="1"/>
          </p:cNvPicPr>
          <p:nvPr/>
        </p:nvPicPr>
        <p:blipFill>
          <a:blip r:embed="rId5" cstate="print">
            <a:extLst>
              <a:ext uri="{4B2D3654-62FA-4FD4-3D56-3E9E1FD7F88C}"/>
            </a:extLst>
          </a:blip>
          <a:stretch>
            <a:fillRect/>
          </a:stretch>
        </p:blipFill>
        <p:spPr>
          <a:xfrm>
            <a:off x="1350950" y="3857625"/>
            <a:ext cx="219075" cy="381000"/>
          </a:xfrm>
          <a:prstGeom prst="rect">
            <a:avLst/>
          </a:prstGeom>
        </p:spPr>
      </p:pic>
      <p:pic>
        <p:nvPicPr>
          <p:cNvPr id="215" name="A2D27FA1-3081-4EC8-DAB1-AAEB2CC5307F"/>
          <p:cNvPicPr>
            <a:picLocks noChangeAspect="1"/>
          </p:cNvPicPr>
          <p:nvPr/>
        </p:nvPicPr>
        <p:blipFill>
          <a:blip r:embed="rId5" cstate="print">
            <a:extLst>
              <a:ext uri="{E950989D-36B9-4C91-A439-4E9A917DC6BE}"/>
            </a:extLst>
          </a:blip>
          <a:stretch>
            <a:fillRect/>
          </a:stretch>
        </p:blipFill>
        <p:spPr>
          <a:xfrm>
            <a:off x="1558900" y="3857625"/>
            <a:ext cx="219075" cy="381000"/>
          </a:xfrm>
          <a:prstGeom prst="rect">
            <a:avLst/>
          </a:prstGeom>
        </p:spPr>
      </p:pic>
      <p:pic>
        <p:nvPicPr>
          <p:cNvPr id="216" name="0C8376FB-477B-4ECD-FCDF-26371BD4E334"/>
          <p:cNvPicPr>
            <a:picLocks noChangeAspect="1"/>
          </p:cNvPicPr>
          <p:nvPr/>
        </p:nvPicPr>
        <p:blipFill>
          <a:blip r:embed="rId5" cstate="print">
            <a:extLst>
              <a:ext uri="{D13C8A1B-5D20-430C-DB0F-B5C517012ABE}"/>
            </a:extLst>
          </a:blip>
          <a:stretch>
            <a:fillRect/>
          </a:stretch>
        </p:blipFill>
        <p:spPr>
          <a:xfrm>
            <a:off x="1768450" y="3857625"/>
            <a:ext cx="219075" cy="381000"/>
          </a:xfrm>
          <a:prstGeom prst="rect">
            <a:avLst/>
          </a:prstGeom>
        </p:spPr>
      </p:pic>
      <p:pic>
        <p:nvPicPr>
          <p:cNvPr id="217" name="B426D728-D7F9-4AA6-DE1F-9E97A71D3D73"/>
          <p:cNvPicPr>
            <a:picLocks noChangeAspect="1"/>
          </p:cNvPicPr>
          <p:nvPr/>
        </p:nvPicPr>
        <p:blipFill>
          <a:blip r:embed="rId6" cstate="print">
            <a:extLst>
              <a:ext uri="{F51B2B3A-C3F2-452F-129F-293737442532}"/>
            </a:extLst>
          </a:blip>
          <a:stretch>
            <a:fillRect/>
          </a:stretch>
        </p:blipFill>
        <p:spPr>
          <a:xfrm>
            <a:off x="1976400" y="3857625"/>
            <a:ext cx="219075" cy="381000"/>
          </a:xfrm>
          <a:prstGeom prst="rect">
            <a:avLst/>
          </a:prstGeom>
        </p:spPr>
      </p:pic>
      <p:pic>
        <p:nvPicPr>
          <p:cNvPr id="218" name="72A28079-9229-4EB1-F1AF-E86F744516C4"/>
          <p:cNvPicPr>
            <a:picLocks noChangeAspect="1"/>
          </p:cNvPicPr>
          <p:nvPr/>
        </p:nvPicPr>
        <p:blipFill>
          <a:blip r:embed="rId6" cstate="print">
            <a:extLst>
              <a:ext uri="{FDB9845B-90A6-4DE0-6C3E-400F794DC703}"/>
            </a:extLst>
          </a:blip>
          <a:stretch>
            <a:fillRect/>
          </a:stretch>
        </p:blipFill>
        <p:spPr>
          <a:xfrm>
            <a:off x="2184350" y="3857625"/>
            <a:ext cx="219075" cy="381000"/>
          </a:xfrm>
          <a:prstGeom prst="rect">
            <a:avLst/>
          </a:prstGeom>
        </p:spPr>
      </p:pic>
      <p:pic>
        <p:nvPicPr>
          <p:cNvPr id="219" name="94DBBDD3-988B-42E5-F8E5-EEBD59ACB441"/>
          <p:cNvPicPr>
            <a:picLocks noChangeAspect="1"/>
          </p:cNvPicPr>
          <p:nvPr/>
        </p:nvPicPr>
        <p:blipFill>
          <a:blip r:embed="rId4" cstate="print">
            <a:extLst>
              <a:ext uri="{6C18414D-DC32-49A6-1B41-A55A7E723E5B}"/>
            </a:extLst>
          </a:blip>
          <a:stretch>
            <a:fillRect/>
          </a:stretch>
        </p:blipFill>
        <p:spPr>
          <a:xfrm>
            <a:off x="2392300" y="3857625"/>
            <a:ext cx="209550" cy="381000"/>
          </a:xfrm>
          <a:prstGeom prst="rect">
            <a:avLst/>
          </a:prstGeom>
        </p:spPr>
      </p:pic>
      <p:pic>
        <p:nvPicPr>
          <p:cNvPr id="220" name="555A53CF-AB4A-405F-572D-E10E48673BD3"/>
          <p:cNvPicPr>
            <a:picLocks noChangeAspect="1"/>
          </p:cNvPicPr>
          <p:nvPr/>
        </p:nvPicPr>
        <p:blipFill>
          <a:blip r:embed="rId5" cstate="print">
            <a:extLst>
              <a:ext uri="{04DCD843-AE5F-4EA8-DF94-CCBB5A095144}"/>
            </a:extLst>
          </a:blip>
          <a:stretch>
            <a:fillRect/>
          </a:stretch>
        </p:blipFill>
        <p:spPr>
          <a:xfrm>
            <a:off x="2600250" y="3857625"/>
            <a:ext cx="219075" cy="381000"/>
          </a:xfrm>
          <a:prstGeom prst="rect">
            <a:avLst/>
          </a:prstGeom>
        </p:spPr>
      </p:pic>
      <p:pic>
        <p:nvPicPr>
          <p:cNvPr id="221" name="51B32FFA-869B-4005-D08F-B0D6CC00674B"/>
          <p:cNvPicPr>
            <a:picLocks noChangeAspect="1"/>
          </p:cNvPicPr>
          <p:nvPr/>
        </p:nvPicPr>
        <p:blipFill>
          <a:blip r:embed="rId5" cstate="print">
            <a:extLst>
              <a:ext uri="{94D34C31-A912-4138-D90D-141F33190818}"/>
            </a:extLst>
          </a:blip>
          <a:stretch>
            <a:fillRect/>
          </a:stretch>
        </p:blipFill>
        <p:spPr>
          <a:xfrm>
            <a:off x="2808200" y="3857625"/>
            <a:ext cx="219075" cy="381000"/>
          </a:xfrm>
          <a:prstGeom prst="rect">
            <a:avLst/>
          </a:prstGeom>
        </p:spPr>
      </p:pic>
      <p:pic>
        <p:nvPicPr>
          <p:cNvPr id="222" name="A77B3A17-6322-4F06-2632-1D8407776E60"/>
          <p:cNvPicPr>
            <a:picLocks noChangeAspect="1"/>
          </p:cNvPicPr>
          <p:nvPr/>
        </p:nvPicPr>
        <p:blipFill>
          <a:blip r:embed="rId5" cstate="print">
            <a:extLst>
              <a:ext uri="{9A630624-DE01-417A-FC28-D430344C4459}"/>
            </a:extLst>
          </a:blip>
          <a:stretch>
            <a:fillRect/>
          </a:stretch>
        </p:blipFill>
        <p:spPr>
          <a:xfrm>
            <a:off x="3017750" y="3857625"/>
            <a:ext cx="219075" cy="381000"/>
          </a:xfrm>
          <a:prstGeom prst="rect">
            <a:avLst/>
          </a:prstGeom>
        </p:spPr>
      </p:pic>
      <p:pic>
        <p:nvPicPr>
          <p:cNvPr id="223" name="9F2CA36F-488A-4988-01E5-AF67EA48AECF"/>
          <p:cNvPicPr>
            <a:picLocks noChangeAspect="1"/>
          </p:cNvPicPr>
          <p:nvPr/>
        </p:nvPicPr>
        <p:blipFill>
          <a:blip r:embed="rId6" cstate="print">
            <a:extLst>
              <a:ext uri="{0F1D546E-3728-4A31-D351-907541807EE3}"/>
            </a:extLst>
          </a:blip>
          <a:stretch>
            <a:fillRect/>
          </a:stretch>
        </p:blipFill>
        <p:spPr>
          <a:xfrm>
            <a:off x="3433650" y="3857625"/>
            <a:ext cx="219075" cy="381000"/>
          </a:xfrm>
          <a:prstGeom prst="rect">
            <a:avLst/>
          </a:prstGeom>
        </p:spPr>
      </p:pic>
      <p:pic>
        <p:nvPicPr>
          <p:cNvPr id="224" name="9EA71DEE-76B2-4CB1-9E59-8DF0EE40633C"/>
          <p:cNvPicPr>
            <a:picLocks noChangeAspect="1"/>
          </p:cNvPicPr>
          <p:nvPr/>
        </p:nvPicPr>
        <p:blipFill>
          <a:blip r:embed="rId6" cstate="print">
            <a:extLst>
              <a:ext uri="{885032DE-C09E-4F5D-D296-7CCA74F50BB1}"/>
            </a:extLst>
          </a:blip>
          <a:stretch>
            <a:fillRect/>
          </a:stretch>
        </p:blipFill>
        <p:spPr>
          <a:xfrm>
            <a:off x="3641600" y="3857625"/>
            <a:ext cx="219075" cy="381000"/>
          </a:xfrm>
          <a:prstGeom prst="rect">
            <a:avLst/>
          </a:prstGeom>
        </p:spPr>
      </p:pic>
      <p:pic>
        <p:nvPicPr>
          <p:cNvPr id="225" name="FABBE9ED-EFE2-419B-E9DD-E95695F9560B"/>
          <p:cNvPicPr>
            <a:picLocks noChangeAspect="1"/>
          </p:cNvPicPr>
          <p:nvPr/>
        </p:nvPicPr>
        <p:blipFill>
          <a:blip r:embed="rId6" cstate="print">
            <a:extLst>
              <a:ext uri="{B3240F38-F320-401C-D104-2AADC706F75E}"/>
            </a:extLst>
          </a:blip>
          <a:stretch>
            <a:fillRect/>
          </a:stretch>
        </p:blipFill>
        <p:spPr>
          <a:xfrm>
            <a:off x="3849550" y="3857625"/>
            <a:ext cx="219075" cy="381000"/>
          </a:xfrm>
          <a:prstGeom prst="rect">
            <a:avLst/>
          </a:prstGeom>
        </p:spPr>
      </p:pic>
      <p:pic>
        <p:nvPicPr>
          <p:cNvPr id="226" name="FAFD6BCD-01B1-4C83-B1AB-23621A4C458F"/>
          <p:cNvPicPr>
            <a:picLocks noChangeAspect="1"/>
          </p:cNvPicPr>
          <p:nvPr/>
        </p:nvPicPr>
        <p:blipFill>
          <a:blip r:embed="rId4" cstate="print">
            <a:extLst>
              <a:ext uri="{BD2EB659-4F11-4421-924F-599696B19DCF}"/>
            </a:extLst>
          </a:blip>
          <a:stretch>
            <a:fillRect/>
          </a:stretch>
        </p:blipFill>
        <p:spPr>
          <a:xfrm>
            <a:off x="4059100" y="3857625"/>
            <a:ext cx="209550" cy="381000"/>
          </a:xfrm>
          <a:prstGeom prst="rect">
            <a:avLst/>
          </a:prstGeom>
        </p:spPr>
      </p:pic>
      <p:pic>
        <p:nvPicPr>
          <p:cNvPr id="227" name="E6502335-B560-4687-DD32-DBC040116A82"/>
          <p:cNvPicPr>
            <a:picLocks noChangeAspect="1"/>
          </p:cNvPicPr>
          <p:nvPr/>
        </p:nvPicPr>
        <p:blipFill>
          <a:blip r:embed="rId5" cstate="print">
            <a:extLst>
              <a:ext uri="{A7C91AA3-639F-4B17-A62A-8EDF8DF916DE}"/>
            </a:extLst>
          </a:blip>
          <a:stretch>
            <a:fillRect/>
          </a:stretch>
        </p:blipFill>
        <p:spPr>
          <a:xfrm>
            <a:off x="4267050" y="3857625"/>
            <a:ext cx="219075" cy="381000"/>
          </a:xfrm>
          <a:prstGeom prst="rect">
            <a:avLst/>
          </a:prstGeom>
        </p:spPr>
      </p:pic>
      <p:pic>
        <p:nvPicPr>
          <p:cNvPr id="228" name="967A3155-A085-4268-0A23-994080F78416"/>
          <p:cNvPicPr>
            <a:picLocks noChangeAspect="1"/>
          </p:cNvPicPr>
          <p:nvPr/>
        </p:nvPicPr>
        <p:blipFill>
          <a:blip r:embed="rId5" cstate="print">
            <a:extLst>
              <a:ext uri="{6F687574-17A3-4A9F-2251-2868C946C055}"/>
            </a:extLst>
          </a:blip>
          <a:stretch>
            <a:fillRect/>
          </a:stretch>
        </p:blipFill>
        <p:spPr>
          <a:xfrm>
            <a:off x="4475000" y="3857625"/>
            <a:ext cx="219075" cy="381000"/>
          </a:xfrm>
          <a:prstGeom prst="rect">
            <a:avLst/>
          </a:prstGeom>
        </p:spPr>
      </p:pic>
      <p:pic>
        <p:nvPicPr>
          <p:cNvPr id="229" name="8EB87AC0-89EE-4862-6FCE-A4BE2238D288"/>
          <p:cNvPicPr>
            <a:picLocks noChangeAspect="1"/>
          </p:cNvPicPr>
          <p:nvPr/>
        </p:nvPicPr>
        <p:blipFill>
          <a:blip r:embed="rId5" cstate="print">
            <a:extLst>
              <a:ext uri="{4B500C03-4688-4567-09F8-666B917ED866}"/>
            </a:extLst>
          </a:blip>
          <a:stretch>
            <a:fillRect/>
          </a:stretch>
        </p:blipFill>
        <p:spPr>
          <a:xfrm>
            <a:off x="4682950" y="3857625"/>
            <a:ext cx="219075" cy="381000"/>
          </a:xfrm>
          <a:prstGeom prst="rect">
            <a:avLst/>
          </a:prstGeom>
        </p:spPr>
      </p:pic>
      <p:pic>
        <p:nvPicPr>
          <p:cNvPr id="230" name="5687D35D-8FE4-4DA5-2396-D853D68BA78C"/>
          <p:cNvPicPr>
            <a:picLocks noChangeAspect="1"/>
          </p:cNvPicPr>
          <p:nvPr/>
        </p:nvPicPr>
        <p:blipFill>
          <a:blip r:embed="rId6" cstate="print">
            <a:extLst>
              <a:ext uri="{CD181378-023B-4DDD-ECE4-7AD8F8805001}"/>
            </a:extLst>
          </a:blip>
          <a:stretch>
            <a:fillRect/>
          </a:stretch>
        </p:blipFill>
        <p:spPr>
          <a:xfrm>
            <a:off x="4890900" y="3857625"/>
            <a:ext cx="219075" cy="381000"/>
          </a:xfrm>
          <a:prstGeom prst="rect">
            <a:avLst/>
          </a:prstGeom>
        </p:spPr>
      </p:pic>
      <p:pic>
        <p:nvPicPr>
          <p:cNvPr id="231" name="E6EE6FE6-2E66-4DF8-5BA2-CEF6478E19AA"/>
          <p:cNvPicPr>
            <a:picLocks noChangeAspect="1"/>
          </p:cNvPicPr>
          <p:nvPr/>
        </p:nvPicPr>
        <p:blipFill>
          <a:blip r:embed="rId6" cstate="print">
            <a:extLst>
              <a:ext uri="{69C336BA-B6C9-4E5D-02CF-CA6F81DEDF0B}"/>
            </a:extLst>
          </a:blip>
          <a:stretch>
            <a:fillRect/>
          </a:stretch>
        </p:blipFill>
        <p:spPr>
          <a:xfrm>
            <a:off x="5100450" y="3857625"/>
            <a:ext cx="219075" cy="381000"/>
          </a:xfrm>
          <a:prstGeom prst="rect">
            <a:avLst/>
          </a:prstGeom>
        </p:spPr>
      </p:pic>
      <p:pic>
        <p:nvPicPr>
          <p:cNvPr id="232" name="19F78327-B44F-49E2-C2D5-B3150CFFB532"/>
          <p:cNvPicPr>
            <a:picLocks noChangeAspect="1"/>
          </p:cNvPicPr>
          <p:nvPr/>
        </p:nvPicPr>
        <p:blipFill>
          <a:blip r:embed="rId6" cstate="print">
            <a:extLst>
              <a:ext uri="{40C85409-4E03-4EC5-7F76-6165EE67E42D}"/>
            </a:extLst>
          </a:blip>
          <a:stretch>
            <a:fillRect/>
          </a:stretch>
        </p:blipFill>
        <p:spPr>
          <a:xfrm>
            <a:off x="5308400" y="3857625"/>
            <a:ext cx="219075" cy="381000"/>
          </a:xfrm>
          <a:prstGeom prst="rect">
            <a:avLst/>
          </a:prstGeom>
        </p:spPr>
      </p:pic>
      <p:pic>
        <p:nvPicPr>
          <p:cNvPr id="233" name="40A558D4-A3FF-48A8-0362-92E716EEDA3D"/>
          <p:cNvPicPr>
            <a:picLocks noChangeAspect="1"/>
          </p:cNvPicPr>
          <p:nvPr/>
        </p:nvPicPr>
        <p:blipFill>
          <a:blip r:embed="rId5" cstate="print">
            <a:extLst>
              <a:ext uri="{32743F76-F1EE-40BF-7AE0-3884DB49D61B}"/>
            </a:extLst>
          </a:blip>
          <a:stretch>
            <a:fillRect/>
          </a:stretch>
        </p:blipFill>
        <p:spPr>
          <a:xfrm>
            <a:off x="5724300" y="3857625"/>
            <a:ext cx="219075" cy="381000"/>
          </a:xfrm>
          <a:prstGeom prst="rect">
            <a:avLst/>
          </a:prstGeom>
        </p:spPr>
      </p:pic>
      <p:pic>
        <p:nvPicPr>
          <p:cNvPr id="234" name="ADF6CD49-E264-41B9-3AC9-E189FFB09738"/>
          <p:cNvPicPr>
            <a:picLocks noChangeAspect="1"/>
          </p:cNvPicPr>
          <p:nvPr/>
        </p:nvPicPr>
        <p:blipFill>
          <a:blip r:embed="rId5" cstate="print">
            <a:extLst>
              <a:ext uri="{CBFA0C30-2E2D-4103-1107-F9C9EA6DE07C}"/>
            </a:extLst>
          </a:blip>
          <a:stretch>
            <a:fillRect/>
          </a:stretch>
        </p:blipFill>
        <p:spPr>
          <a:xfrm>
            <a:off x="5932250" y="3857625"/>
            <a:ext cx="219075" cy="381000"/>
          </a:xfrm>
          <a:prstGeom prst="rect">
            <a:avLst/>
          </a:prstGeom>
        </p:spPr>
      </p:pic>
      <p:pic>
        <p:nvPicPr>
          <p:cNvPr id="235" name="DE8731E7-E2C8-4F31-65E7-92EC600C707F"/>
          <p:cNvPicPr>
            <a:picLocks noChangeAspect="1"/>
          </p:cNvPicPr>
          <p:nvPr/>
        </p:nvPicPr>
        <p:blipFill>
          <a:blip r:embed="rId5" cstate="print">
            <a:extLst>
              <a:ext uri="{B6F571FE-BF6A-4927-87F7-569BBA4BAE08}"/>
            </a:extLst>
          </a:blip>
          <a:stretch>
            <a:fillRect/>
          </a:stretch>
        </p:blipFill>
        <p:spPr>
          <a:xfrm>
            <a:off x="6140200" y="3857625"/>
            <a:ext cx="219075" cy="381000"/>
          </a:xfrm>
          <a:prstGeom prst="rect">
            <a:avLst/>
          </a:prstGeom>
        </p:spPr>
      </p:pic>
      <p:pic>
        <p:nvPicPr>
          <p:cNvPr id="236" name="3CC8D714-98A0-45A7-02CB-D94AED58819E"/>
          <p:cNvPicPr>
            <a:picLocks noChangeAspect="1"/>
          </p:cNvPicPr>
          <p:nvPr/>
        </p:nvPicPr>
        <p:blipFill>
          <a:blip r:embed="rId5" cstate="print">
            <a:extLst>
              <a:ext uri="{83DFF24A-51D9-44FD-508D-98790B8D5304}"/>
            </a:extLst>
          </a:blip>
          <a:stretch>
            <a:fillRect/>
          </a:stretch>
        </p:blipFill>
        <p:spPr>
          <a:xfrm>
            <a:off x="6349750" y="3857625"/>
            <a:ext cx="219075" cy="381000"/>
          </a:xfrm>
          <a:prstGeom prst="rect">
            <a:avLst/>
          </a:prstGeom>
        </p:spPr>
      </p:pic>
      <p:pic>
        <p:nvPicPr>
          <p:cNvPr id="237" name="ECC1F493-3F4F-4777-A029-416CF2B28CA5"/>
          <p:cNvPicPr>
            <a:picLocks noChangeAspect="1"/>
          </p:cNvPicPr>
          <p:nvPr/>
        </p:nvPicPr>
        <p:blipFill>
          <a:blip r:embed="rId6" cstate="print">
            <a:extLst>
              <a:ext uri="{FC5BFBBB-689A-45D9-DC9F-5F735DB97114}"/>
            </a:extLst>
          </a:blip>
          <a:stretch>
            <a:fillRect/>
          </a:stretch>
        </p:blipFill>
        <p:spPr>
          <a:xfrm>
            <a:off x="6557700" y="3857625"/>
            <a:ext cx="219075" cy="381000"/>
          </a:xfrm>
          <a:prstGeom prst="rect">
            <a:avLst/>
          </a:prstGeom>
        </p:spPr>
      </p:pic>
      <p:pic>
        <p:nvPicPr>
          <p:cNvPr id="238" name="3C189D71-4F68-4902-DA60-E83B4AF6E981"/>
          <p:cNvPicPr>
            <a:picLocks noChangeAspect="1"/>
          </p:cNvPicPr>
          <p:nvPr/>
        </p:nvPicPr>
        <p:blipFill>
          <a:blip r:embed="rId6" cstate="print">
            <a:extLst>
              <a:ext uri="{2D1C5C3B-49DA-4027-0596-95C2918574EF}"/>
            </a:extLst>
          </a:blip>
          <a:stretch>
            <a:fillRect/>
          </a:stretch>
        </p:blipFill>
        <p:spPr>
          <a:xfrm>
            <a:off x="6765650" y="3857625"/>
            <a:ext cx="219075" cy="381000"/>
          </a:xfrm>
          <a:prstGeom prst="rect">
            <a:avLst/>
          </a:prstGeom>
        </p:spPr>
      </p:pic>
      <p:pic>
        <p:nvPicPr>
          <p:cNvPr id="239" name="1C31A7D8-FA82-44F1-BD1E-4CED249E9A94"/>
          <p:cNvPicPr>
            <a:picLocks noChangeAspect="1"/>
          </p:cNvPicPr>
          <p:nvPr/>
        </p:nvPicPr>
        <p:blipFill>
          <a:blip r:embed="rId4" cstate="print">
            <a:extLst>
              <a:ext uri="{3A62521E-40B8-4A89-4279-7B5337D030A8}"/>
            </a:extLst>
          </a:blip>
          <a:stretch>
            <a:fillRect/>
          </a:stretch>
        </p:blipFill>
        <p:spPr>
          <a:xfrm>
            <a:off x="6973600" y="3857625"/>
            <a:ext cx="209550" cy="381000"/>
          </a:xfrm>
          <a:prstGeom prst="rect">
            <a:avLst/>
          </a:prstGeom>
        </p:spPr>
      </p:pic>
      <p:pic>
        <p:nvPicPr>
          <p:cNvPr id="240" name="9627ED7B-C9F4-4A76-905B-4D99852D3942"/>
          <p:cNvPicPr>
            <a:picLocks noChangeAspect="1"/>
          </p:cNvPicPr>
          <p:nvPr/>
        </p:nvPicPr>
        <p:blipFill>
          <a:blip r:embed="rId5" cstate="print">
            <a:extLst>
              <a:ext uri="{71644A1F-AA1A-4770-0CBA-D33456ADA384}"/>
            </a:extLst>
          </a:blip>
          <a:stretch>
            <a:fillRect/>
          </a:stretch>
        </p:blipFill>
        <p:spPr>
          <a:xfrm>
            <a:off x="7391100" y="3857625"/>
            <a:ext cx="219075" cy="381000"/>
          </a:xfrm>
          <a:prstGeom prst="rect">
            <a:avLst/>
          </a:prstGeom>
        </p:spPr>
      </p:pic>
      <p:pic>
        <p:nvPicPr>
          <p:cNvPr id="241" name="34D6E012-064F-4952-813B-0CD8357FE4F0"/>
          <p:cNvPicPr>
            <a:picLocks noChangeAspect="1"/>
          </p:cNvPicPr>
          <p:nvPr/>
        </p:nvPicPr>
        <p:blipFill>
          <a:blip r:embed="rId5" cstate="print">
            <a:extLst>
              <a:ext uri="{40C15A55-1D7E-4DD2-2B03-7FBD45D25809}"/>
            </a:extLst>
          </a:blip>
          <a:stretch>
            <a:fillRect/>
          </a:stretch>
        </p:blipFill>
        <p:spPr>
          <a:xfrm>
            <a:off x="7181550" y="3857625"/>
            <a:ext cx="219075" cy="381000"/>
          </a:xfrm>
          <a:prstGeom prst="rect">
            <a:avLst/>
          </a:prstGeom>
        </p:spPr>
      </p:pic>
      <p:sp>
        <p:nvSpPr>
          <p:cNvPr id="242" name="TextBox242"/>
          <p:cNvSpPr txBox="1"/>
          <p:nvPr/>
        </p:nvSpPr>
        <p:spPr>
          <a:xfrm>
            <a:off x="1143000" y="3865550"/>
            <a:ext cx="6705600" cy="381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7000"/>
              </a:lnSpc>
            </a:pPr>
            <a:r>
              <a:rPr lang="en-US" altLang="zh-CN" sz="3000" kern="0" spc="806" noProof="0" dirty="0" smtClean="0"/>
              <a:t> </a:t>
            </a:r>
            <a:r>
              <a:rPr lang="en-US" altLang="zh-CN" sz="1800" kern="0" spc="215" noProof="0" dirty="0" smtClean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800" kern="0" spc="-10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kern="0" spc="39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kern="0" spc="-10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kern="0" spc="40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kern="0" spc="-10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kern="0" spc="38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kern="0" spc="-10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kern="0" spc="39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kern="0" spc="-10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kern="0" spc="24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kern="0" spc="43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kern="0" spc="-10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kern="0" spc="38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kern="0" spc="-10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000" kern="0" spc="881" noProof="0" dirty="0" smtClean="0"/>
              <a:t> </a:t>
            </a:r>
            <a:r>
              <a:rPr lang="en-US" altLang="zh-CN" sz="1800" kern="0" spc="106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kern="0" spc="881" noProof="0" dirty="0" smtClean="0"/>
              <a:t> 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kern="0" spc="94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kern="0" spc="30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kern="0" spc="28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kern="0" spc="29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kern="0" spc="28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kern="0" spc="29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kern="0" spc="44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kern="0" spc="-10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000" kern="0" spc="881" noProof="0" dirty="0" smtClean="0"/>
              <a:t> </a:t>
            </a:r>
            <a:r>
              <a:rPr lang="en-US" altLang="zh-CN" sz="1800" kern="0" spc="105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kern="0" spc="881" noProof="0" dirty="0" smtClean="0"/>
              <a:t> </a:t>
            </a:r>
            <a:r>
              <a:rPr lang="en-US" altLang="zh-CN" sz="1800" kern="0" spc="35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kern="0" spc="-10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kern="0" spc="38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kern="0" spc="-10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kern="0" spc="40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kern="0" spc="-10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kern="0" spc="39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kern="0" spc="-10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kern="0" spc="38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kern="0" spc="-10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kern="0" spc="24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kern="0" spc="43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kern="0" spc="-10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kern="0" spc="25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000" kern="0" spc="881" noProof="0" dirty="0" smtClean="0"/>
              <a:t> </a:t>
            </a:r>
          </a:p>
        </p:txBody>
      </p:sp>
      <p:pic>
        <p:nvPicPr>
          <p:cNvPr id="243" name="F9462953-27B4-489D-F990-50DF2FB91130"/>
          <p:cNvPicPr>
            <a:picLocks noChangeAspect="1"/>
          </p:cNvPicPr>
          <p:nvPr/>
        </p:nvPicPr>
        <p:blipFill>
          <a:blip r:embed="rId5" cstate="print">
            <a:extLst>
              <a:ext uri="{09102980-8B4B-415B-FD28-44DCA56F30FD}"/>
            </a:extLst>
          </a:blip>
          <a:stretch>
            <a:fillRect/>
          </a:stretch>
        </p:blipFill>
        <p:spPr>
          <a:xfrm>
            <a:off x="7599050" y="3857625"/>
            <a:ext cx="219075" cy="381000"/>
          </a:xfrm>
          <a:prstGeom prst="rect">
            <a:avLst/>
          </a:prstGeom>
        </p:spPr>
      </p:pic>
      <p:graphicFrame>
        <p:nvGraphicFramePr>
          <p:cNvPr id="244" name="Table244"/>
          <p:cNvGraphicFramePr>
            <a:graphicFrameLocks noGrp="1"/>
          </p:cNvGraphicFramePr>
          <p:nvPr/>
        </p:nvGraphicFramePr>
        <p:xfrm>
          <a:off x="1238098" y="3151785"/>
          <a:ext cx="6362700" cy="673100"/>
        </p:xfrm>
        <a:graphic>
          <a:graphicData uri="http://schemas.openxmlformats.org/drawingml/2006/table">
            <a:tbl>
              <a:tblPr firstRow="1" bandRow="1"/>
              <a:tblGrid>
                <a:gridCol w="2030389"/>
                <a:gridCol w="2239251"/>
                <a:gridCol w="2083388"/>
              </a:tblGrid>
              <a:tr h="669925">
                <a:tc>
                  <a:txBody>
                    <a:bodyPr/>
                    <a:lstStyle/>
                    <a:p>
                      <a:pPr marL="0" marR="260262" indent="225324" eaLnBrk="0">
                        <a:lnSpc>
                          <a:spcPct val="127000"/>
                        </a:lnSpc>
                      </a:pPr>
                      <a:r>
                        <a:rPr lang="en-US" altLang="zh-CN" sz="1800" kern="0" spc="-3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1800" kern="0" spc="29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1800" kern="0" spc="44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1800" kern="0" spc="39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1800" kern="0" spc="24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1800" kern="0" spc="29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1800" kern="0" spc="43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1800" kern="0" spc="39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1800" kern="0" spc="40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-100" baseline="0" noProof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˅</a:t>
                      </a:r>
                      <a:r>
                        <a:rPr lang="en-US" altLang="zh-CN" sz="1800" kern="0" spc="11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1800" kern="0" spc="43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1800" kern="0" spc="25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1800" kern="0" spc="28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1800" kern="0" spc="43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1800" kern="0" spc="24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1800" kern="0" spc="29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1800" kern="0" spc="43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60261" marR="207262" indent="225323" eaLnBrk="0">
                        <a:lnSpc>
                          <a:spcPct val="127000"/>
                        </a:lnSpc>
                      </a:pPr>
                      <a:r>
                        <a:rPr lang="en-US" altLang="zh-CN" sz="1800" kern="0" spc="-3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1800" kern="0" spc="29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1800" kern="0" spc="44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1800" kern="0" spc="39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1800" kern="0" spc="24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1800" kern="0" spc="29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1800" kern="0" spc="43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1800" kern="0" spc="40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1800" kern="0" spc="40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-100" baseline="0" noProof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˄</a:t>
                      </a:r>
                      <a:r>
                        <a:rPr lang="en-US" altLang="zh-CN" sz="1800" kern="0" spc="11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1800" kern="0" spc="43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1800" kern="0" spc="25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1800" kern="0" spc="28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1800" kern="0" spc="43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1800" kern="0" spc="24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1800" kern="0" spc="29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1800" kern="0" spc="44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36984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3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1800" kern="0" spc="29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1800" kern="0" spc="44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1800" kern="0" spc="39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1800" kern="0" spc="24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1800" kern="0" spc="29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1800" kern="0" spc="43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1800" kern="0" spc="40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207263" marR="0" indent="0" eaLnBrk="0">
                        <a:lnSpc>
                          <a:spcPct val="105000"/>
                        </a:lnSpc>
                        <a:spcBef>
                          <a:spcPts val="423"/>
                        </a:spcBef>
                      </a:pPr>
                      <a:r>
                        <a:rPr lang="en-US" altLang="zh-CN" sz="2025" kern="0" spc="1380" noProof="0" dirty="0" smtClean="0"/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1800" kern="0" spc="78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1800" kern="0" spc="25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1800" kern="0" spc="28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1800" kern="0" spc="43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1800" kern="0" spc="24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1800" kern="0" spc="28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1800" kern="0" spc="45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45" name="94587274-B1BB-4E6F-5EC2-F3D8D45995A1"/>
          <p:cNvPicPr>
            <a:picLocks noChangeAspect="1"/>
          </p:cNvPicPr>
          <p:nvPr/>
        </p:nvPicPr>
        <p:blipFill>
          <a:blip r:embed="rId7" cstate="print">
            <a:extLst>
              <a:ext uri="{CAF25D73-93F6-48D1-96F3-FAAD5CBEA531}"/>
            </a:extLst>
          </a:blip>
          <a:stretch>
            <a:fillRect/>
          </a:stretch>
        </p:blipFill>
        <p:spPr>
          <a:xfrm>
            <a:off x="5715000" y="3505200"/>
            <a:ext cx="247650" cy="257175"/>
          </a:xfrm>
          <a:prstGeom prst="rect">
            <a:avLst/>
          </a:prstGeom>
        </p:spPr>
      </p:pic>
    </p:spTree>
    <p:extLst>
      <p:ext uri="{2C60D7D3-EE78-4BD8-8628-1B73DC0F10D4}"/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AD4F2895-4E02-4D61-C73A-DCEAFD611F2F"/>
          <p:cNvPicPr>
            <a:picLocks noChangeAspect="1"/>
          </p:cNvPicPr>
          <p:nvPr/>
        </p:nvPicPr>
        <p:blipFill>
          <a:blip r:embed="rId2" cstate="print">
            <a:extLst>
              <a:ext uri="{8EFC3F81-8951-448A-F011-35C3E5EAF2B3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47" name="4ED0D85F-A2F2-4D75-3EC7-0927B19CB44C"/>
          <p:cNvPicPr>
            <a:picLocks noChangeAspect="1"/>
          </p:cNvPicPr>
          <p:nvPr/>
        </p:nvPicPr>
        <p:blipFill>
          <a:blip r:embed="rId3" cstate="print">
            <a:extLst>
              <a:ext uri="{8FA56D02-C7AD-4891-FF6C-5266FE3EABC4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48" name="TextBox248"/>
          <p:cNvSpPr txBox="1"/>
          <p:nvPr/>
        </p:nvSpPr>
        <p:spPr>
          <a:xfrm>
            <a:off x="8703794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33</a:t>
            </a:r>
          </a:p>
        </p:txBody>
      </p:sp>
      <p:sp>
        <p:nvSpPr>
          <p:cNvPr id="249" name="TextBox249"/>
          <p:cNvSpPr txBox="1"/>
          <p:nvPr/>
        </p:nvSpPr>
        <p:spPr>
          <a:xfrm>
            <a:off x="395545" y="313944"/>
            <a:ext cx="8382001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1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Applications</a:t>
            </a:r>
            <a:r>
              <a:rPr lang="en-US" altLang="zh-CN" sz="4000" b="1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4000" b="1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2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propositional</a:t>
            </a:r>
            <a:r>
              <a:rPr lang="en-US" altLang="zh-CN" sz="4000" b="1" kern="0" spc="1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4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</a:t>
            </a:r>
          </a:p>
        </p:txBody>
      </p:sp>
      <p:sp>
        <p:nvSpPr>
          <p:cNvPr id="250" name="TextBox250"/>
          <p:cNvSpPr txBox="1"/>
          <p:nvPr/>
        </p:nvSpPr>
        <p:spPr>
          <a:xfrm>
            <a:off x="299970" y="1849527"/>
            <a:ext cx="7442201" cy="3327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Translation</a:t>
            </a:r>
            <a:r>
              <a:rPr lang="en-US" altLang="zh-CN" sz="2400" b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b="1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English</a:t>
            </a:r>
            <a:r>
              <a:rPr lang="en-US" altLang="zh-CN" sz="2400" b="1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sentences</a:t>
            </a:r>
          </a:p>
          <a:p>
            <a:pPr marL="106710" marR="0" indent="0" eaLnBrk="0">
              <a:lnSpc>
                <a:spcPct val="121000"/>
              </a:lnSpc>
              <a:spcBef>
                <a:spcPts val="2360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Inference</a:t>
            </a:r>
            <a:r>
              <a:rPr lang="en-US" altLang="zh-CN" sz="2400" b="1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b="1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reasoning:</a:t>
            </a:r>
          </a:p>
          <a:p>
            <a:pPr marL="90251" marR="0" indent="0" eaLnBrk="0">
              <a:lnSpc>
                <a:spcPct val="98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new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true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propositions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inferred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existing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ones</a:t>
            </a:r>
          </a:p>
          <a:p>
            <a:pPr marL="90251" marR="0" indent="0" eaLnBrk="0">
              <a:lnSpc>
                <a:spcPct val="104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Used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Artificial</a:t>
            </a:r>
            <a:r>
              <a:rPr lang="en-US" altLang="zh-CN" sz="2400" kern="0" spc="2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Intelligence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</a:p>
          <a:p>
            <a:pPr marL="10671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Builds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programs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act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intelligently</a:t>
            </a:r>
          </a:p>
          <a:p>
            <a:pPr marL="10671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Programs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often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rely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symbolic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manipulations</a:t>
            </a:r>
          </a:p>
          <a:p>
            <a:pPr marL="106710" marR="0" indent="0" eaLnBrk="0">
              <a:lnSpc>
                <a:spcPct val="121000"/>
              </a:lnSpc>
              <a:spcBef>
                <a:spcPts val="2500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Design</a:t>
            </a:r>
            <a:r>
              <a:rPr lang="en-US" altLang="zh-CN" sz="2400" b="1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b="1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</a:t>
            </a:r>
            <a:r>
              <a:rPr lang="en-US" altLang="zh-CN" sz="2400" b="1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circuit</a:t>
            </a:r>
          </a:p>
        </p:txBody>
      </p:sp>
    </p:spTree>
    <p:extLst>
      <p:ext uri="{25E8A5C3-C6D2-40E1-7A6C-8F17804535AA}"/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C53C8335-668F-49C9-7C07-169A75149A7F"/>
          <p:cNvPicPr>
            <a:picLocks noChangeAspect="1"/>
          </p:cNvPicPr>
          <p:nvPr/>
        </p:nvPicPr>
        <p:blipFill>
          <a:blip r:embed="rId2" cstate="print">
            <a:extLst>
              <a:ext uri="{9A44D3F9-5A96-4402-63FC-D79D5508A823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52" name="A16AADFF-8818-49A7-03F6-6BFA63C8EE28"/>
          <p:cNvPicPr>
            <a:picLocks noChangeAspect="1"/>
          </p:cNvPicPr>
          <p:nvPr/>
        </p:nvPicPr>
        <p:blipFill>
          <a:blip r:embed="rId3" cstate="print">
            <a:extLst>
              <a:ext uri="{CE1CF6B2-166E-4F79-B9FD-4890ECC1F206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53" name="TextBox253"/>
          <p:cNvSpPr txBox="1"/>
          <p:nvPr/>
        </p:nvSpPr>
        <p:spPr>
          <a:xfrm>
            <a:off x="8703794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34</a:t>
            </a:r>
          </a:p>
        </p:txBody>
      </p:sp>
      <p:sp>
        <p:nvSpPr>
          <p:cNvPr id="254" name="TextBox254"/>
          <p:cNvSpPr txBox="1"/>
          <p:nvPr/>
        </p:nvSpPr>
        <p:spPr>
          <a:xfrm>
            <a:off x="3213831" y="313944"/>
            <a:ext cx="27686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2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Translation</a:t>
            </a:r>
          </a:p>
        </p:txBody>
      </p:sp>
      <p:sp>
        <p:nvSpPr>
          <p:cNvPr id="255" name="TextBox255"/>
          <p:cNvSpPr txBox="1"/>
          <p:nvPr/>
        </p:nvSpPr>
        <p:spPr>
          <a:xfrm>
            <a:off x="406679" y="3281934"/>
            <a:ext cx="8229600" cy="774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438" marR="0" indent="-2438" eaLnBrk="0">
              <a:lnSpc>
                <a:spcPct val="109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</a:t>
            </a:r>
            <a:r>
              <a:rPr lang="en-US" altLang="zh-CN" sz="24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you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older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than</a:t>
            </a:r>
            <a:r>
              <a:rPr lang="en-US" altLang="zh-CN" sz="2400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13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you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4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your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parents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  <a:r>
              <a:rPr lang="en-US" altLang="zh-CN" sz="24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then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you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attend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PG-13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movie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256" name="TextBox256"/>
          <p:cNvSpPr txBox="1"/>
          <p:nvPr/>
        </p:nvSpPr>
        <p:spPr>
          <a:xfrm>
            <a:off x="390220" y="1472184"/>
            <a:ext cx="8255000" cy="5118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192" marR="0" indent="72542" eaLnBrk="0">
              <a:lnSpc>
                <a:spcPct val="115000"/>
              </a:lnSpc>
            </a:pP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Assume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sentence:</a:t>
            </a:r>
          </a:p>
          <a:p>
            <a:pPr marL="23774" marR="0" indent="0" eaLnBrk="0">
              <a:lnSpc>
                <a:spcPct val="115000"/>
              </a:lnSpc>
              <a:spcBef>
                <a:spcPts val="8226"/>
              </a:spcBef>
            </a:pPr>
            <a:r>
              <a:rPr lang="en-US" altLang="zh-CN" sz="2400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Parse:</a:t>
            </a:r>
          </a:p>
          <a:p>
            <a:pPr marL="0" marR="0" indent="0" eaLnBrk="0">
              <a:lnSpc>
                <a:spcPct val="115000"/>
              </a:lnSpc>
              <a:spcBef>
                <a:spcPts val="13927"/>
              </a:spcBef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B=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you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4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your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parents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C=you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attend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PG-13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movie</a:t>
            </a:r>
          </a:p>
          <a:p>
            <a:pPr marL="16459" marR="0" indent="0" eaLnBrk="0">
              <a:lnSpc>
                <a:spcPct val="115000"/>
              </a:lnSpc>
              <a:spcBef>
                <a:spcPts val="2535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Translation:</a:t>
            </a:r>
            <a:r>
              <a:rPr lang="en-US" altLang="zh-CN" sz="24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˅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57" name="TextBox257"/>
          <p:cNvSpPr txBox="1"/>
          <p:nvPr/>
        </p:nvSpPr>
        <p:spPr>
          <a:xfrm>
            <a:off x="402412" y="1834134"/>
            <a:ext cx="8242301" cy="774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9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you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older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than</a:t>
            </a:r>
            <a:r>
              <a:rPr lang="en-US" altLang="zh-CN" sz="2400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13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you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4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your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parents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then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you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attend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PG-13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movie.</a:t>
            </a:r>
          </a:p>
        </p:txBody>
      </p:sp>
      <p:sp>
        <p:nvSpPr>
          <p:cNvPr id="258" name="TextBox258"/>
          <p:cNvSpPr txBox="1"/>
          <p:nvPr/>
        </p:nvSpPr>
        <p:spPr>
          <a:xfrm>
            <a:off x="390220" y="4367784"/>
            <a:ext cx="4546600" cy="774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9000"/>
              </a:lnSpc>
            </a:pP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Atomic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(elementary)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propositions: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A=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you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older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than</a:t>
            </a:r>
            <a:r>
              <a:rPr lang="en-US" altLang="zh-CN" sz="2400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13</a:t>
            </a:r>
          </a:p>
        </p:txBody>
      </p:sp>
    </p:spTree>
    <p:extLst>
      <p:ext uri="{1F42541F-85FD-4E16-62C3-AE424D2A3A19}"/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E27336A0-D98E-4A77-83F1-F4164550DFCF"/>
          <p:cNvPicPr>
            <a:picLocks noChangeAspect="1"/>
          </p:cNvPicPr>
          <p:nvPr/>
        </p:nvPicPr>
        <p:blipFill>
          <a:blip r:embed="rId2" cstate="print">
            <a:extLst>
              <a:ext uri="{9238BB7A-DCB2-4728-F3DF-E3B32C6F8422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60" name="38143595-F9BA-42EC-3DBD-4001E1953424"/>
          <p:cNvPicPr>
            <a:picLocks noChangeAspect="1"/>
          </p:cNvPicPr>
          <p:nvPr/>
        </p:nvPicPr>
        <p:blipFill>
          <a:blip r:embed="rId3" cstate="print">
            <a:extLst>
              <a:ext uri="{144EEF73-47F3-4EB4-404A-AB5B575675FD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61" name="TextBox261"/>
          <p:cNvSpPr txBox="1"/>
          <p:nvPr/>
        </p:nvSpPr>
        <p:spPr>
          <a:xfrm>
            <a:off x="1679187" y="313944"/>
            <a:ext cx="58293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1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Application</a:t>
            </a:r>
            <a:r>
              <a:rPr lang="en-US" altLang="zh-CN" sz="4000" b="1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4000" b="1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Inference</a:t>
            </a:r>
          </a:p>
        </p:txBody>
      </p:sp>
      <p:sp>
        <p:nvSpPr>
          <p:cNvPr id="262" name="TextBox262"/>
          <p:cNvSpPr txBox="1"/>
          <p:nvPr/>
        </p:nvSpPr>
        <p:spPr>
          <a:xfrm>
            <a:off x="314071" y="1523238"/>
            <a:ext cx="8585200" cy="5156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9812" marR="0" indent="65125" eaLnBrk="0">
              <a:lnSpc>
                <a:spcPct val="115000"/>
              </a:lnSpc>
            </a:pP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Assume</a:t>
            </a:r>
            <a:r>
              <a:rPr lang="en-US" altLang="zh-CN" sz="20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0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know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following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sentences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true:</a:t>
            </a:r>
          </a:p>
          <a:p>
            <a:pPr marL="19812" marR="241405" indent="0" eaLnBrk="0">
              <a:lnSpc>
                <a:spcPct val="106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000" kern="0" spc="-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you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older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than</a:t>
            </a:r>
            <a:r>
              <a:rPr lang="en-US" altLang="zh-CN" sz="2000" kern="0" spc="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13</a:t>
            </a:r>
            <a:r>
              <a:rPr lang="en-US" altLang="zh-CN" sz="20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you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0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your</a:t>
            </a:r>
            <a:r>
              <a:rPr lang="en-US" altLang="zh-CN" sz="20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parents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then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you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20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attend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4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PG-13</a:t>
            </a:r>
            <a:r>
              <a:rPr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movie.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You</a:t>
            </a:r>
            <a:r>
              <a:rPr lang="en-US" altLang="zh-CN" sz="20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older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than</a:t>
            </a:r>
            <a:r>
              <a:rPr lang="en-US" altLang="zh-CN" sz="2000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13.</a:t>
            </a:r>
          </a:p>
          <a:p>
            <a:pPr marL="6096" marR="0" indent="0" eaLnBrk="0">
              <a:lnSpc>
                <a:spcPct val="115000"/>
              </a:lnSpc>
              <a:spcBef>
                <a:spcPts val="2145"/>
              </a:spcBef>
            </a:pP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Translation:</a:t>
            </a:r>
          </a:p>
          <a:p>
            <a:pPr marL="9398" marR="7941" indent="0" eaLnBrk="0">
              <a:lnSpc>
                <a:spcPct val="104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3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000" kern="0" spc="2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</a:t>
            </a:r>
            <a:r>
              <a:rPr lang="en-US" altLang="zh-CN" sz="2000" kern="0" spc="2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you</a:t>
            </a:r>
            <a:r>
              <a:rPr lang="en-US" altLang="zh-CN" sz="2000" kern="0" spc="3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000" kern="0" spc="2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older</a:t>
            </a:r>
            <a:r>
              <a:rPr lang="en-US" altLang="zh-CN" sz="2000" kern="0" spc="2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than</a:t>
            </a:r>
            <a:r>
              <a:rPr lang="en-US" altLang="zh-CN" sz="2000" kern="0" spc="4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13</a:t>
            </a:r>
            <a:r>
              <a:rPr lang="en-US" altLang="zh-CN" sz="2000" kern="0" spc="2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000" kern="0" spc="2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you</a:t>
            </a:r>
            <a:r>
              <a:rPr lang="en-US" altLang="zh-CN" sz="2000" kern="0" spc="3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000" kern="0" spc="2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000" kern="0" spc="3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your</a:t>
            </a:r>
            <a:r>
              <a:rPr lang="en-US" altLang="zh-CN" sz="2000" kern="0" spc="3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parents</a:t>
            </a:r>
            <a:r>
              <a:rPr lang="en-US" altLang="zh-CN" sz="2000" kern="0" spc="3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  <a:r>
              <a:rPr lang="en-US" altLang="zh-CN" sz="2000" kern="0" spc="2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then</a:t>
            </a:r>
            <a:r>
              <a:rPr lang="en-US" altLang="zh-CN" sz="2000" kern="0" spc="3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you</a:t>
            </a:r>
            <a:r>
              <a:rPr lang="en-US" altLang="zh-CN" sz="2000" kern="0" spc="2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attend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PG-13</a:t>
            </a:r>
            <a:r>
              <a:rPr lang="en-US" altLang="zh-CN" sz="20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movie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  <a:r>
              <a:rPr lang="en-US" altLang="zh-CN" sz="20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20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You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older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than</a:t>
            </a:r>
            <a:r>
              <a:rPr lang="en-US" altLang="zh-CN" sz="2000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13</a:t>
            </a: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).</a:t>
            </a:r>
          </a:p>
          <a:p>
            <a:pPr marL="0" marR="0" indent="0" eaLnBrk="0">
              <a:lnSpc>
                <a:spcPct val="105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A=</a:t>
            </a:r>
            <a:r>
              <a:rPr lang="en-US" altLang="zh-CN" sz="20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you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older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than</a:t>
            </a:r>
            <a:r>
              <a:rPr lang="en-US" altLang="zh-CN" sz="2000" kern="0" spc="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13</a:t>
            </a:r>
          </a:p>
          <a:p>
            <a:pPr marL="0" marR="0" indent="0" eaLnBrk="0">
              <a:lnSpc>
                <a:spcPct val="104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0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B=</a:t>
            </a:r>
            <a:r>
              <a:rPr lang="en-US" altLang="zh-CN" sz="20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you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0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your</a:t>
            </a:r>
            <a:r>
              <a:rPr lang="en-US" altLang="zh-CN" sz="20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parents</a:t>
            </a:r>
          </a:p>
          <a:p>
            <a:pPr marL="0" marR="0" indent="0" eaLnBrk="0">
              <a:lnSpc>
                <a:spcPct val="105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0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C=you</a:t>
            </a:r>
            <a:r>
              <a:rPr lang="en-US" altLang="zh-CN" sz="20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20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attend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PG-13</a:t>
            </a:r>
            <a:r>
              <a:rPr lang="en-US" altLang="zh-CN" sz="20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movie</a:t>
            </a:r>
          </a:p>
          <a:p>
            <a:pPr marL="13716" marR="0" indent="0" eaLnBrk="0">
              <a:lnSpc>
                <a:spcPct val="104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(A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˅</a:t>
            </a:r>
            <a:r>
              <a:rPr lang="en-US" altLang="zh-CN" sz="20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C),</a:t>
            </a:r>
            <a:r>
              <a:rPr lang="en-US" altLang="zh-CN" sz="20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</a:p>
          <a:p>
            <a:pPr marL="13716" marR="0" indent="0" eaLnBrk="0">
              <a:lnSpc>
                <a:spcPct val="104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(A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˅</a:t>
            </a:r>
            <a:r>
              <a:rPr lang="en-US" altLang="zh-CN" sz="20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C)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˄</a:t>
            </a:r>
            <a:r>
              <a:rPr lang="en-US" altLang="zh-CN" sz="20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true</a:t>
            </a:r>
          </a:p>
          <a:p>
            <a:pPr marL="15748" marR="1536375" indent="-2032" eaLnBrk="0">
              <a:lnSpc>
                <a:spcPct val="104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help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</a:t>
            </a:r>
            <a:r>
              <a:rPr lang="en-US" altLang="zh-CN" sz="2000" kern="0" spc="-1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0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20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infer</a:t>
            </a:r>
            <a:r>
              <a:rPr lang="en-US" altLang="zh-CN" sz="20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following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statement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(proposition):</a:t>
            </a:r>
          </a:p>
          <a:p>
            <a:pPr marL="0" marR="0" indent="0" eaLnBrk="0">
              <a:lnSpc>
                <a:spcPct val="106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You</a:t>
            </a:r>
            <a:r>
              <a:rPr lang="en-US" altLang="zh-CN" sz="20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20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attend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PG-13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movie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0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20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True</a:t>
            </a:r>
          </a:p>
          <a:p>
            <a:pPr marL="8389722" marR="0" indent="0" eaLnBrk="0">
              <a:lnSpc>
                <a:spcPct val="115000"/>
              </a:lnSpc>
              <a:spcBef>
                <a:spcPts val="2320"/>
              </a:spcBef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35</a:t>
            </a:r>
          </a:p>
        </p:txBody>
      </p:sp>
    </p:spTree>
    <p:extLst>
      <p:ext uri="{FE6A0BAA-DB34-4E5C-E015-6BB7FC02C861}"/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176F75D0-1FCB-4542-E2F1-040204FC21C5"/>
          <p:cNvPicPr>
            <a:picLocks noChangeAspect="1"/>
          </p:cNvPicPr>
          <p:nvPr/>
        </p:nvPicPr>
        <p:blipFill>
          <a:blip r:embed="rId2" cstate="print">
            <a:extLst>
              <a:ext uri="{225DB713-1E8F-4B0B-5DD3-86209059C4A1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64" name="03E4EF19-BDFE-4E84-1000-88267DB7DED2"/>
          <p:cNvPicPr>
            <a:picLocks noChangeAspect="1"/>
          </p:cNvPicPr>
          <p:nvPr/>
        </p:nvPicPr>
        <p:blipFill>
          <a:blip r:embed="rId3" cstate="print">
            <a:extLst>
              <a:ext uri="{6686F04D-DF49-4B10-6259-13F8941B23B7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65" name="TextBox265"/>
          <p:cNvSpPr txBox="1"/>
          <p:nvPr/>
        </p:nvSpPr>
        <p:spPr>
          <a:xfrm>
            <a:off x="8703794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36</a:t>
            </a:r>
          </a:p>
        </p:txBody>
      </p:sp>
      <p:sp>
        <p:nvSpPr>
          <p:cNvPr id="266" name="TextBox266"/>
          <p:cNvSpPr txBox="1"/>
          <p:nvPr/>
        </p:nvSpPr>
        <p:spPr>
          <a:xfrm>
            <a:off x="1125975" y="313944"/>
            <a:ext cx="69342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2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Tautology</a:t>
            </a:r>
            <a:r>
              <a:rPr lang="en-US" altLang="zh-CN" sz="4000" b="1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4000" b="1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Contradiction</a:t>
            </a:r>
          </a:p>
        </p:txBody>
      </p:sp>
      <p:sp>
        <p:nvSpPr>
          <p:cNvPr id="267" name="TextBox267"/>
          <p:cNvSpPr txBox="1"/>
          <p:nvPr/>
        </p:nvSpPr>
        <p:spPr>
          <a:xfrm>
            <a:off x="318897" y="1523238"/>
            <a:ext cx="7162800" cy="3708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91541" eaLnBrk="0">
              <a:lnSpc>
                <a:spcPct val="111000"/>
              </a:lnSpc>
            </a:pP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Some</a:t>
            </a:r>
            <a:r>
              <a:rPr lang="en-US" altLang="zh-CN" sz="20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propositions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interesting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since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their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values</a:t>
            </a:r>
            <a:r>
              <a:rPr lang="en-US" altLang="zh-CN" sz="20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0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truth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table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always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same</a:t>
            </a:r>
          </a:p>
          <a:p>
            <a:pPr marL="13716" marR="0" indent="0" eaLnBrk="0">
              <a:lnSpc>
                <a:spcPct val="121000"/>
              </a:lnSpc>
              <a:spcBef>
                <a:spcPts val="2136"/>
              </a:spcBef>
            </a:pPr>
            <a:r>
              <a:rPr lang="en-US" altLang="zh-CN" sz="20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Definitions:</a:t>
            </a:r>
          </a:p>
          <a:p>
            <a:pPr marL="1278636" marR="4645759" indent="-1264666" eaLnBrk="0">
              <a:lnSpc>
                <a:spcPct val="110000"/>
              </a:lnSpc>
              <a:spcBef>
                <a:spcPts val="14018"/>
              </a:spcBef>
            </a:pPr>
            <a:r>
              <a:rPr lang="en-US" altLang="zh-CN" sz="20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2000" b="1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000" kern="0" spc="5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˅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¬p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000" kern="0" spc="5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˄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¬p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268" name="TextBox268"/>
          <p:cNvSpPr txBox="1"/>
          <p:nvPr/>
        </p:nvSpPr>
        <p:spPr>
          <a:xfrm>
            <a:off x="318897" y="2750820"/>
            <a:ext cx="8369300" cy="965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9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-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compound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always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true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20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possible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truth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values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propositions</a:t>
            </a:r>
            <a:r>
              <a:rPr lang="en-US" altLang="zh-CN" sz="20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20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</a:p>
          <a:p>
            <a:pPr marL="8890" marR="0" indent="0" eaLnBrk="0">
              <a:lnSpc>
                <a:spcPct val="110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-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compound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always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false</a:t>
            </a:r>
            <a:r>
              <a:rPr lang="en-US" altLang="zh-CN" sz="2000" kern="0" spc="94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contradiction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69" name="TextBox269"/>
          <p:cNvSpPr txBox="1"/>
          <p:nvPr/>
        </p:nvSpPr>
        <p:spPr>
          <a:xfrm>
            <a:off x="3380814" y="3052572"/>
            <a:ext cx="1257300" cy="355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000" b="1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tautology</a:t>
            </a:r>
            <a:r>
              <a:rPr lang="en-US" altLang="zh-CN" sz="20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70" name="TextBox270"/>
          <p:cNvSpPr txBox="1"/>
          <p:nvPr/>
        </p:nvSpPr>
        <p:spPr>
          <a:xfrm>
            <a:off x="5500723" y="3360420"/>
            <a:ext cx="1155700" cy="34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20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271" name="TextBox271"/>
          <p:cNvSpPr txBox="1"/>
          <p:nvPr/>
        </p:nvSpPr>
        <p:spPr>
          <a:xfrm>
            <a:off x="324231" y="3665220"/>
            <a:ext cx="2438400" cy="660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2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-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contingency</a:t>
            </a:r>
          </a:p>
        </p:txBody>
      </p:sp>
      <p:sp>
        <p:nvSpPr>
          <p:cNvPr id="272" name="TextBox272"/>
          <p:cNvSpPr txBox="1"/>
          <p:nvPr/>
        </p:nvSpPr>
        <p:spPr>
          <a:xfrm>
            <a:off x="2773681" y="3665220"/>
            <a:ext cx="4292600" cy="157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320" marR="0" indent="0" eaLnBrk="0">
              <a:lnSpc>
                <a:spcPct val="115000"/>
              </a:lnSpc>
            </a:pPr>
            <a:r>
              <a:rPr lang="en-US" altLang="zh-CN" sz="20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neither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tautology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nor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contradiction</a:t>
            </a:r>
            <a:r>
              <a:rPr lang="en-US" altLang="zh-CN" sz="20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</a:p>
          <a:p>
            <a:pPr marL="0" marR="0" indent="0" eaLnBrk="0">
              <a:lnSpc>
                <a:spcPct val="109000"/>
              </a:lnSpc>
            </a:pPr>
            <a:r>
              <a:rPr lang="en-US" altLang="zh-CN" sz="2000" b="1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  <a:p>
            <a:pPr marL="147844" marR="2475622" indent="-77152" eaLnBrk="0">
              <a:lnSpc>
                <a:spcPct val="112000"/>
              </a:lnSpc>
              <a:spcBef>
                <a:spcPts val="2024"/>
              </a:spcBef>
            </a:pPr>
            <a:r>
              <a:rPr lang="en-US" altLang="zh-CN" sz="2000" b="1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tautology</a:t>
            </a:r>
            <a:r>
              <a:rPr lang="en-US" altLang="zh-CN" sz="20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2000" kern="0" spc="37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contradiction</a:t>
            </a:r>
            <a:r>
              <a:rPr lang="en-US" altLang="zh-CN" sz="20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</p:txBody>
      </p:sp>
      <p:graphicFrame>
        <p:nvGraphicFramePr>
          <p:cNvPr id="273" name="Table273"/>
          <p:cNvGraphicFramePr>
            <a:graphicFrameLocks noGrp="1"/>
          </p:cNvGraphicFramePr>
          <p:nvPr/>
        </p:nvGraphicFramePr>
        <p:xfrm>
          <a:off x="2133600" y="5562600"/>
          <a:ext cx="5181600" cy="1117600"/>
        </p:xfrm>
        <a:graphic>
          <a:graphicData uri="http://schemas.openxmlformats.org/drawingml/2006/table">
            <a:tbl>
              <a:tblPr firstRow="1" bandRow="1"/>
              <a:tblGrid>
                <a:gridCol w="1401750"/>
                <a:gridCol w="1400175"/>
                <a:gridCol w="1190625"/>
                <a:gridCol w="1189025"/>
              </a:tblGrid>
              <a:tr h="371475">
                <a:tc>
                  <a:txBody>
                    <a:bodyPr/>
                    <a:lstStyle/>
                    <a:p>
                      <a:pPr marL="646601" marR="0" indent="0" eaLnBrk="0">
                        <a:lnSpc>
                          <a:spcPct val="121000"/>
                        </a:lnSpc>
                      </a:pPr>
                      <a:r>
                        <a:rPr lang="en-US" altLang="zh-CN" sz="1800" b="1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</a:t>
                      </a:r>
                    </a:p>
                  </a:txBody>
                  <a:tcPr marL="0" marR="0" marT="250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75960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b="1" kern="0" spc="-5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¬p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285108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b="1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altLang="zh-CN" sz="1800" b="1" kern="0" spc="-1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˅</a:t>
                      </a:r>
                      <a:r>
                        <a:rPr lang="en-US" altLang="zh-CN" sz="1800" b="1" kern="0" spc="-4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¬p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284308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b="1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altLang="zh-CN" sz="1800" b="1" kern="0" spc="-1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˄</a:t>
                      </a:r>
                      <a:r>
                        <a:rPr lang="en-US" altLang="zh-CN" sz="1800" b="1" kern="0" spc="-4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¬p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662224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3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46121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56662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3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40545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646908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61437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3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56662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3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40545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FF5F6CE5-3EC4-438B-29DF-91D5FDE978EE}"/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80DBF609-01B5-4DCB-8985-F196C1F72431"/>
          <p:cNvPicPr>
            <a:picLocks noChangeAspect="1"/>
          </p:cNvPicPr>
          <p:nvPr/>
        </p:nvPicPr>
        <p:blipFill>
          <a:blip r:embed="rId2" cstate="print">
            <a:extLst>
              <a:ext uri="{C3C9DF17-0716-4512-417F-82A45D288C6B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75" name="B03C6330-2E33-48B7-13FB-97AE2BB5D70B"/>
          <p:cNvPicPr>
            <a:picLocks noChangeAspect="1"/>
          </p:cNvPicPr>
          <p:nvPr/>
        </p:nvPicPr>
        <p:blipFill>
          <a:blip r:embed="rId3" cstate="print">
            <a:extLst>
              <a:ext uri="{A037EA55-4759-4615-4658-37DFC68ECD6B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76" name="TextBox276"/>
          <p:cNvSpPr txBox="1"/>
          <p:nvPr/>
        </p:nvSpPr>
        <p:spPr>
          <a:xfrm>
            <a:off x="8703794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37</a:t>
            </a:r>
          </a:p>
        </p:txBody>
      </p:sp>
      <p:sp>
        <p:nvSpPr>
          <p:cNvPr id="277" name="TextBox277"/>
          <p:cNvSpPr txBox="1"/>
          <p:nvPr/>
        </p:nvSpPr>
        <p:spPr>
          <a:xfrm>
            <a:off x="3126900" y="313944"/>
            <a:ext cx="29718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5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Equivalence</a:t>
            </a:r>
          </a:p>
        </p:txBody>
      </p:sp>
      <p:sp>
        <p:nvSpPr>
          <p:cNvPr id="278" name="TextBox278"/>
          <p:cNvSpPr txBox="1"/>
          <p:nvPr/>
        </p:nvSpPr>
        <p:spPr>
          <a:xfrm>
            <a:off x="319659" y="1523238"/>
            <a:ext cx="6959600" cy="977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99669" marR="0" indent="0" eaLnBrk="0">
              <a:lnSpc>
                <a:spcPct val="115000"/>
              </a:lnSpc>
            </a:pPr>
            <a:r>
              <a:rPr lang="en-US" altLang="zh-CN" sz="20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How</a:t>
            </a:r>
            <a:r>
              <a:rPr lang="en-US" altLang="zh-CN" sz="20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</a:t>
            </a:r>
            <a:r>
              <a:rPr lang="en-US" altLang="zh-CN" sz="20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0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determine</a:t>
            </a:r>
            <a:r>
              <a:rPr lang="en-US" altLang="zh-CN" sz="20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20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propositions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equivalent?</a:t>
            </a:r>
          </a:p>
          <a:p>
            <a:pPr marL="0" marR="0" indent="0" eaLnBrk="0">
              <a:lnSpc>
                <a:spcPct val="121000"/>
              </a:lnSpc>
              <a:spcBef>
                <a:spcPts val="2197"/>
              </a:spcBef>
            </a:pPr>
            <a:r>
              <a:rPr lang="en-US" altLang="zh-CN" sz="20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Their</a:t>
            </a:r>
            <a:r>
              <a:rPr lang="en-US" altLang="zh-CN" sz="2000" b="1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truth</a:t>
            </a:r>
            <a:r>
              <a:rPr lang="en-US" altLang="zh-CN" sz="2000" b="1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values</a:t>
            </a:r>
            <a:r>
              <a:rPr lang="en-US" altLang="zh-CN" sz="2000" b="1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000" b="1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b="1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truth</a:t>
            </a:r>
            <a:r>
              <a:rPr lang="en-US" altLang="zh-CN" sz="2000" b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table</a:t>
            </a:r>
            <a:r>
              <a:rPr lang="en-US" altLang="zh-CN" sz="2000" b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000" b="1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b="1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same.</a:t>
            </a:r>
          </a:p>
        </p:txBody>
      </p:sp>
      <p:sp>
        <p:nvSpPr>
          <p:cNvPr id="279" name="TextBox279"/>
          <p:cNvSpPr txBox="1"/>
          <p:nvPr/>
        </p:nvSpPr>
        <p:spPr>
          <a:xfrm>
            <a:off x="327787" y="2442972"/>
            <a:ext cx="6985000" cy="355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20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000" b="1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000" b="1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000" b="1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b="1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equivalent</a:t>
            </a:r>
            <a:r>
              <a:rPr lang="en-US" altLang="zh-CN" sz="2000" b="1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000" b="1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¬q</a:t>
            </a:r>
            <a:r>
              <a:rPr lang="en-US" altLang="zh-CN" sz="2000" b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0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¬p</a:t>
            </a:r>
            <a:r>
              <a:rPr lang="en-US" altLang="zh-CN" sz="2000" b="1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(contrapositive)</a:t>
            </a:r>
          </a:p>
        </p:txBody>
      </p:sp>
      <p:graphicFrame>
        <p:nvGraphicFramePr>
          <p:cNvPr id="280" name="Table280"/>
          <p:cNvGraphicFramePr>
            <a:graphicFrameLocks noGrp="1"/>
          </p:cNvGraphicFramePr>
          <p:nvPr/>
        </p:nvGraphicFramePr>
        <p:xfrm>
          <a:off x="1905000" y="3429000"/>
          <a:ext cx="5588000" cy="1854200"/>
        </p:xfrm>
        <a:graphic>
          <a:graphicData uri="http://schemas.openxmlformats.org/drawingml/2006/table">
            <a:tbl>
              <a:tblPr firstRow="1" bandRow="1"/>
              <a:tblGrid>
                <a:gridCol w="1346200"/>
                <a:gridCol w="1346200"/>
                <a:gridCol w="1371600"/>
                <a:gridCol w="1524000"/>
              </a:tblGrid>
              <a:tr h="371475">
                <a:tc>
                  <a:txBody>
                    <a:bodyPr/>
                    <a:lstStyle/>
                    <a:p>
                      <a:pPr marL="618826" marR="0" indent="0" eaLnBrk="0">
                        <a:lnSpc>
                          <a:spcPct val="121000"/>
                        </a:lnSpc>
                      </a:pPr>
                      <a:r>
                        <a:rPr lang="en-US" altLang="zh-CN" sz="1800" b="1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</a:t>
                      </a:r>
                    </a:p>
                  </a:txBody>
                  <a:tcPr marL="0" marR="0" marT="250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613339" marR="0" indent="0" eaLnBrk="0">
                        <a:lnSpc>
                          <a:spcPct val="121000"/>
                        </a:lnSpc>
                      </a:pPr>
                      <a:r>
                        <a:rPr lang="en-US" altLang="zh-CN" sz="1800" b="1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marL="0" marR="0" marT="250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91557" marR="0" indent="0" eaLnBrk="0">
                        <a:lnSpc>
                          <a:spcPct val="76000"/>
                        </a:lnSpc>
                      </a:pPr>
                      <a:r>
                        <a:rPr lang="en-US" altLang="zh-CN" sz="1800" b="1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altLang="zh-CN" sz="1800" b="1" kern="0" spc="-2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→</a:t>
                      </a:r>
                      <a:r>
                        <a:rPr lang="en-US" altLang="zh-CN" sz="1800" kern="0" spc="450" noProof="0" dirty="0" smtClean="0"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37723" marR="0" indent="0" eaLnBrk="0">
                        <a:lnSpc>
                          <a:spcPct val="76000"/>
                        </a:lnSpc>
                      </a:pPr>
                      <a:r>
                        <a:rPr lang="en-US" altLang="zh-CN" sz="1800" b="1" kern="0" spc="-5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¬q</a:t>
                      </a:r>
                      <a:r>
                        <a:rPr lang="en-US" altLang="zh-CN" sz="1800" b="1" kern="0" spc="43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→¬p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6220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220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212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74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6220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085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212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74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6085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220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47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09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6085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085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212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74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1" name="TextBox281"/>
          <p:cNvSpPr txBox="1"/>
          <p:nvPr/>
        </p:nvSpPr>
        <p:spPr>
          <a:xfrm>
            <a:off x="776097" y="5589270"/>
            <a:ext cx="7073900" cy="952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8000"/>
              </a:lnSpc>
            </a:pPr>
            <a:r>
              <a:rPr lang="en-US" altLang="zh-CN" sz="20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Equivalent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statements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important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0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logical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reasoning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since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they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substituted</a:t>
            </a:r>
            <a:r>
              <a:rPr lang="en-US" altLang="zh-CN" sz="20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20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help</a:t>
            </a:r>
            <a:r>
              <a:rPr lang="en-US" altLang="zh-CN" sz="20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</a:t>
            </a:r>
            <a:r>
              <a:rPr lang="en-US" altLang="zh-CN" sz="20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0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make</a:t>
            </a:r>
            <a:r>
              <a:rPr lang="en-US" altLang="zh-CN" sz="20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logical</a:t>
            </a:r>
            <a:r>
              <a:rPr lang="en-US" altLang="zh-CN" sz="2000" kern="0" spc="43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argument.</a:t>
            </a:r>
          </a:p>
        </p:txBody>
      </p:sp>
    </p:spTree>
    <p:extLst>
      <p:ext uri="{E103D5DC-2D73-4BB0-28A6-D0C8AF5A2164}"/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DD53B5F6-F80D-4909-5E08-AEF1EA9D27CD"/>
          <p:cNvPicPr>
            <a:picLocks noChangeAspect="1"/>
          </p:cNvPicPr>
          <p:nvPr/>
        </p:nvPicPr>
        <p:blipFill>
          <a:blip r:embed="rId2" cstate="print">
            <a:extLst>
              <a:ext uri="{275BD889-F41C-4AC0-A878-9E4BD0A0FA71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83" name="EDC8C376-4352-4FA1-8AC8-CFCF45002DDB"/>
          <p:cNvPicPr>
            <a:picLocks noChangeAspect="1"/>
          </p:cNvPicPr>
          <p:nvPr/>
        </p:nvPicPr>
        <p:blipFill>
          <a:blip r:embed="rId3" cstate="print">
            <a:extLst>
              <a:ext uri="{0FEA6A5C-950B-4247-6F18-181593972ECB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84" name="TextBox284"/>
          <p:cNvSpPr txBox="1"/>
          <p:nvPr/>
        </p:nvSpPr>
        <p:spPr>
          <a:xfrm>
            <a:off x="8703794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38</a:t>
            </a:r>
          </a:p>
        </p:txBody>
      </p:sp>
      <p:sp>
        <p:nvSpPr>
          <p:cNvPr id="285" name="TextBox285"/>
          <p:cNvSpPr txBox="1"/>
          <p:nvPr/>
        </p:nvSpPr>
        <p:spPr>
          <a:xfrm>
            <a:off x="2169332" y="313944"/>
            <a:ext cx="48895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6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Logical</a:t>
            </a:r>
            <a:r>
              <a:rPr lang="en-US" altLang="zh-CN" sz="4000" b="1" kern="0" spc="1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Equivalence</a:t>
            </a:r>
          </a:p>
        </p:txBody>
      </p:sp>
      <p:sp>
        <p:nvSpPr>
          <p:cNvPr id="286" name="TextBox286"/>
          <p:cNvSpPr txBox="1"/>
          <p:nvPr/>
        </p:nvSpPr>
        <p:spPr>
          <a:xfrm>
            <a:off x="322199" y="1520190"/>
            <a:ext cx="7366000" cy="127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95097" eaLnBrk="0">
              <a:lnSpc>
                <a:spcPct val="108000"/>
              </a:lnSpc>
            </a:pPr>
            <a:r>
              <a:rPr lang="en-US" altLang="zh-CN" sz="20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000" b="1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b="1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propositions</a:t>
            </a:r>
            <a:r>
              <a:rPr lang="en-US" altLang="zh-CN" sz="2000" b="1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000" b="1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b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000" b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000" b="1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20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logically</a:t>
            </a:r>
            <a:r>
              <a:rPr lang="en-US" altLang="zh-CN" sz="2000" b="1" kern="0" spc="42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equivalent</a:t>
            </a:r>
            <a:r>
              <a:rPr lang="en-US" altLang="zh-CN" sz="2000" b="1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000" b="1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000" b="1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↔</a:t>
            </a:r>
            <a:r>
              <a:rPr lang="en-US" altLang="zh-CN" sz="20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000" b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b="1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tautology</a:t>
            </a:r>
            <a:r>
              <a:rPr lang="en-US" altLang="zh-CN" sz="2000" b="1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(alternately,</a:t>
            </a:r>
            <a:r>
              <a:rPr lang="en-US" altLang="zh-CN" sz="2000" b="1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000" b="1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they</a:t>
            </a:r>
            <a:r>
              <a:rPr lang="en-US" altLang="zh-CN" sz="2000" b="1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have</a:t>
            </a:r>
            <a:r>
              <a:rPr lang="en-US" altLang="zh-CN" sz="2000" b="1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b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same</a:t>
            </a:r>
            <a:r>
              <a:rPr lang="en-US" altLang="zh-CN" sz="20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truth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table).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notation</a:t>
            </a:r>
            <a:r>
              <a:rPr lang="en-US" altLang="zh-CN" sz="20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000" b="1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&lt;=&gt;</a:t>
            </a:r>
            <a:r>
              <a:rPr lang="en-US" altLang="zh-CN" sz="2000" b="1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000" b="1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denotes</a:t>
            </a:r>
            <a:r>
              <a:rPr lang="en-US" altLang="zh-CN" sz="2000" b="1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000" b="1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b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000" b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000" b="1" kern="0" spc="33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logically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equivalent.</a:t>
            </a:r>
          </a:p>
        </p:txBody>
      </p:sp>
      <p:graphicFrame>
        <p:nvGraphicFramePr>
          <p:cNvPr id="287" name="Table287"/>
          <p:cNvGraphicFramePr>
            <a:graphicFrameLocks noGrp="1"/>
          </p:cNvGraphicFramePr>
          <p:nvPr/>
        </p:nvGraphicFramePr>
        <p:xfrm>
          <a:off x="1066800" y="3200400"/>
          <a:ext cx="7543800" cy="1854200"/>
        </p:xfrm>
        <a:graphic>
          <a:graphicData uri="http://schemas.openxmlformats.org/drawingml/2006/table">
            <a:tbl>
              <a:tblPr firstRow="1" bandRow="1"/>
              <a:tblGrid>
                <a:gridCol w="1125525"/>
                <a:gridCol w="1127125"/>
                <a:gridCol w="1146175"/>
                <a:gridCol w="1274750"/>
                <a:gridCol w="2870201"/>
              </a:tblGrid>
              <a:tr h="371475">
                <a:tc>
                  <a:txBody>
                    <a:bodyPr/>
                    <a:lstStyle/>
                    <a:p>
                      <a:pPr marL="508488" marR="0" indent="0" eaLnBrk="0">
                        <a:lnSpc>
                          <a:spcPct val="121000"/>
                        </a:lnSpc>
                      </a:pPr>
                      <a:r>
                        <a:rPr lang="en-US" altLang="zh-CN" sz="1800" b="1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</a:t>
                      </a:r>
                    </a:p>
                  </a:txBody>
                  <a:tcPr marL="0" marR="0" marT="250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503802" marR="0" indent="0" eaLnBrk="0">
                        <a:lnSpc>
                          <a:spcPct val="121000"/>
                        </a:lnSpc>
                      </a:pPr>
                      <a:r>
                        <a:rPr lang="en-US" altLang="zh-CN" sz="1800" b="1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marL="0" marR="0" marT="250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278845" marR="0" indent="0" eaLnBrk="0">
                        <a:lnSpc>
                          <a:spcPct val="76000"/>
                        </a:lnSpc>
                      </a:pPr>
                      <a:r>
                        <a:rPr lang="en-US" altLang="zh-CN" sz="1800" b="1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altLang="zh-CN" sz="1800" b="1" kern="0" spc="-2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→</a:t>
                      </a:r>
                      <a:r>
                        <a:rPr lang="en-US" altLang="zh-CN" sz="1800" kern="0" spc="450" noProof="0" dirty="0" smtClean="0"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213099" marR="0" indent="0" eaLnBrk="0">
                        <a:lnSpc>
                          <a:spcPct val="76000"/>
                        </a:lnSpc>
                      </a:pPr>
                      <a:r>
                        <a:rPr lang="en-US" altLang="zh-CN" sz="1800" b="1" kern="0" spc="-5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¬q</a:t>
                      </a:r>
                      <a:r>
                        <a:rPr lang="en-US" altLang="zh-CN" sz="1800" b="1" kern="0" spc="43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→¬p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08835" marR="0" indent="0" eaLnBrk="0">
                        <a:lnSpc>
                          <a:spcPct val="80000"/>
                        </a:lnSpc>
                      </a:pPr>
                      <a:r>
                        <a:rPr lang="en-US" altLang="zh-CN" sz="1800" b="1" kern="0" spc="-5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(p</a:t>
                      </a:r>
                      <a:r>
                        <a:rPr lang="en-US" altLang="zh-CN" sz="1800" b="1" kern="0" spc="-5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→</a:t>
                      </a:r>
                      <a:r>
                        <a:rPr lang="en-US" altLang="zh-CN" sz="1800" kern="0" spc="450" noProof="0" dirty="0" smtClean="0"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)</a:t>
                      </a:r>
                      <a:r>
                        <a:rPr lang="en-US" altLang="zh-CN" sz="1800" b="1" kern="0" spc="-4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&lt;=&gt;</a:t>
                      </a:r>
                      <a:r>
                        <a:rPr lang="en-US" altLang="zh-CN" sz="1800" b="1" kern="0" spc="7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(¬q</a:t>
                      </a:r>
                      <a:r>
                        <a:rPr lang="en-US" altLang="zh-CN" sz="1800" b="1" kern="0" spc="45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Arial Unicode MS" pitchFamily="34" charset="0"/>
                          <a:ea typeface="Arial Unicode MS" pitchFamily="34" charset="0"/>
                          <a:cs typeface="Arial Unicode MS" pitchFamily="34" charset="0"/>
                        </a:rPr>
                        <a:t>→¬p)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51168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1248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5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72814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3705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51168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99002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5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72814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3705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498201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1248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22014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6301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200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3705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498201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99002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526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72814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370539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2781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65615331-4270-45AB-76FD-B9955AAE72DA}"/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A3E323B2-5153-4B05-8546-D61ADB7D3F01"/>
          <p:cNvPicPr>
            <a:picLocks noChangeAspect="1"/>
          </p:cNvPicPr>
          <p:nvPr/>
        </p:nvPicPr>
        <p:blipFill>
          <a:blip r:embed="rId2" cstate="print">
            <a:extLst>
              <a:ext uri="{DE46A6D3-50B4-44E1-7650-87EEAD8D42A6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89" name="D3E22C3A-EE56-4360-BD08-962B6BA97FBA"/>
          <p:cNvPicPr>
            <a:picLocks noChangeAspect="1"/>
          </p:cNvPicPr>
          <p:nvPr/>
        </p:nvPicPr>
        <p:blipFill>
          <a:blip r:embed="rId3" cstate="print">
            <a:extLst>
              <a:ext uri="{C421ED6F-0EAD-4E6E-37DC-EFEEF3E460FC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90" name="TextBox290"/>
          <p:cNvSpPr txBox="1"/>
          <p:nvPr/>
        </p:nvSpPr>
        <p:spPr>
          <a:xfrm>
            <a:off x="8703794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39</a:t>
            </a:r>
          </a:p>
        </p:txBody>
      </p:sp>
      <p:sp>
        <p:nvSpPr>
          <p:cNvPr id="291" name="TextBox291"/>
          <p:cNvSpPr txBox="1"/>
          <p:nvPr/>
        </p:nvSpPr>
        <p:spPr>
          <a:xfrm>
            <a:off x="923158" y="313944"/>
            <a:ext cx="73660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4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Important</a:t>
            </a:r>
            <a:r>
              <a:rPr lang="en-US" altLang="zh-CN" sz="4000" b="1" kern="0" spc="2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4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Logical</a:t>
            </a:r>
            <a:r>
              <a:rPr lang="en-US" altLang="zh-CN" sz="4000" b="1" kern="0" spc="2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Equivalence</a:t>
            </a:r>
          </a:p>
        </p:txBody>
      </p:sp>
      <p:sp>
        <p:nvSpPr>
          <p:cNvPr id="292" name="TextBox292"/>
          <p:cNvSpPr txBox="1"/>
          <p:nvPr/>
        </p:nvSpPr>
        <p:spPr>
          <a:xfrm>
            <a:off x="223770" y="1468527"/>
            <a:ext cx="4064000" cy="3670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Double</a:t>
            </a:r>
            <a:r>
              <a:rPr lang="en-US" altLang="zh-CN" sz="2400" b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negation</a:t>
            </a:r>
          </a:p>
          <a:p>
            <a:pPr marL="90251" marR="0" indent="0" eaLnBrk="0">
              <a:lnSpc>
                <a:spcPct val="98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¬(¬p)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&lt;=&gt;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</a:p>
          <a:p>
            <a:pPr marL="106710" marR="0" indent="0" eaLnBrk="0">
              <a:lnSpc>
                <a:spcPct val="121000"/>
              </a:lnSpc>
              <a:spcBef>
                <a:spcPts val="2506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Commutative</a:t>
            </a:r>
          </a:p>
          <a:p>
            <a:pPr marL="90251" marR="0" indent="0" eaLnBrk="0">
              <a:lnSpc>
                <a:spcPct val="98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˅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&lt;=&gt;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˅</a:t>
            </a:r>
            <a:r>
              <a:rPr lang="en-US" altLang="zh-CN" sz="2400" kern="0" spc="7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</a:p>
          <a:p>
            <a:pPr marL="90251" marR="0" indent="0" eaLnBrk="0">
              <a:lnSpc>
                <a:spcPct val="104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˄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&lt;=&gt;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˄</a:t>
            </a:r>
            <a:r>
              <a:rPr lang="en-US" altLang="zh-CN" sz="2400" kern="0" spc="7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</a:p>
          <a:p>
            <a:pPr marL="106710" marR="0" indent="0" eaLnBrk="0">
              <a:lnSpc>
                <a:spcPct val="121000"/>
              </a:lnSpc>
              <a:spcBef>
                <a:spcPts val="2486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Associative</a:t>
            </a:r>
          </a:p>
          <a:p>
            <a:pPr marL="90251" marR="0" indent="0" eaLnBrk="0">
              <a:lnSpc>
                <a:spcPct val="98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(p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˅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q)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˅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&lt;=&gt;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˅</a:t>
            </a:r>
            <a:r>
              <a:rPr lang="en-US" altLang="zh-CN" sz="2400" kern="0" spc="6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(q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˅</a:t>
            </a:r>
            <a:r>
              <a:rPr lang="en-US" altLang="zh-CN" sz="2400" kern="0" spc="7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r)</a:t>
            </a:r>
          </a:p>
          <a:p>
            <a:pPr marL="90251" marR="0" indent="0" eaLnBrk="0">
              <a:lnSpc>
                <a:spcPct val="104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(p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˄</a:t>
            </a:r>
            <a:r>
              <a:rPr lang="en-US" altLang="zh-CN" sz="2400" kern="0" spc="6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q)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˄</a:t>
            </a:r>
            <a:r>
              <a:rPr lang="en-US" altLang="zh-CN" sz="2400" kern="0" spc="7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&lt;=&gt;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˄</a:t>
            </a:r>
            <a:r>
              <a:rPr lang="en-US" altLang="zh-CN" sz="2400" kern="0" spc="6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(q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˄</a:t>
            </a:r>
            <a:r>
              <a:rPr lang="en-US" altLang="zh-CN" sz="2400" kern="0" spc="7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r)</a:t>
            </a:r>
          </a:p>
        </p:txBody>
      </p:sp>
    </p:spTree>
    <p:extLst>
      <p:ext uri="{2B41F81A-7602-40F8-A711-C5D9031B508C}"/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5546A26-D036-4F3F-E548-7355A3798311"/>
          <p:cNvPicPr>
            <a:picLocks noChangeAspect="1"/>
          </p:cNvPicPr>
          <p:nvPr/>
        </p:nvPicPr>
        <p:blipFill>
          <a:blip r:embed="rId2" cstate="print">
            <a:extLst>
              <a:ext uri="{868C2467-45BE-4941-A2F7-EB9534C38AA1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1" name="F3B58629-CA34-489F-2936-92791C2F4F72"/>
          <p:cNvPicPr>
            <a:picLocks noChangeAspect="1"/>
          </p:cNvPicPr>
          <p:nvPr/>
        </p:nvPicPr>
        <p:blipFill>
          <a:blip r:embed="rId3" cstate="print">
            <a:extLst>
              <a:ext uri="{1B9C14A9-E61E-4B83-D444-9A0409F093F4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2" name="TextBox22"/>
          <p:cNvSpPr txBox="1"/>
          <p:nvPr/>
        </p:nvSpPr>
        <p:spPr>
          <a:xfrm>
            <a:off x="8698636" y="6430899"/>
            <a:ext cx="1397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3" name="TextBox23"/>
          <p:cNvSpPr txBox="1"/>
          <p:nvPr/>
        </p:nvSpPr>
        <p:spPr>
          <a:xfrm>
            <a:off x="2549813" y="313944"/>
            <a:ext cx="41148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45" baseline="0" noProof="0" dirty="0" smtClean="0">
                <a:solidFill>
                  <a:srgbClr val="30303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Course</a:t>
            </a:r>
            <a:r>
              <a:rPr lang="en-US" altLang="zh-CN" sz="4000" b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5" baseline="0" noProof="0" dirty="0" smtClean="0">
                <a:solidFill>
                  <a:srgbClr val="30303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Contents</a:t>
            </a:r>
          </a:p>
        </p:txBody>
      </p:sp>
      <p:graphicFrame>
        <p:nvGraphicFramePr>
          <p:cNvPr id="24" name="Table24"/>
          <p:cNvGraphicFramePr>
            <a:graphicFrameLocks noGrp="1"/>
          </p:cNvGraphicFramePr>
          <p:nvPr/>
        </p:nvGraphicFramePr>
        <p:xfrm>
          <a:off x="457200" y="1524000"/>
          <a:ext cx="7440600" cy="4565015"/>
        </p:xfrm>
        <a:graphic>
          <a:graphicData uri="http://schemas.openxmlformats.org/drawingml/2006/table">
            <a:tbl>
              <a:tblPr firstRow="1" bandRow="1"/>
              <a:tblGrid>
                <a:gridCol w="1217600"/>
                <a:gridCol w="5080000"/>
                <a:gridCol w="1143000"/>
              </a:tblGrid>
              <a:tr h="264795">
                <a:tc>
                  <a:txBody>
                    <a:bodyPr/>
                    <a:lstStyle/>
                    <a:p>
                      <a:pPr marL="31064" marR="0" indent="0" eaLnBrk="0">
                        <a:lnSpc>
                          <a:spcPct val="110000"/>
                        </a:lnSpc>
                      </a:pPr>
                      <a:r>
                        <a:rPr lang="en-US" altLang="zh-CN" sz="1400" b="1" kern="0" spc="-5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976" marR="0" indent="0" eaLnBrk="0">
                        <a:lnSpc>
                          <a:spcPct val="110000"/>
                        </a:lnSpc>
                      </a:pPr>
                      <a:r>
                        <a:rPr lang="en-US" altLang="zh-CN" sz="1400" b="1" kern="0" spc="-2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Topic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2131" marR="0" indent="0" eaLnBrk="0">
                        <a:lnSpc>
                          <a:spcPct val="110000"/>
                        </a:lnSpc>
                      </a:pPr>
                      <a:r>
                        <a:rPr lang="en-US" altLang="zh-CN" sz="1400" b="1" kern="0" spc="-1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Exams/Quiz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31953" marR="0" indent="0" eaLnBrk="0">
                        <a:lnSpc>
                          <a:spcPct val="110000"/>
                        </a:lnSpc>
                      </a:pPr>
                      <a:r>
                        <a:rPr lang="en-US" altLang="zh-CN" sz="1400" b="1" kern="0" spc="-15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Lectures</a:t>
                      </a:r>
                      <a:r>
                        <a:rPr lang="en-US" altLang="zh-CN" sz="1400" b="1" kern="0" spc="5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4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1-2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3338" marR="0" indent="0" eaLnBrk="0">
                        <a:lnSpc>
                          <a:spcPct val="110000"/>
                        </a:lnSpc>
                      </a:pPr>
                      <a:r>
                        <a:rPr lang="en-US" altLang="zh-CN" sz="1500" kern="0" spc="-1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Introduction</a:t>
                      </a:r>
                      <a:r>
                        <a:rPr lang="en-US" altLang="zh-CN" sz="1500" kern="0" spc="-5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5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to</a:t>
                      </a:r>
                      <a:r>
                        <a:rPr lang="en-US" altLang="zh-CN" sz="1500" kern="0" spc="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5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Discrete</a:t>
                      </a:r>
                      <a:r>
                        <a:rPr lang="en-US" altLang="zh-CN" sz="1500" kern="0" spc="2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5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Mathematics+</a:t>
                      </a:r>
                      <a:r>
                        <a:rPr lang="en-US" altLang="zh-CN" sz="1500" kern="0" spc="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5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Propositional</a:t>
                      </a:r>
                      <a:r>
                        <a:rPr lang="en-US" altLang="zh-CN" sz="1500" kern="0" spc="-2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5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Logic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31953" marR="0" indent="0" eaLnBrk="0">
                        <a:lnSpc>
                          <a:spcPct val="110000"/>
                        </a:lnSpc>
                      </a:pPr>
                      <a:r>
                        <a:rPr lang="en-US" altLang="zh-CN" sz="1400" b="1" kern="0" spc="-15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Lectures</a:t>
                      </a:r>
                      <a:r>
                        <a:rPr lang="en-US" altLang="zh-CN" sz="1400" b="1" kern="0" spc="-1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4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3-4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1814" marR="0" indent="0" eaLnBrk="0">
                        <a:lnSpc>
                          <a:spcPct val="110000"/>
                        </a:lnSpc>
                      </a:pPr>
                      <a:r>
                        <a:rPr lang="en-US" altLang="zh-CN" sz="1500" kern="0" spc="-1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Propositional</a:t>
                      </a:r>
                      <a:r>
                        <a:rPr lang="en-US" altLang="zh-CN" sz="1500" kern="0" spc="-4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5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Logic</a:t>
                      </a:r>
                      <a:r>
                        <a:rPr lang="en-US" altLang="zh-CN" sz="1500" kern="0" spc="3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5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and</a:t>
                      </a:r>
                      <a:r>
                        <a:rPr lang="en-US" altLang="zh-CN" sz="1500" kern="0" spc="-1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5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Introduction</a:t>
                      </a:r>
                      <a:r>
                        <a:rPr lang="en-US" altLang="zh-CN" sz="1500" kern="0" spc="-2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5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to</a:t>
                      </a:r>
                      <a:r>
                        <a:rPr lang="en-US" altLang="zh-CN" sz="1500" kern="0" spc="7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5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Set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5430">
                <a:tc>
                  <a:txBody>
                    <a:bodyPr/>
                    <a:lstStyle/>
                    <a:p>
                      <a:pPr marL="31953" marR="0" indent="0" eaLnBrk="0">
                        <a:lnSpc>
                          <a:spcPct val="110000"/>
                        </a:lnSpc>
                      </a:pPr>
                      <a:r>
                        <a:rPr lang="en-US" altLang="zh-CN" sz="1400" b="1" kern="0" spc="-15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Lectures</a:t>
                      </a:r>
                      <a:r>
                        <a:rPr lang="en-US" altLang="zh-CN" sz="1400" b="1" kern="0" spc="1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4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5-6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5242" marR="0" indent="0" eaLnBrk="0">
                        <a:lnSpc>
                          <a:spcPct val="110000"/>
                        </a:lnSpc>
                      </a:pPr>
                      <a:r>
                        <a:rPr lang="en-US" altLang="zh-CN" sz="1500" kern="0" spc="-15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Quiz-1</a:t>
                      </a:r>
                      <a:r>
                        <a:rPr lang="en-US" altLang="zh-CN" sz="1500" kern="0" spc="-7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5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+</a:t>
                      </a:r>
                      <a:r>
                        <a:rPr lang="en-US" altLang="zh-CN" sz="1500" kern="0" spc="6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5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Set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3784" marR="0" indent="0" eaLnBrk="0">
                        <a:lnSpc>
                          <a:spcPct val="110000"/>
                        </a:lnSpc>
                      </a:pPr>
                      <a:r>
                        <a:rPr lang="en-US" altLang="zh-CN" sz="1500" b="1" kern="0" spc="-15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Quiz-1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31953" marR="0" indent="0" eaLnBrk="0">
                        <a:lnSpc>
                          <a:spcPct val="110000"/>
                        </a:lnSpc>
                      </a:pPr>
                      <a:r>
                        <a:rPr lang="en-US" altLang="zh-CN" sz="1400" b="1" kern="0" spc="-15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Lectures</a:t>
                      </a:r>
                      <a:r>
                        <a:rPr lang="en-US" altLang="zh-CN" sz="1400" b="1" kern="0" spc="1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4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7-8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1623" marR="0" indent="0" eaLnBrk="0">
                        <a:lnSpc>
                          <a:spcPct val="110000"/>
                        </a:lnSpc>
                      </a:pPr>
                      <a:r>
                        <a:rPr lang="en-US" altLang="zh-CN" sz="1500" kern="0" spc="-15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Function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1953" marR="0" indent="0" eaLnBrk="0">
                        <a:lnSpc>
                          <a:spcPct val="110000"/>
                        </a:lnSpc>
                      </a:pPr>
                      <a:r>
                        <a:rPr lang="en-US" altLang="zh-CN" sz="1400" b="1" kern="0" spc="-15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Lectures</a:t>
                      </a:r>
                      <a:r>
                        <a:rPr lang="en-US" altLang="zh-CN" sz="1400" b="1" kern="0" spc="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4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9-10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5242" marR="0" indent="0" eaLnBrk="0">
                        <a:lnSpc>
                          <a:spcPct val="110000"/>
                        </a:lnSpc>
                      </a:pPr>
                      <a:r>
                        <a:rPr lang="en-US" altLang="zh-CN" sz="1500" kern="0" spc="-15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Quiz-2</a:t>
                      </a:r>
                      <a:r>
                        <a:rPr lang="en-US" altLang="zh-CN" sz="1500" kern="0" spc="-7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5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+</a:t>
                      </a:r>
                      <a:r>
                        <a:rPr lang="en-US" altLang="zh-CN" sz="1500" kern="0" spc="-1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5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Algorithm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3784" marR="0" indent="0" eaLnBrk="0">
                        <a:lnSpc>
                          <a:spcPct val="110000"/>
                        </a:lnSpc>
                      </a:pPr>
                      <a:r>
                        <a:rPr lang="en-US" altLang="zh-CN" sz="1500" b="1" kern="0" spc="-15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Quiz-2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1953" marR="0" indent="0" eaLnBrk="0">
                        <a:lnSpc>
                          <a:spcPct val="110000"/>
                        </a:lnSpc>
                      </a:pPr>
                      <a:r>
                        <a:rPr lang="en-US" altLang="zh-CN" sz="1400" b="1" kern="0" spc="-15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Lectures</a:t>
                      </a:r>
                      <a:r>
                        <a:rPr lang="en-US" altLang="zh-CN" sz="1400" b="1" kern="0" spc="5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4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11-12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16918" marR="0" indent="0" eaLnBrk="0">
                        <a:lnSpc>
                          <a:spcPct val="110000"/>
                        </a:lnSpc>
                      </a:pPr>
                      <a:r>
                        <a:rPr lang="en-US" altLang="zh-CN" sz="1500" b="1" kern="0" spc="-15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Midterm</a:t>
                      </a:r>
                      <a:r>
                        <a:rPr lang="en-US" altLang="zh-CN" sz="1500" b="1" kern="0" spc="-2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5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Exam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31953" marR="0" indent="0" eaLnBrk="0">
                        <a:lnSpc>
                          <a:spcPct val="110000"/>
                        </a:lnSpc>
                      </a:pPr>
                      <a:r>
                        <a:rPr lang="en-US" altLang="zh-CN" sz="1400" b="1" kern="0" spc="-15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Lectures</a:t>
                      </a:r>
                      <a:r>
                        <a:rPr lang="en-US" altLang="zh-CN" sz="1400" b="1" kern="0" spc="5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4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13-14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4577" marR="0" indent="0" eaLnBrk="0">
                        <a:lnSpc>
                          <a:spcPct val="110000"/>
                        </a:lnSpc>
                      </a:pPr>
                      <a:r>
                        <a:rPr lang="en-US" altLang="zh-CN" sz="1500" kern="0" spc="-6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Induction</a:t>
                      </a:r>
                      <a:r>
                        <a:rPr lang="en-US" altLang="zh-CN" sz="1500" kern="0" spc="-11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5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+</a:t>
                      </a:r>
                      <a:r>
                        <a:rPr lang="en-US" altLang="zh-CN" sz="1500" kern="0" spc="-2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500" kern="0" spc="-7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Discrete</a:t>
                      </a:r>
                      <a:r>
                        <a:rPr lang="en-US" altLang="zh-CN" sz="1500" kern="0" spc="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500" kern="0" spc="-4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Probability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1251" marR="0" indent="0" eaLnBrk="0">
                        <a:lnSpc>
                          <a:spcPct val="110000"/>
                        </a:lnSpc>
                      </a:pPr>
                      <a:r>
                        <a:rPr lang="en-US" altLang="zh-CN" sz="1500" kern="0" spc="-25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GA-1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31953" marR="0" indent="0" eaLnBrk="0">
                        <a:lnSpc>
                          <a:spcPct val="110000"/>
                        </a:lnSpc>
                      </a:pPr>
                      <a:r>
                        <a:rPr lang="en-US" altLang="zh-CN" sz="1400" b="1" kern="0" spc="-15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Lectures</a:t>
                      </a:r>
                      <a:r>
                        <a:rPr lang="en-US" altLang="zh-CN" sz="1400" b="1" kern="0" spc="5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4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15-16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7529" marR="0" indent="0" eaLnBrk="0">
                        <a:lnSpc>
                          <a:spcPct val="110000"/>
                        </a:lnSpc>
                      </a:pPr>
                      <a:r>
                        <a:rPr lang="en-US" altLang="zh-CN" sz="1500" kern="0" spc="-9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Counting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4577" marR="0" indent="0" eaLnBrk="0">
                        <a:lnSpc>
                          <a:spcPct val="110000"/>
                        </a:lnSpc>
                      </a:pPr>
                      <a:r>
                        <a:rPr lang="en-US" altLang="zh-CN" sz="1500" kern="0" spc="-8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Presentations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31953" marR="0" indent="0" eaLnBrk="0">
                        <a:lnSpc>
                          <a:spcPct val="110000"/>
                        </a:lnSpc>
                      </a:pPr>
                      <a:r>
                        <a:rPr lang="en-US" altLang="zh-CN" sz="1400" b="1" kern="0" spc="-15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Lectures</a:t>
                      </a:r>
                      <a:r>
                        <a:rPr lang="en-US" altLang="zh-CN" sz="1400" b="1" kern="0" spc="5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4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17-18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7719" marR="0" indent="0" eaLnBrk="0">
                        <a:lnSpc>
                          <a:spcPct val="110000"/>
                        </a:lnSpc>
                      </a:pPr>
                      <a:r>
                        <a:rPr lang="en-US" altLang="zh-CN" sz="1500" kern="0" spc="-8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Quiz-3+Relation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13672" marR="0" indent="0" eaLnBrk="0">
                        <a:lnSpc>
                          <a:spcPct val="110000"/>
                        </a:lnSpc>
                      </a:pPr>
                      <a:r>
                        <a:rPr lang="en-US" altLang="zh-CN" sz="1500" kern="0" spc="-15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Quiz-3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31953" marR="0" indent="0" eaLnBrk="0">
                        <a:lnSpc>
                          <a:spcPct val="110000"/>
                        </a:lnSpc>
                      </a:pPr>
                      <a:r>
                        <a:rPr lang="en-US" altLang="zh-CN" sz="1400" b="1" kern="0" spc="-15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Lectures</a:t>
                      </a:r>
                      <a:r>
                        <a:rPr lang="en-US" altLang="zh-CN" sz="1400" b="1" kern="0" spc="5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4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19-20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4577" marR="0" indent="0" eaLnBrk="0">
                        <a:lnSpc>
                          <a:spcPct val="110000"/>
                        </a:lnSpc>
                      </a:pPr>
                      <a:r>
                        <a:rPr lang="en-US" altLang="zh-CN" sz="1500" kern="0" spc="-9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Number</a:t>
                      </a:r>
                      <a:r>
                        <a:rPr lang="en-US" altLang="zh-CN" sz="1500" kern="0" spc="-14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500" kern="0" spc="-6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Theory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1251" marR="0" indent="0" eaLnBrk="0">
                        <a:lnSpc>
                          <a:spcPct val="110000"/>
                        </a:lnSpc>
                      </a:pPr>
                      <a:r>
                        <a:rPr lang="en-US" altLang="zh-CN" sz="1500" kern="0" spc="-25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GA-2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31953" marR="0" indent="0" eaLnBrk="0">
                        <a:lnSpc>
                          <a:spcPct val="110000"/>
                        </a:lnSpc>
                      </a:pPr>
                      <a:r>
                        <a:rPr lang="en-US" altLang="zh-CN" sz="1400" b="1" kern="0" spc="-15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Lectures</a:t>
                      </a:r>
                      <a:r>
                        <a:rPr lang="en-US" altLang="zh-CN" sz="1400" b="1" kern="0" spc="-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4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21-22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5242" marR="0" indent="0" eaLnBrk="0">
                        <a:lnSpc>
                          <a:spcPct val="110000"/>
                        </a:lnSpc>
                      </a:pPr>
                      <a:r>
                        <a:rPr lang="en-US" altLang="zh-CN" sz="15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Quiz-4+Graph-Tree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13672" marR="0" indent="0" eaLnBrk="0">
                        <a:lnSpc>
                          <a:spcPct val="110000"/>
                        </a:lnSpc>
                      </a:pPr>
                      <a:r>
                        <a:rPr lang="en-US" altLang="zh-CN" sz="1500" kern="0" spc="-15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Quiz-4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31953" marR="0" indent="0" eaLnBrk="0">
                        <a:lnSpc>
                          <a:spcPct val="110000"/>
                        </a:lnSpc>
                      </a:pPr>
                      <a:r>
                        <a:rPr lang="en-US" altLang="zh-CN" sz="1400" b="1" kern="0" spc="-15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Lectures</a:t>
                      </a:r>
                      <a:r>
                        <a:rPr lang="en-US" altLang="zh-CN" sz="1400" b="1" kern="0" spc="-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400" b="1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23-24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798" marR="0" indent="0" eaLnBrk="0">
                        <a:lnSpc>
                          <a:spcPct val="110000"/>
                        </a:lnSpc>
                      </a:pPr>
                      <a:r>
                        <a:rPr lang="en-US" altLang="zh-CN" sz="1400" kern="0" spc="-1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Graph-Tree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1597" marR="0" indent="0" eaLnBrk="0">
                        <a:lnSpc>
                          <a:spcPct val="110000"/>
                        </a:lnSpc>
                      </a:pPr>
                      <a:r>
                        <a:rPr lang="en-US" altLang="zh-CN" sz="1400" kern="0" spc="-1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Presentations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5595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45888" marR="0" indent="0" eaLnBrk="0">
                        <a:lnSpc>
                          <a:spcPct val="110000"/>
                        </a:lnSpc>
                      </a:pPr>
                      <a:r>
                        <a:rPr lang="en-US" altLang="zh-CN" sz="1800" b="1" kern="0" spc="-16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Final</a:t>
                      </a:r>
                      <a:r>
                        <a:rPr lang="en-US" altLang="zh-CN" sz="1800" b="1" kern="0" spc="-11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800" b="1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Exam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8D2F5B1E-548D-4006-550F-A474720CF024}"/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AE16FA41-F6AD-44EC-ED51-9CEEBFE00A22"/>
          <p:cNvPicPr>
            <a:picLocks noChangeAspect="1"/>
          </p:cNvPicPr>
          <p:nvPr/>
        </p:nvPicPr>
        <p:blipFill>
          <a:blip r:embed="rId2" cstate="print">
            <a:extLst>
              <a:ext uri="{3EC48745-614B-4AC5-C445-0A74A9F3214C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94" name="295FFAC1-203E-49CF-976F-2843E4F80DFA"/>
          <p:cNvPicPr>
            <a:picLocks noChangeAspect="1"/>
          </p:cNvPicPr>
          <p:nvPr/>
        </p:nvPicPr>
        <p:blipFill>
          <a:blip r:embed="rId3" cstate="print">
            <a:extLst>
              <a:ext uri="{20557485-E15F-42DD-768A-EB69482098E3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95" name="TextBox295"/>
          <p:cNvSpPr txBox="1"/>
          <p:nvPr/>
        </p:nvSpPr>
        <p:spPr>
          <a:xfrm>
            <a:off x="923158" y="313944"/>
            <a:ext cx="73660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4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Important</a:t>
            </a:r>
            <a:r>
              <a:rPr lang="en-US" altLang="zh-CN" sz="4000" b="1" kern="0" spc="2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4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Logical</a:t>
            </a:r>
            <a:r>
              <a:rPr lang="en-US" altLang="zh-CN" sz="4000" b="1" kern="0" spc="2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Equivalence</a:t>
            </a:r>
          </a:p>
        </p:txBody>
      </p:sp>
      <p:sp>
        <p:nvSpPr>
          <p:cNvPr id="296" name="TextBox296"/>
          <p:cNvSpPr txBox="1"/>
          <p:nvPr/>
        </p:nvSpPr>
        <p:spPr>
          <a:xfrm>
            <a:off x="223770" y="1468527"/>
            <a:ext cx="8674100" cy="5207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Distributive</a:t>
            </a:r>
          </a:p>
          <a:p>
            <a:pPr marL="90251" marR="0" indent="0" eaLnBrk="0">
              <a:lnSpc>
                <a:spcPct val="98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˅</a:t>
            </a:r>
            <a:r>
              <a:rPr lang="en-US" altLang="zh-CN" sz="2400" kern="0" spc="6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(q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˄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r)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&lt;=&gt;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(p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˅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q)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˄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(p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˅</a:t>
            </a:r>
            <a:r>
              <a:rPr lang="en-US" altLang="zh-CN" sz="2400" kern="0" spc="7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r)</a:t>
            </a:r>
          </a:p>
          <a:p>
            <a:pPr marL="90251" marR="0" indent="0" eaLnBrk="0">
              <a:lnSpc>
                <a:spcPct val="104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˄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(q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˅</a:t>
            </a:r>
            <a:r>
              <a:rPr lang="en-US" altLang="zh-CN" sz="2400" kern="0" spc="7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r)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&lt;=&gt;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(p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˄</a:t>
            </a:r>
            <a:r>
              <a:rPr lang="en-US" altLang="zh-CN" sz="2400" kern="0" spc="6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q)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˅</a:t>
            </a:r>
            <a:r>
              <a:rPr lang="en-US" altLang="zh-CN" sz="2400" kern="0" spc="6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(p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˄</a:t>
            </a:r>
            <a:r>
              <a:rPr lang="en-US" altLang="zh-CN" sz="2400" kern="0" spc="7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r)</a:t>
            </a:r>
          </a:p>
          <a:p>
            <a:pPr marL="106710" marR="0" indent="0" eaLnBrk="0">
              <a:lnSpc>
                <a:spcPct val="121000"/>
              </a:lnSpc>
              <a:spcBef>
                <a:spcPts val="2485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</a:t>
            </a:r>
            <a:r>
              <a:rPr lang="en-US" altLang="zh-CN" sz="2400" b="1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Morgan</a:t>
            </a:r>
          </a:p>
          <a:p>
            <a:pPr marL="90251" marR="0" indent="0" eaLnBrk="0">
              <a:lnSpc>
                <a:spcPct val="98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¬(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˅</a:t>
            </a:r>
            <a:r>
              <a:rPr lang="en-US" altLang="zh-CN" sz="2400" kern="0" spc="6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&lt;=&gt;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¬p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˄</a:t>
            </a:r>
            <a:r>
              <a:rPr lang="en-US" altLang="zh-CN" sz="2400" kern="0" spc="6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¬q</a:t>
            </a:r>
          </a:p>
          <a:p>
            <a:pPr marL="90251" marR="0" indent="0" eaLnBrk="0">
              <a:lnSpc>
                <a:spcPct val="104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¬(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˄</a:t>
            </a:r>
            <a:r>
              <a:rPr lang="en-US" altLang="zh-CN" sz="2400" kern="0" spc="6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  <a:r>
              <a:rPr lang="en-US" altLang="zh-CN" sz="2400" kern="0" spc="13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&lt;=&gt;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¬p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˅</a:t>
            </a:r>
            <a:r>
              <a:rPr lang="en-US" altLang="zh-CN" sz="2400" kern="0" spc="6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¬q</a:t>
            </a:r>
          </a:p>
          <a:p>
            <a:pPr marL="106710" marR="0" indent="0" eaLnBrk="0">
              <a:lnSpc>
                <a:spcPct val="121000"/>
              </a:lnSpc>
              <a:spcBef>
                <a:spcPts val="2485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Other</a:t>
            </a:r>
            <a:r>
              <a:rPr lang="en-US" altLang="zh-CN" sz="2400" b="1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useful</a:t>
            </a:r>
            <a:r>
              <a:rPr lang="en-US" altLang="zh-CN" sz="2400" b="1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equivalences</a:t>
            </a:r>
          </a:p>
          <a:p>
            <a:pPr marL="90251" marR="0" indent="0" eaLnBrk="0">
              <a:lnSpc>
                <a:spcPct val="98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˅</a:t>
            </a:r>
            <a:r>
              <a:rPr lang="en-US" altLang="zh-CN" sz="2400" kern="0" spc="6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¬p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&lt;=&gt;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</a:t>
            </a:r>
          </a:p>
          <a:p>
            <a:pPr marL="90251" marR="0" indent="0" eaLnBrk="0">
              <a:lnSpc>
                <a:spcPct val="104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˄</a:t>
            </a:r>
            <a:r>
              <a:rPr lang="en-US" altLang="zh-CN" sz="2400" kern="0" spc="6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¬p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&lt;=&gt;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</a:p>
          <a:p>
            <a:pPr marL="90251" marR="0" indent="0" eaLnBrk="0">
              <a:lnSpc>
                <a:spcPct val="107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b="1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</a:t>
            </a:r>
            <a:r>
              <a:rPr lang="en-US" altLang="zh-CN" sz="2400" b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&lt;=&gt;</a:t>
            </a:r>
            <a:r>
              <a:rPr lang="en-US" altLang="zh-CN" sz="2400" b="1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(¬p</a:t>
            </a:r>
            <a:r>
              <a:rPr lang="en-US" altLang="zh-CN" sz="2400" b="1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˅</a:t>
            </a:r>
            <a:r>
              <a:rPr lang="en-US" altLang="zh-CN" sz="2400" kern="0" spc="6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q)</a:t>
            </a:r>
          </a:p>
          <a:p>
            <a:pPr marL="8474868" marR="0" indent="0" eaLnBrk="0">
              <a:lnSpc>
                <a:spcPct val="115000"/>
              </a:lnSpc>
              <a:spcBef>
                <a:spcPts val="4406"/>
              </a:spcBef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40</a:t>
            </a:r>
          </a:p>
        </p:txBody>
      </p:sp>
    </p:spTree>
    <p:extLst>
      <p:ext uri="{D38287A2-099C-4BD6-45FF-CD6689E4763F}"/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C086B8A9-2613-4102-3038-618166A330E0"/>
          <p:cNvPicPr>
            <a:picLocks noChangeAspect="1"/>
          </p:cNvPicPr>
          <p:nvPr/>
        </p:nvPicPr>
        <p:blipFill>
          <a:blip r:embed="rId2" cstate="print">
            <a:extLst>
              <a:ext uri="{B8F928F3-5029-4E3C-3C51-25D3A9230BE1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98" name="BBBEDEBD-F8AE-4DAF-DF86-49F4322136A4"/>
          <p:cNvPicPr>
            <a:picLocks noChangeAspect="1"/>
          </p:cNvPicPr>
          <p:nvPr/>
        </p:nvPicPr>
        <p:blipFill>
          <a:blip r:embed="rId3" cstate="print">
            <a:extLst>
              <a:ext uri="{02A2FF8E-A100-4A97-C5A8-38D3863DB12E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99" name="TextBox299"/>
          <p:cNvSpPr txBox="1"/>
          <p:nvPr/>
        </p:nvSpPr>
        <p:spPr>
          <a:xfrm>
            <a:off x="1019877" y="313944"/>
            <a:ext cx="71628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Showing</a:t>
            </a:r>
            <a:r>
              <a:rPr lang="en-US" altLang="zh-CN" sz="4000" b="1" kern="0" spc="1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4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Logical</a:t>
            </a:r>
            <a:r>
              <a:rPr lang="en-US" altLang="zh-CN" sz="4000" b="1" kern="0" spc="2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Equivalence</a:t>
            </a:r>
          </a:p>
        </p:txBody>
      </p:sp>
      <p:sp>
        <p:nvSpPr>
          <p:cNvPr id="300" name="TextBox300"/>
          <p:cNvSpPr txBox="1"/>
          <p:nvPr/>
        </p:nvSpPr>
        <p:spPr>
          <a:xfrm>
            <a:off x="342671" y="1472184"/>
            <a:ext cx="4876800" cy="1130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69799" eaLnBrk="0">
              <a:lnSpc>
                <a:spcPct val="161000"/>
              </a:lnSpc>
            </a:pP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Show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(p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˄</a:t>
            </a:r>
            <a:r>
              <a:rPr lang="en-US" altLang="zh-CN" sz="2400" kern="0" spc="6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q)→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tautology</a:t>
            </a:r>
            <a:r>
              <a:rPr lang="en-US" altLang="zh-CN" sz="2400" kern="0" spc="37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other</a:t>
            </a:r>
            <a:r>
              <a:rPr lang="en-US" altLang="zh-CN" sz="2400" kern="0" spc="-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words</a:t>
            </a:r>
            <a:r>
              <a:rPr lang="en-US" altLang="zh-CN" sz="2400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((p</a:t>
            </a:r>
            <a:r>
              <a:rPr lang="en-US" altLang="zh-CN" sz="2400" kern="0" spc="6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˄</a:t>
            </a:r>
            <a:r>
              <a:rPr lang="en-US" altLang="zh-CN" sz="2400" kern="0" spc="6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q)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7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&lt;=&gt;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T)</a:t>
            </a:r>
          </a:p>
        </p:txBody>
      </p:sp>
      <p:sp>
        <p:nvSpPr>
          <p:cNvPr id="301" name="TextBox301"/>
          <p:cNvSpPr txBox="1"/>
          <p:nvPr/>
        </p:nvSpPr>
        <p:spPr>
          <a:xfrm>
            <a:off x="5900395" y="3434334"/>
            <a:ext cx="14478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DeMorgan</a:t>
            </a:r>
          </a:p>
        </p:txBody>
      </p:sp>
      <p:graphicFrame>
        <p:nvGraphicFramePr>
          <p:cNvPr id="302" name="Table302"/>
          <p:cNvGraphicFramePr>
            <a:graphicFrameLocks noGrp="1"/>
          </p:cNvGraphicFramePr>
          <p:nvPr/>
        </p:nvGraphicFramePr>
        <p:xfrm>
          <a:off x="866318" y="3072384"/>
          <a:ext cx="6807200" cy="2222500"/>
        </p:xfrm>
        <a:graphic>
          <a:graphicData uri="http://schemas.openxmlformats.org/drawingml/2006/table">
            <a:tbl>
              <a:tblPr firstRow="1" bandRow="1"/>
              <a:tblGrid>
                <a:gridCol w="3341892"/>
                <a:gridCol w="1083260"/>
                <a:gridCol w="2380119"/>
              </a:tblGrid>
              <a:tr h="1831340">
                <a:tc gridSpan="2">
                  <a:txBody>
                    <a:bodyPr/>
                    <a:lstStyle/>
                    <a:p>
                      <a:pPr marL="1771193" marR="152335" indent="-1771193" eaLnBrk="0">
                        <a:lnSpc>
                          <a:spcPct val="105000"/>
                        </a:lnSpc>
                      </a:pPr>
                      <a:r>
                        <a:rPr lang="en-US" altLang="zh-CN" sz="24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(p</a:t>
                      </a:r>
                      <a:r>
                        <a:rPr lang="en-US" altLang="zh-CN" sz="2400" kern="0" spc="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˄</a:t>
                      </a:r>
                      <a:r>
                        <a:rPr lang="en-US" altLang="zh-CN" sz="2400" kern="0" spc="63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q)</a:t>
                      </a:r>
                      <a:r>
                        <a:rPr lang="en-US" altLang="zh-CN" sz="2400" kern="0" spc="-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→</a:t>
                      </a:r>
                      <a:r>
                        <a:rPr lang="en-US" altLang="zh-CN" sz="2400" kern="0" spc="72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altLang="zh-CN" sz="2400" kern="0" spc="6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&lt;=&gt;</a:t>
                      </a:r>
                      <a:r>
                        <a:rPr lang="en-US" altLang="zh-CN" sz="2400" kern="0" spc="3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¬(p</a:t>
                      </a:r>
                      <a:r>
                        <a:rPr lang="en-US" altLang="zh-CN" sz="2400" kern="0" spc="-2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˄</a:t>
                      </a:r>
                      <a:r>
                        <a:rPr lang="en-US" altLang="zh-CN" sz="2400" kern="0" spc="63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q)</a:t>
                      </a:r>
                      <a:r>
                        <a:rPr lang="en-US" altLang="zh-CN" sz="2400" kern="0" spc="2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˅</a:t>
                      </a:r>
                      <a:r>
                        <a:rPr lang="en-US" altLang="zh-CN" sz="2400" kern="0" spc="4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altLang="zh-CN" sz="2400" kern="0" spc="120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-35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&lt;=&gt;</a:t>
                      </a:r>
                      <a:r>
                        <a:rPr lang="en-US" altLang="zh-CN" sz="2400" kern="0" spc="2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-3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[¬p</a:t>
                      </a:r>
                      <a:r>
                        <a:rPr lang="en-US" altLang="zh-CN" sz="2400" kern="0" spc="3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˅</a:t>
                      </a:r>
                      <a:r>
                        <a:rPr lang="en-US" altLang="zh-CN" sz="2400" kern="0" spc="1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¬q]</a:t>
                      </a:r>
                      <a:r>
                        <a:rPr lang="en-US" altLang="zh-CN" sz="2400" kern="0" spc="-4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˅</a:t>
                      </a:r>
                      <a:r>
                        <a:rPr lang="en-US" altLang="zh-CN" sz="2400" kern="0" spc="4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altLang="zh-CN" sz="2400" kern="0" spc="80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-35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&lt;=&gt;</a:t>
                      </a:r>
                      <a:r>
                        <a:rPr lang="en-US" altLang="zh-CN" sz="2400" kern="0" spc="6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-3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[¬q</a:t>
                      </a:r>
                      <a:r>
                        <a:rPr lang="en-US" altLang="zh-CN" sz="2400" kern="0" spc="3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˅</a:t>
                      </a:r>
                      <a:r>
                        <a:rPr lang="en-US" altLang="zh-CN" sz="2400" kern="0" spc="68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¬p]</a:t>
                      </a:r>
                      <a:r>
                        <a:rPr lang="en-US" altLang="zh-CN" sz="2400" kern="0" spc="-4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˅</a:t>
                      </a:r>
                      <a:r>
                        <a:rPr lang="en-US" altLang="zh-CN" sz="2400" kern="0" spc="4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altLang="zh-CN" sz="2400" kern="0" spc="40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-35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&lt;=&gt;</a:t>
                      </a:r>
                      <a:r>
                        <a:rPr lang="en-US" altLang="zh-CN" sz="2400" kern="0" spc="-1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¬q</a:t>
                      </a:r>
                      <a:r>
                        <a:rPr lang="en-US" altLang="zh-CN" sz="2400" kern="0" spc="-3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˅</a:t>
                      </a:r>
                      <a:r>
                        <a:rPr lang="en-US" altLang="zh-CN" sz="2400" kern="0" spc="4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[</a:t>
                      </a:r>
                      <a:r>
                        <a:rPr lang="en-US" altLang="zh-CN" sz="2400" kern="0" spc="5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¬p</a:t>
                      </a:r>
                      <a:r>
                        <a:rPr lang="en-US" altLang="zh-CN" sz="2400" kern="0" spc="-3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˅</a:t>
                      </a:r>
                      <a:r>
                        <a:rPr lang="en-US" altLang="zh-CN" sz="2400" kern="0" spc="4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altLang="zh-CN" sz="2400" kern="0" spc="-3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]</a:t>
                      </a:r>
                      <a:r>
                        <a:rPr lang="en-US" altLang="zh-CN" sz="2400" kern="0" spc="40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-35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&lt;=&gt;</a:t>
                      </a:r>
                      <a:r>
                        <a:rPr lang="en-US" altLang="zh-CN" sz="2400" kern="0" spc="-1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¬q</a:t>
                      </a:r>
                      <a:r>
                        <a:rPr lang="en-US" altLang="zh-CN" sz="2400" kern="0" spc="-3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˅</a:t>
                      </a:r>
                      <a:r>
                        <a:rPr lang="en-US" altLang="zh-CN" sz="2400" kern="0" spc="4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[</a:t>
                      </a:r>
                      <a:r>
                        <a:rPr lang="en-US" altLang="zh-CN" sz="2400" kern="0" spc="-3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  <a:r>
                        <a:rPr lang="en-US" altLang="zh-CN" sz="2400" kern="0" spc="-1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09535" marR="0" indent="0" eaLnBrk="0">
                        <a:lnSpc>
                          <a:spcPct val="115000"/>
                        </a:lnSpc>
                      </a:pPr>
                      <a:r>
                        <a:rPr lang="en-US" altLang="zh-CN" sz="2400" kern="0" spc="-4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Useful</a:t>
                      </a:r>
                    </a:p>
                    <a:p>
                      <a:pPr marL="600696" marR="0" indent="0" eaLnBrk="0">
                        <a:lnSpc>
                          <a:spcPct val="115000"/>
                        </a:lnSpc>
                        <a:spcBef>
                          <a:spcPts val="2526"/>
                        </a:spcBef>
                      </a:pPr>
                      <a:r>
                        <a:rPr lang="en-US" altLang="zh-CN" sz="2400" kern="0" spc="-2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Commutative</a:t>
                      </a:r>
                    </a:p>
                    <a:p>
                      <a:pPr marL="152335" marR="0" indent="0" eaLnBrk="0">
                        <a:lnSpc>
                          <a:spcPct val="115000"/>
                        </a:lnSpc>
                        <a:spcBef>
                          <a:spcPts val="2527"/>
                        </a:spcBef>
                      </a:pPr>
                      <a:r>
                        <a:rPr lang="en-US" altLang="zh-CN" sz="2400" kern="0" spc="-4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Useful</a:t>
                      </a: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1776519" marR="0" indent="0" eaLnBrk="0">
                        <a:lnSpc>
                          <a:spcPct val="109000"/>
                        </a:lnSpc>
                      </a:pPr>
                      <a:r>
                        <a:rPr lang="en-US" altLang="zh-CN" sz="2400" kern="0" spc="-35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&lt;=&gt;</a:t>
                      </a:r>
                      <a:r>
                        <a:rPr lang="en-US" altLang="zh-CN" sz="2400" kern="0" spc="-9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777785" marR="0" indent="0" eaLnBrk="0">
                        <a:lnSpc>
                          <a:spcPct val="109000"/>
                        </a:lnSpc>
                      </a:pPr>
                      <a:r>
                        <a:rPr lang="en-US" altLang="zh-CN" sz="2400" kern="0" spc="-3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Domination</a:t>
                      </a: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3" name="TextBox303"/>
          <p:cNvSpPr txBox="1"/>
          <p:nvPr/>
        </p:nvSpPr>
        <p:spPr>
          <a:xfrm>
            <a:off x="5876925" y="4158234"/>
            <a:ext cx="15875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Associative</a:t>
            </a:r>
          </a:p>
        </p:txBody>
      </p:sp>
      <p:sp>
        <p:nvSpPr>
          <p:cNvPr id="304" name="TextBox304"/>
          <p:cNvSpPr txBox="1"/>
          <p:nvPr/>
        </p:nvSpPr>
        <p:spPr>
          <a:xfrm>
            <a:off x="1458239" y="5739384"/>
            <a:ext cx="7442201" cy="939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You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also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truth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table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show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this</a:t>
            </a:r>
          </a:p>
          <a:p>
            <a:pPr marL="7240397" marR="0" indent="0" eaLnBrk="0">
              <a:lnSpc>
                <a:spcPct val="115000"/>
              </a:lnSpc>
              <a:spcBef>
                <a:spcPts val="2271"/>
              </a:spcBef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41</a:t>
            </a:r>
          </a:p>
        </p:txBody>
      </p:sp>
    </p:spTree>
    <p:extLst>
      <p:ext uri="{18BD56CA-F789-429A-200F-E9EB9192BBD9}"/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3741DF4E-FE7D-4BC5-0D11-B6A7BF725B8D"/>
          <p:cNvPicPr>
            <a:picLocks noChangeAspect="1"/>
          </p:cNvPicPr>
          <p:nvPr/>
        </p:nvPicPr>
        <p:blipFill>
          <a:blip r:embed="rId2" cstate="print">
            <a:extLst>
              <a:ext uri="{B7B7ED14-7B81-4D18-2F82-1492C68F4629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06" name="76B569E0-FB37-41F7-6369-1BC4171D5180"/>
          <p:cNvPicPr>
            <a:picLocks noChangeAspect="1"/>
          </p:cNvPicPr>
          <p:nvPr/>
        </p:nvPicPr>
        <p:blipFill>
          <a:blip r:embed="rId3" cstate="print">
            <a:extLst>
              <a:ext uri="{EDF8FB51-5AC0-49D8-9E75-F7AEE2DF0D36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307" name="TextBox307"/>
          <p:cNvSpPr txBox="1"/>
          <p:nvPr/>
        </p:nvSpPr>
        <p:spPr>
          <a:xfrm>
            <a:off x="8698636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42</a:t>
            </a:r>
          </a:p>
        </p:txBody>
      </p:sp>
      <p:sp>
        <p:nvSpPr>
          <p:cNvPr id="308" name="TextBox308"/>
          <p:cNvSpPr txBox="1"/>
          <p:nvPr/>
        </p:nvSpPr>
        <p:spPr>
          <a:xfrm>
            <a:off x="3355352" y="2682240"/>
            <a:ext cx="2489200" cy="68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4000" kern="0" spc="-4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Thank</a:t>
            </a:r>
            <a:r>
              <a:rPr lang="en-US" altLang="zh-CN" sz="40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You</a:t>
            </a:r>
          </a:p>
        </p:txBody>
      </p:sp>
    </p:spTree>
    <p:extLst>
      <p:ext uri="{F0C3A44B-286D-4FFE-8C9D-B86824AB26B3}"/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16B05139-2890-413F-0A2D-CDE822293B1D"/>
          <p:cNvPicPr>
            <a:picLocks noChangeAspect="1"/>
          </p:cNvPicPr>
          <p:nvPr/>
        </p:nvPicPr>
        <p:blipFill>
          <a:blip r:embed="rId2" cstate="print">
            <a:extLst>
              <a:ext uri="{BF937EAE-2F5C-4A44-F520-8B9F6D1A9DA4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6" name="0FD81AAE-9316-4841-DABE-714FA4BD55DD"/>
          <p:cNvPicPr>
            <a:picLocks noChangeAspect="1"/>
          </p:cNvPicPr>
          <p:nvPr/>
        </p:nvPicPr>
        <p:blipFill>
          <a:blip r:embed="rId3" cstate="print">
            <a:extLst>
              <a:ext uri="{95AD938E-E839-4498-D01E-7D1B4BCB095B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7" name="TextBox27"/>
          <p:cNvSpPr txBox="1"/>
          <p:nvPr/>
        </p:nvSpPr>
        <p:spPr>
          <a:xfrm>
            <a:off x="8703794" y="6430899"/>
            <a:ext cx="1397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28" name="TextBox28"/>
          <p:cNvSpPr txBox="1"/>
          <p:nvPr/>
        </p:nvSpPr>
        <p:spPr>
          <a:xfrm>
            <a:off x="1982884" y="313944"/>
            <a:ext cx="52578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6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Discrete</a:t>
            </a:r>
            <a:r>
              <a:rPr lang="en-US" altLang="zh-CN" sz="4000" b="1" kern="0" spc="1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2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mathematics</a:t>
            </a:r>
          </a:p>
        </p:txBody>
      </p:sp>
      <p:sp>
        <p:nvSpPr>
          <p:cNvPr id="29" name="TextBox29"/>
          <p:cNvSpPr txBox="1"/>
          <p:nvPr/>
        </p:nvSpPr>
        <p:spPr>
          <a:xfrm>
            <a:off x="488671" y="1468527"/>
            <a:ext cx="3175000" cy="431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4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Discrete</a:t>
            </a:r>
            <a:r>
              <a:rPr lang="en-US" altLang="zh-CN" sz="24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mathematics</a:t>
            </a:r>
          </a:p>
        </p:txBody>
      </p:sp>
      <p:sp>
        <p:nvSpPr>
          <p:cNvPr id="30" name="TextBox30"/>
          <p:cNvSpPr txBox="1"/>
          <p:nvPr/>
        </p:nvSpPr>
        <p:spPr>
          <a:xfrm>
            <a:off x="466420" y="1834134"/>
            <a:ext cx="8140700" cy="4749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048" marR="42274" indent="-3048" eaLnBrk="0">
              <a:lnSpc>
                <a:spcPct val="111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6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study</a:t>
            </a:r>
            <a:r>
              <a:rPr lang="en-US" altLang="zh-CN" sz="2400" kern="0" spc="6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7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mathematical</a:t>
            </a:r>
            <a:r>
              <a:rPr lang="en-US" altLang="zh-CN" sz="2400" kern="0" spc="6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structures</a:t>
            </a:r>
            <a:r>
              <a:rPr lang="en-US" altLang="zh-CN" sz="2400" kern="0" spc="6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6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objects</a:t>
            </a:r>
            <a:r>
              <a:rPr lang="en-US" altLang="zh-CN" sz="2400" kern="0" spc="6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kern="0" spc="6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fundamentally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discrete</a:t>
            </a:r>
            <a:r>
              <a:rPr lang="en-US" altLang="zh-CN" sz="2400" b="1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rather</a:t>
            </a:r>
            <a:r>
              <a:rPr lang="en-US" altLang="zh-CN" sz="2400" b="1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than</a:t>
            </a:r>
            <a:r>
              <a:rPr lang="en-US" altLang="zh-CN" sz="2400" b="1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continuous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  <a:p>
            <a:pPr marL="16459" marR="0" indent="0" eaLnBrk="0">
              <a:lnSpc>
                <a:spcPct val="121000"/>
              </a:lnSpc>
              <a:spcBef>
                <a:spcPts val="2394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Examples</a:t>
            </a:r>
            <a:r>
              <a:rPr lang="en-US" altLang="zh-CN" sz="2400" b="1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b="1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objects</a:t>
            </a:r>
            <a:r>
              <a:rPr lang="en-US" altLang="zh-CN" sz="2400" b="1" kern="0" spc="-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400" b="1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discrete</a:t>
            </a:r>
            <a:r>
              <a:rPr lang="en-US" altLang="zh-CN" sz="2400" b="1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values</a:t>
            </a:r>
            <a:r>
              <a:rPr lang="en-US" altLang="zh-CN" sz="2400" b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integers,</a:t>
            </a:r>
            <a:r>
              <a:rPr lang="en-US" altLang="zh-CN" sz="2400" b="1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graphs,</a:t>
            </a:r>
            <a:r>
              <a:rPr lang="en-US" altLang="zh-CN" sz="2400" b="1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400" b="1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statements</a:t>
            </a:r>
            <a:r>
              <a:rPr lang="en-US" altLang="zh-CN" sz="2400" b="1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400" b="1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logic.</a:t>
            </a:r>
          </a:p>
          <a:p>
            <a:pPr marL="16459" marR="0" indent="0" eaLnBrk="0">
              <a:lnSpc>
                <a:spcPct val="121000"/>
              </a:lnSpc>
              <a:spcBef>
                <a:spcPts val="2367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Discrete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mathematics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computer</a:t>
            </a:r>
            <a:r>
              <a:rPr lang="en-US" altLang="zh-CN" sz="2400" b="1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science.</a:t>
            </a:r>
          </a:p>
          <a:p>
            <a:pPr marL="10668" marR="0" indent="-10668" eaLnBrk="0">
              <a:lnSpc>
                <a:spcPct val="105000"/>
              </a:lnSpc>
              <a:spcBef>
                <a:spcPts val="2391"/>
              </a:spcBef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12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Concepts</a:t>
            </a:r>
            <a:r>
              <a:rPr lang="en-US" altLang="zh-CN" sz="2400" kern="0" spc="1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400" kern="0" spc="12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discrete</a:t>
            </a:r>
            <a:r>
              <a:rPr lang="en-US" altLang="zh-CN" sz="2400" kern="0" spc="12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mathematics</a:t>
            </a:r>
            <a:r>
              <a:rPr lang="en-US" altLang="zh-CN" sz="2400" kern="0" spc="11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400" kern="0" spc="12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useful</a:t>
            </a:r>
            <a:r>
              <a:rPr lang="en-US" altLang="zh-CN" sz="2400" kern="0" spc="1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describing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objects</a:t>
            </a:r>
            <a:r>
              <a:rPr lang="en-US" altLang="zh-CN" sz="2400" b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b="1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problems</a:t>
            </a:r>
            <a:r>
              <a:rPr lang="en-US" altLang="zh-CN" sz="2400" b="1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400" b="1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computer</a:t>
            </a:r>
            <a:r>
              <a:rPr lang="en-US" altLang="zh-CN" sz="24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algorithms</a:t>
            </a:r>
            <a:r>
              <a:rPr lang="en-US" altLang="zh-CN" sz="2400" b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b="1" kern="0" spc="1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programming</a:t>
            </a:r>
            <a:r>
              <a:rPr lang="en-US" altLang="zh-CN" sz="2400" b="1" kern="0" spc="2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languages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2400" b="1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These</a:t>
            </a:r>
            <a:r>
              <a:rPr lang="en-US" altLang="zh-CN" sz="2400" b="1" kern="0" spc="2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have</a:t>
            </a:r>
            <a:r>
              <a:rPr lang="en-US" altLang="zh-CN" sz="2400" kern="0" spc="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applications</a:t>
            </a:r>
            <a:r>
              <a:rPr lang="en-US" altLang="zh-CN" sz="2400" kern="0" spc="2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cryptography,</a:t>
            </a:r>
            <a:r>
              <a:rPr lang="en-US" altLang="zh-CN" sz="2400" kern="0" spc="8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automated</a:t>
            </a:r>
            <a:r>
              <a:rPr lang="en-US" altLang="zh-CN" sz="2400" kern="0" spc="8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theorem</a:t>
            </a:r>
            <a:r>
              <a:rPr lang="en-US" altLang="zh-CN" sz="2400" kern="0" spc="9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proving,</a:t>
            </a:r>
            <a:r>
              <a:rPr lang="en-US" altLang="zh-CN" sz="2400" kern="0" spc="8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8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software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development.</a:t>
            </a:r>
          </a:p>
        </p:txBody>
      </p:sp>
    </p:spTree>
    <p:extLst>
      <p:ext uri="{6215DC2F-C5BA-4801-AB66-2AAB7B3DE423}"/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F4EA44AE-6244-4733-C599-BA359347B88E"/>
          <p:cNvPicPr>
            <a:picLocks noChangeAspect="1"/>
          </p:cNvPicPr>
          <p:nvPr/>
        </p:nvPicPr>
        <p:blipFill>
          <a:blip r:embed="rId2" cstate="print">
            <a:extLst>
              <a:ext uri="{0F8AD6BA-E0B7-4657-4F99-10C3DDE455EB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2" name="E1A83827-702D-4990-485E-96F14DC94BF3"/>
          <p:cNvPicPr>
            <a:picLocks noChangeAspect="1"/>
          </p:cNvPicPr>
          <p:nvPr/>
        </p:nvPicPr>
        <p:blipFill>
          <a:blip r:embed="rId3" cstate="print">
            <a:extLst>
              <a:ext uri="{23E8EF82-4BA8-4A91-56CC-B758A34E6A40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33" name="TextBox33"/>
          <p:cNvSpPr txBox="1"/>
          <p:nvPr/>
        </p:nvSpPr>
        <p:spPr>
          <a:xfrm>
            <a:off x="8703082" y="6430899"/>
            <a:ext cx="1397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34" name="TextBox34"/>
          <p:cNvSpPr txBox="1"/>
          <p:nvPr/>
        </p:nvSpPr>
        <p:spPr>
          <a:xfrm>
            <a:off x="3933890" y="313944"/>
            <a:ext cx="13589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8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</a:t>
            </a:r>
          </a:p>
        </p:txBody>
      </p:sp>
      <p:sp>
        <p:nvSpPr>
          <p:cNvPr id="35" name="TextBox35"/>
          <p:cNvSpPr txBox="1"/>
          <p:nvPr/>
        </p:nvSpPr>
        <p:spPr>
          <a:xfrm>
            <a:off x="413995" y="1853184"/>
            <a:ext cx="8077200" cy="1879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7297" marR="0" indent="-110672" eaLnBrk="0">
              <a:lnSpc>
                <a:spcPct val="109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8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</a:t>
            </a:r>
            <a:r>
              <a:rPr lang="en-US" altLang="zh-CN" sz="2400" kern="0" spc="15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defines</a:t>
            </a:r>
            <a:r>
              <a:rPr lang="en-US" altLang="zh-CN" sz="2400" kern="0" spc="14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4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formal</a:t>
            </a:r>
            <a:r>
              <a:rPr lang="en-US" altLang="zh-CN" sz="2400" kern="0" spc="16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language</a:t>
            </a:r>
            <a:r>
              <a:rPr lang="en-US" altLang="zh-CN" sz="2400" kern="0" spc="14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400" kern="0" spc="16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representing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knowledge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making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logical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inference</a:t>
            </a:r>
          </a:p>
          <a:p>
            <a:pPr marL="0" marR="0" indent="0" eaLnBrk="0">
              <a:lnSpc>
                <a:spcPct val="121000"/>
              </a:lnSpc>
              <a:spcBef>
                <a:spcPts val="5354"/>
              </a:spcBef>
            </a:pPr>
            <a:r>
              <a:rPr lang="en-US" altLang="zh-CN" sz="2400" b="1" kern="0" spc="-6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</a:t>
            </a:r>
            <a:r>
              <a:rPr lang="en-US" altLang="zh-CN" sz="2400" b="1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defines:</a:t>
            </a:r>
          </a:p>
        </p:txBody>
      </p:sp>
      <p:sp>
        <p:nvSpPr>
          <p:cNvPr id="36" name="TextBox36"/>
          <p:cNvSpPr txBox="1"/>
          <p:nvPr/>
        </p:nvSpPr>
        <p:spPr>
          <a:xfrm>
            <a:off x="420620" y="2577084"/>
            <a:ext cx="81153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•It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helps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understand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how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construct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valid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argument</a:t>
            </a:r>
          </a:p>
        </p:txBody>
      </p:sp>
      <p:sp>
        <p:nvSpPr>
          <p:cNvPr id="37" name="TextBox37"/>
          <p:cNvSpPr txBox="1"/>
          <p:nvPr/>
        </p:nvSpPr>
        <p:spPr>
          <a:xfrm>
            <a:off x="406679" y="3662934"/>
            <a:ext cx="6096000" cy="1130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Syntax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statements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meaning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statements</a:t>
            </a:r>
          </a:p>
          <a:p>
            <a:pPr marL="0" marR="0" indent="0" eaLnBrk="0">
              <a:lnSpc>
                <a:spcPct val="104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rules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logical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inference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(manipulation)</a:t>
            </a:r>
          </a:p>
        </p:txBody>
      </p:sp>
    </p:spTree>
    <p:extLst>
      <p:ext uri="{8CB882A9-8D46-4462-88EB-B85D47406C00}"/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6AC44CDD-511E-451E-64B7-58492546CFE2"/>
          <p:cNvPicPr>
            <a:picLocks noChangeAspect="1"/>
          </p:cNvPicPr>
          <p:nvPr/>
        </p:nvPicPr>
        <p:blipFill>
          <a:blip r:embed="rId2" cstate="print">
            <a:extLst>
              <a:ext uri="{BB25AA86-9DDA-4B44-CA90-0BF9DF656286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9" name="86CE63D6-AB49-4100-7FE6-FC43CDFEEE3D"/>
          <p:cNvPicPr>
            <a:picLocks noChangeAspect="1"/>
          </p:cNvPicPr>
          <p:nvPr/>
        </p:nvPicPr>
        <p:blipFill>
          <a:blip r:embed="rId3" cstate="print">
            <a:extLst>
              <a:ext uri="{23947F0D-A139-44E0-A4A6-E3C2480DED47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40" name="TextBox40"/>
          <p:cNvSpPr txBox="1"/>
          <p:nvPr/>
        </p:nvSpPr>
        <p:spPr>
          <a:xfrm>
            <a:off x="8704682" y="6430899"/>
            <a:ext cx="1397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41" name="TextBox41"/>
          <p:cNvSpPr txBox="1"/>
          <p:nvPr/>
        </p:nvSpPr>
        <p:spPr>
          <a:xfrm>
            <a:off x="2323182" y="313944"/>
            <a:ext cx="45720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4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Propositional</a:t>
            </a:r>
            <a:r>
              <a:rPr lang="en-US" altLang="zh-CN" sz="4000" b="1" kern="0" spc="2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4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</a:t>
            </a:r>
          </a:p>
        </p:txBody>
      </p:sp>
      <p:sp>
        <p:nvSpPr>
          <p:cNvPr id="42" name="TextBox42"/>
          <p:cNvSpPr txBox="1"/>
          <p:nvPr/>
        </p:nvSpPr>
        <p:spPr>
          <a:xfrm>
            <a:off x="542620" y="1468527"/>
            <a:ext cx="8166100" cy="4406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6706" marR="0" indent="0" eaLnBrk="0">
              <a:lnSpc>
                <a:spcPct val="121000"/>
              </a:lnSpc>
            </a:pPr>
            <a:r>
              <a:rPr lang="en-US" altLang="zh-CN" sz="2400" b="1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b="1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simplest</a:t>
            </a:r>
            <a:r>
              <a:rPr lang="en-US" altLang="zh-CN" sz="2400" b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</a:t>
            </a:r>
          </a:p>
          <a:p>
            <a:pPr marL="16459" marR="0" indent="0" eaLnBrk="0">
              <a:lnSpc>
                <a:spcPct val="121000"/>
              </a:lnSpc>
              <a:spcBef>
                <a:spcPts val="2360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1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</a:t>
            </a:r>
            <a:r>
              <a:rPr lang="en-US" altLang="zh-CN" sz="2400" b="1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statement</a:t>
            </a:r>
            <a:r>
              <a:rPr lang="en-US" altLang="zh-CN" sz="2400" b="1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b="1" kern="0" spc="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either</a:t>
            </a:r>
            <a:r>
              <a:rPr lang="en-US" altLang="zh-CN" sz="2400" b="1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true</a:t>
            </a:r>
            <a:r>
              <a:rPr lang="en-US" altLang="zh-CN" sz="2400" b="1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400" b="1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false.</a:t>
            </a:r>
          </a:p>
          <a:p>
            <a:pPr marL="16459" marR="0" indent="0" eaLnBrk="0">
              <a:lnSpc>
                <a:spcPct val="121000"/>
              </a:lnSpc>
              <a:spcBef>
                <a:spcPts val="2368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Examples:</a:t>
            </a:r>
          </a:p>
          <a:p>
            <a:pPr marL="0" marR="0" indent="0" eaLnBrk="0">
              <a:lnSpc>
                <a:spcPct val="98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Airport</a:t>
            </a:r>
            <a:r>
              <a:rPr lang="en-US" altLang="zh-CN" sz="2400" kern="0" spc="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located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North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Part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Dhaka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City.</a:t>
            </a:r>
          </a:p>
          <a:p>
            <a:pPr marL="16459" marR="0" indent="0" eaLnBrk="0">
              <a:lnSpc>
                <a:spcPct val="108000"/>
              </a:lnSpc>
            </a:pPr>
            <a:r>
              <a:rPr lang="en-US" altLang="zh-CN" sz="2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(T)</a:t>
            </a:r>
          </a:p>
          <a:p>
            <a:pPr marL="0" marR="0" indent="0" eaLnBrk="0">
              <a:lnSpc>
                <a:spcPct val="99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+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8.</a:t>
            </a:r>
          </a:p>
          <a:p>
            <a:pPr marL="16459" marR="0" indent="0" eaLnBrk="0">
              <a:lnSpc>
                <a:spcPct val="108000"/>
              </a:lnSpc>
            </a:pPr>
            <a:r>
              <a:rPr lang="en-US" altLang="zh-CN" sz="2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(F)</a:t>
            </a:r>
          </a:p>
          <a:p>
            <a:pPr marL="0" marR="0" indent="0" eaLnBrk="0">
              <a:lnSpc>
                <a:spcPct val="98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raining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today.</a:t>
            </a:r>
          </a:p>
          <a:p>
            <a:pPr marL="16459" marR="0" indent="0" eaLnBrk="0">
              <a:lnSpc>
                <a:spcPct val="108000"/>
              </a:lnSpc>
            </a:pPr>
            <a:r>
              <a:rPr lang="en-US" altLang="zh-CN" sz="2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(either</a:t>
            </a:r>
            <a:r>
              <a:rPr lang="en-US" altLang="zh-CN" sz="2400" b="1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</a:t>
            </a:r>
            <a:r>
              <a:rPr lang="en-US" altLang="zh-CN" sz="2400" b="1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400" b="1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F)</a:t>
            </a:r>
          </a:p>
        </p:txBody>
      </p:sp>
    </p:spTree>
    <p:extLst>
      <p:ext uri="{D272BDEB-2711-46F3-D6D3-053ED8161D74}"/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EF560793-2BAC-455A-3CCC-F6E4DA75D658"/>
          <p:cNvPicPr>
            <a:picLocks noChangeAspect="1"/>
          </p:cNvPicPr>
          <p:nvPr/>
        </p:nvPicPr>
        <p:blipFill>
          <a:blip r:embed="rId2" cstate="print">
            <a:extLst>
              <a:ext uri="{21D761B8-DE12-48E7-BE21-B0D395552686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4" name="17E0DD80-31EA-495B-2CB7-E584F90992BF"/>
          <p:cNvPicPr>
            <a:picLocks noChangeAspect="1"/>
          </p:cNvPicPr>
          <p:nvPr/>
        </p:nvPicPr>
        <p:blipFill>
          <a:blip r:embed="rId3" cstate="print">
            <a:extLst>
              <a:ext uri="{A0AFB322-C5BF-464E-04DF-AA5D93983A29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45" name="TextBox45"/>
          <p:cNvSpPr txBox="1"/>
          <p:nvPr/>
        </p:nvSpPr>
        <p:spPr>
          <a:xfrm>
            <a:off x="8703616" y="6430899"/>
            <a:ext cx="1397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46" name="TextBox46"/>
          <p:cNvSpPr txBox="1"/>
          <p:nvPr/>
        </p:nvSpPr>
        <p:spPr>
          <a:xfrm>
            <a:off x="2323182" y="313944"/>
            <a:ext cx="45720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4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Propositional</a:t>
            </a:r>
            <a:r>
              <a:rPr lang="en-US" altLang="zh-CN" sz="4000" b="1" kern="0" spc="2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4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</a:t>
            </a:r>
          </a:p>
        </p:txBody>
      </p:sp>
      <p:sp>
        <p:nvSpPr>
          <p:cNvPr id="47" name="TextBox47"/>
          <p:cNvSpPr txBox="1"/>
          <p:nvPr/>
        </p:nvSpPr>
        <p:spPr>
          <a:xfrm>
            <a:off x="542671" y="1468527"/>
            <a:ext cx="6756400" cy="5054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504" marR="0" indent="0" eaLnBrk="0">
              <a:lnSpc>
                <a:spcPct val="121000"/>
              </a:lnSpc>
            </a:pPr>
            <a:r>
              <a:rPr lang="en-US" altLang="zh-CN" sz="2400" b="1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Examples</a:t>
            </a:r>
            <a:r>
              <a:rPr lang="en-US" altLang="zh-CN" sz="2400" b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(cont.):</a:t>
            </a:r>
          </a:p>
          <a:p>
            <a:pPr marL="0" marR="0" indent="0" eaLnBrk="0">
              <a:lnSpc>
                <a:spcPct val="115000"/>
              </a:lnSpc>
              <a:spcBef>
                <a:spcPts val="2407"/>
              </a:spcBef>
            </a:pPr>
            <a:r>
              <a:rPr lang="en-US" altLang="zh-CN" sz="20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0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How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you?</a:t>
            </a:r>
          </a:p>
          <a:p>
            <a:pPr marL="13716" marR="0" indent="0" eaLnBrk="0">
              <a:lnSpc>
                <a:spcPct val="109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b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question</a:t>
            </a:r>
            <a:r>
              <a:rPr lang="en-US" altLang="zh-CN" sz="2000" b="1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b="1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000" b="1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b="1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</a:t>
            </a:r>
          </a:p>
          <a:p>
            <a:pPr marL="0" marR="0" indent="0" eaLnBrk="0">
              <a:lnSpc>
                <a:spcPct val="115000"/>
              </a:lnSpc>
              <a:spcBef>
                <a:spcPts val="2050"/>
              </a:spcBef>
            </a:pPr>
            <a:r>
              <a:rPr lang="en-US" altLang="zh-CN" sz="20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0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+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</a:p>
          <a:p>
            <a:pPr marL="13716" marR="0" indent="0" eaLnBrk="0">
              <a:lnSpc>
                <a:spcPct val="109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since</a:t>
            </a:r>
            <a:r>
              <a:rPr lang="en-US" altLang="zh-CN" sz="2000" b="1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000" b="1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b="1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000" b="1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specified,</a:t>
            </a:r>
            <a:r>
              <a:rPr lang="en-US" altLang="zh-CN" sz="2000" b="1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neither</a:t>
            </a:r>
            <a:r>
              <a:rPr lang="en-US" altLang="zh-CN" sz="2000" b="1" kern="0" spc="-1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true</a:t>
            </a:r>
            <a:r>
              <a:rPr lang="en-US" altLang="zh-CN" sz="2000" b="1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nor</a:t>
            </a:r>
            <a:r>
              <a:rPr lang="en-US" altLang="zh-CN" sz="2000" b="1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false</a:t>
            </a:r>
          </a:p>
          <a:p>
            <a:pPr marL="0" marR="0" indent="0" eaLnBrk="0">
              <a:lnSpc>
                <a:spcPct val="115000"/>
              </a:lnSpc>
              <a:spcBef>
                <a:spcPts val="2048"/>
              </a:spcBef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0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prime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number.</a:t>
            </a:r>
          </a:p>
          <a:p>
            <a:pPr marL="13716" marR="0" indent="0" eaLnBrk="0">
              <a:lnSpc>
                <a:spcPct val="109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(T)</a:t>
            </a:r>
          </a:p>
          <a:p>
            <a:pPr marL="0" marR="0" indent="0" eaLnBrk="0">
              <a:lnSpc>
                <a:spcPct val="115000"/>
              </a:lnSpc>
              <a:spcBef>
                <a:spcPts val="2046"/>
              </a:spcBef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0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She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very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talented.</a:t>
            </a:r>
          </a:p>
          <a:p>
            <a:pPr marL="13716" marR="0" indent="0" eaLnBrk="0">
              <a:lnSpc>
                <a:spcPct val="109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since</a:t>
            </a:r>
            <a:r>
              <a:rPr lang="en-US" altLang="zh-CN" sz="2000" b="1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she</a:t>
            </a:r>
            <a:r>
              <a:rPr lang="en-US" altLang="zh-CN" sz="2000" b="1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b="1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000" b="1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specified,</a:t>
            </a:r>
            <a:r>
              <a:rPr lang="en-US" altLang="zh-CN" sz="2000" b="1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neither</a:t>
            </a:r>
            <a:r>
              <a:rPr lang="en-US" altLang="zh-CN" sz="2000" b="1" kern="0" spc="-1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true</a:t>
            </a:r>
            <a:r>
              <a:rPr lang="en-US" altLang="zh-CN" sz="2000" b="1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nor</a:t>
            </a:r>
            <a:r>
              <a:rPr lang="en-US" altLang="zh-CN" sz="2000" b="1" kern="0" spc="-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false</a:t>
            </a:r>
          </a:p>
          <a:p>
            <a:pPr marL="0" marR="0" indent="0" eaLnBrk="0">
              <a:lnSpc>
                <a:spcPct val="115000"/>
              </a:lnSpc>
              <a:spcBef>
                <a:spcPts val="2049"/>
              </a:spcBef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There</a:t>
            </a:r>
            <a:r>
              <a:rPr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other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life</a:t>
            </a:r>
            <a:r>
              <a:rPr lang="en-US" altLang="zh-CN" sz="20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forms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other</a:t>
            </a:r>
            <a:r>
              <a:rPr lang="en-US" altLang="zh-CN" sz="20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planets</a:t>
            </a:r>
            <a:r>
              <a:rPr lang="en-US" altLang="zh-CN" sz="20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0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universe.</a:t>
            </a:r>
          </a:p>
          <a:p>
            <a:pPr marL="13716" marR="0" indent="0" eaLnBrk="0">
              <a:lnSpc>
                <a:spcPct val="109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either</a:t>
            </a:r>
            <a:r>
              <a:rPr lang="en-US" altLang="zh-CN" sz="2000" b="1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</a:t>
            </a:r>
            <a:r>
              <a:rPr lang="en-US" altLang="zh-CN" sz="2000" b="1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000" b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</a:p>
        </p:txBody>
      </p:sp>
    </p:spTree>
    <p:extLst>
      <p:ext uri="{EA830DA2-BDFA-407D-1074-D46578C4C5DB}"/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A9153D9F-33DB-4FEE-0C89-0E16319E1097"/>
          <p:cNvPicPr>
            <a:picLocks noChangeAspect="1"/>
          </p:cNvPicPr>
          <p:nvPr/>
        </p:nvPicPr>
        <p:blipFill>
          <a:blip r:embed="rId2" cstate="print">
            <a:extLst>
              <a:ext uri="{947ED53D-CD45-43AC-CF59-9DDCBA1B9A0D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9" name="20D7078C-922B-41AA-BC89-6FD901BD9629"/>
          <p:cNvPicPr>
            <a:picLocks noChangeAspect="1"/>
          </p:cNvPicPr>
          <p:nvPr/>
        </p:nvPicPr>
        <p:blipFill>
          <a:blip r:embed="rId3" cstate="print">
            <a:extLst>
              <a:ext uri="{FAC84BED-E752-41BE-9581-7A3312DE93B8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50" name="TextBox50"/>
          <p:cNvSpPr txBox="1"/>
          <p:nvPr/>
        </p:nvSpPr>
        <p:spPr>
          <a:xfrm>
            <a:off x="8703794" y="6430899"/>
            <a:ext cx="1397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9</a:t>
            </a:r>
          </a:p>
        </p:txBody>
      </p:sp>
      <p:sp>
        <p:nvSpPr>
          <p:cNvPr id="51" name="TextBox51"/>
          <p:cNvSpPr txBox="1"/>
          <p:nvPr/>
        </p:nvSpPr>
        <p:spPr>
          <a:xfrm>
            <a:off x="1843940" y="313944"/>
            <a:ext cx="55245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Composite</a:t>
            </a:r>
            <a:r>
              <a:rPr lang="en-US" altLang="zh-CN" sz="4000" b="1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Statements</a:t>
            </a:r>
          </a:p>
        </p:txBody>
      </p:sp>
      <p:sp>
        <p:nvSpPr>
          <p:cNvPr id="52" name="TextBox52"/>
          <p:cNvSpPr txBox="1"/>
          <p:nvPr/>
        </p:nvSpPr>
        <p:spPr>
          <a:xfrm>
            <a:off x="632587" y="3112770"/>
            <a:ext cx="4051300" cy="1257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</a:t>
            </a:r>
            <a:r>
              <a:rPr lang="en-US" altLang="zh-CN" sz="20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A:</a:t>
            </a:r>
            <a:r>
              <a:rPr lang="en-US" altLang="zh-CN" sz="2000" kern="0" spc="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rains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outside</a:t>
            </a:r>
          </a:p>
          <a:p>
            <a:pPr marL="0" marR="0" indent="0" eaLnBrk="0">
              <a:lnSpc>
                <a:spcPct val="104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B: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will</a:t>
            </a:r>
            <a:r>
              <a:rPr lang="en-US" altLang="zh-CN" sz="20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see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movie</a:t>
            </a:r>
          </a:p>
          <a:p>
            <a:pPr marL="0" marR="0" indent="0" eaLnBrk="0">
              <a:lnSpc>
                <a:spcPct val="115000"/>
              </a:lnSpc>
              <a:spcBef>
                <a:spcPts val="2163"/>
              </a:spcBef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-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new</a:t>
            </a:r>
            <a:r>
              <a:rPr lang="en-US" altLang="zh-CN" sz="20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(combined)</a:t>
            </a:r>
            <a:r>
              <a:rPr lang="en-US" altLang="zh-CN" sz="20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proposition:</a:t>
            </a:r>
          </a:p>
        </p:txBody>
      </p:sp>
      <p:sp>
        <p:nvSpPr>
          <p:cNvPr id="53" name="TextBox53"/>
          <p:cNvSpPr txBox="1"/>
          <p:nvPr/>
        </p:nvSpPr>
        <p:spPr>
          <a:xfrm>
            <a:off x="528570" y="1472184"/>
            <a:ext cx="7823200" cy="3200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01833" marR="0" indent="-101833" eaLnBrk="0">
              <a:lnSpc>
                <a:spcPct val="111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More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complex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propositional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statements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built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elementary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statements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using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logical</a:t>
            </a:r>
            <a:r>
              <a:rPr lang="en-US" altLang="zh-CN" sz="2400" b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connectives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  <a:p>
            <a:pPr marL="109097" marR="0" indent="0" eaLnBrk="0">
              <a:lnSpc>
                <a:spcPct val="121000"/>
              </a:lnSpc>
              <a:spcBef>
                <a:spcPts val="4367"/>
              </a:spcBef>
            </a:pPr>
            <a:r>
              <a:rPr lang="en-US" altLang="zh-CN" sz="20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</a:p>
          <a:p>
            <a:pPr marL="114177" marR="0" indent="0" eaLnBrk="0">
              <a:lnSpc>
                <a:spcPct val="115000"/>
              </a:lnSpc>
              <a:spcBef>
                <a:spcPts val="9243"/>
              </a:spcBef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rains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outside</a:t>
            </a:r>
            <a:r>
              <a:rPr lang="en-US" altLang="zh-CN" sz="20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then</a:t>
            </a:r>
            <a:r>
              <a:rPr lang="en-US" altLang="zh-CN" sz="20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will</a:t>
            </a:r>
            <a:r>
              <a:rPr lang="en-US" altLang="zh-CN" sz="20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see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movie</a:t>
            </a:r>
          </a:p>
        </p:txBody>
      </p:sp>
    </p:spTree>
    <p:extLst>
      <p:ext uri="{88109845-052D-4949-11E2-C174AEAF4A87}"/>
    </p:extLst>
  </p:cSld>
  <p:clrMapOvr>
    <a:masterClrMapping/>
  </p:clrMapOvr>
</p:sld>
</file>

<file path=ppt/theme/theme1.xml><?xml version="1.0" encoding="utf-8"?>
<a:theme xmlns:a="http://schemas.openxmlformats.org/drawingml/2006/main" name="4F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124002F0-1795-4378-311A-C4BF16B33955}"/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2902</Words>
  <Application>Microsoft Office PowerPoint</Application>
  <PresentationFormat>On-screen Show (4:3)</PresentationFormat>
  <Paragraphs>648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 Unicode MS</vt:lpstr>
      <vt:lpstr>宋体</vt:lpstr>
      <vt:lpstr>Arial</vt:lpstr>
      <vt:lpstr>Calibri</vt:lpstr>
      <vt:lpstr>Calibri Light</vt:lpstr>
      <vt:lpstr>Times New Roman</vt:lpstr>
      <vt:lpstr>4Fffice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ROKEYA</cp:lastModifiedBy>
  <cp:revision>1</cp:revision>
  <dcterms:modified xsi:type="dcterms:W3CDTF">2021-10-19T05:34:09Z</dcterms:modified>
</cp:coreProperties>
</file>