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31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7818B029-FF0B-4E39-E743-D5CBCF6AEA87}"/>
    <p:ext uri="{38A55D6D-215A-4547-82CC-3A446C009497}"/>
    <p:ext uri="{0EE10380-EF12-4A8C-C292-850B554A3E92}"/>
  </p:extLst>
</p:presentationPr>
</file>

<file path=ppt/tableStyles.xml><?xml version="1.0" encoding="utf-8"?>
<a:tblStyleLst xmlns:a="http://schemas.openxmlformats.org/drawingml/2006/main" def="{F8AE5F21-BAE3-484B-8345-B261A44C5EE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371B-A166-4ECE-9950-239299BDC05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FC3-B829-473B-E906-07CDB879E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B79AED2-6E82-4F7D-BDEA-2E82A68F1851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B1F-39FC-40DA-8821-4B4CB3A880A1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FCB-83DD-4D78-0ACA-45F73D7A6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DE02234-9007-4E5D-F0C8-6AEBAE46A6AF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0A4-58F0-4FAE-368C-F1BBFE0C59A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170-17F3-4B29-DD4E-2E79900B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87FB97F-5D75-4316-52DD-425E0DD23991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509A-9F68-4728-52DB-108099DA777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D9CA-71DE-4AD3-F165-C6028AFD3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17B6DE0-976A-4481-001A-57BC571A100F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C41D-D480-4A8F-3B0B-F15CA6600CB0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771-053C-4D59-DE8B-955CE1FED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915D7A2-224F-42AD-43A7-E3E3307CBC3D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3DC-BFE1-489D-04DB-004AF35554A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3F0A-ECE7-4463-F181-F03450451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4A71993-D506-47AD-6DBD-C2D9C70ADDCE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90CE-B9A1-43B5-C154-51EE1C4E7B8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6BC0-CF8A-49FB-5226-015F8C45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431D3D2-0BCE-4E89-4A5B-62C44A915B69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F033-767D-48AE-D6A3-0A8CC1A0249F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2EBA-1454-4B5A-810F-E7E0A00EE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F1B429C-B8DE-43D6-CFA3-C6CE40C14CCE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AAC-D0B8-41DC-4ECE-045930A9BDF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40B7-BB13-4A67-10DD-63C4E1995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8E0B691-EF87-43CD-C380-8BB5CC9EC07A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4D24-BBB9-48DA-6DC5-D2EDBAFDC756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78B1-3EC4-4E17-10C6-4701576C8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0EEEA94-B738-48DB-2359-3E32A83ABDA5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BE98-CFFD-4DC7-8AEA-E95857AA5340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B62-6C47-4402-8062-C87C2B1EB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BB56BDF-357C-4F98-5DAF-03CD34BB43F1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44A7-F698-447F-063F-BB75A6B16C3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B813-D901-4481-2733-5D3DF7F8E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43D61CF-2F14-469D-FC93-30F0F77E8B1C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F9BDFDF-25B3-4606-797A-88D7CBA425F2"/>
          <p:cNvPicPr>
            <a:picLocks noChangeAspect="1"/>
          </p:cNvPicPr>
          <p:nvPr/>
        </p:nvPicPr>
        <p:blipFill>
          <a:blip r:embed="rId2" cstate="print">
            <a:extLst>
              <a:ext uri="{357348C8-89D7-47BB-FF33-1EFCB5F32C7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DA4AE74C-B29A-43EB-8A34-D9F764617C07"/>
          <p:cNvPicPr>
            <a:picLocks noChangeAspect="1"/>
          </p:cNvPicPr>
          <p:nvPr/>
        </p:nvPicPr>
        <p:blipFill>
          <a:blip r:embed="rId3" cstate="print">
            <a:extLst>
              <a:ext uri="{B88DE6CF-1D5D-49E6-B162-1E1F654350A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8715706" y="6430899"/>
            <a:ext cx="1270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5"/>
          <p:cNvSpPr txBox="1"/>
          <p:nvPr/>
        </p:nvSpPr>
        <p:spPr>
          <a:xfrm>
            <a:off x="1037929" y="313944"/>
            <a:ext cx="71501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Basic</a:t>
            </a:r>
            <a:r>
              <a:rPr lang="en-US" altLang="zh-CN" sz="4000" b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40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</a:t>
            </a:r>
            <a:r>
              <a:rPr lang="en-US" altLang="zh-CN" sz="4000" b="1" kern="0" spc="2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40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6" name="TextBox6"/>
          <p:cNvSpPr txBox="1"/>
          <p:nvPr/>
        </p:nvSpPr>
        <p:spPr>
          <a:xfrm>
            <a:off x="3998485" y="4624654"/>
            <a:ext cx="1193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4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Lecture</a:t>
            </a:r>
            <a:r>
              <a:rPr lang="en-US" altLang="zh-CN" sz="2400" kern="0" spc="-1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C875E2F7-E37D-4B94-FE24-A582815D5C83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DC25D2A0-C1D8-4D59-EA90-36DF741BC2DE"/>
          <p:cNvPicPr>
            <a:picLocks noChangeAspect="1"/>
          </p:cNvPicPr>
          <p:nvPr/>
        </p:nvPicPr>
        <p:blipFill>
          <a:blip r:embed="rId2" cstate="print">
            <a:extLst>
              <a:ext uri="{52F6207B-B1B4-44D8-FFD9-1F3623284A2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5" name="9B489C79-903D-4C4D-90AA-119F606FB503"/>
          <p:cNvPicPr>
            <a:picLocks noChangeAspect="1"/>
          </p:cNvPicPr>
          <p:nvPr/>
        </p:nvPicPr>
        <p:blipFill>
          <a:blip r:embed="rId3" cstate="print">
            <a:extLst>
              <a:ext uri="{AC03E46A-8BE4-48E7-39F1-8FEA24C74B8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6" name="TextBox76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7" name="TextBox77"/>
          <p:cNvSpPr txBox="1"/>
          <p:nvPr/>
        </p:nvSpPr>
        <p:spPr>
          <a:xfrm>
            <a:off x="1297852" y="313944"/>
            <a:ext cx="6591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Venn</a:t>
            </a:r>
            <a:r>
              <a:rPr lang="en-US" altLang="zh-CN" sz="40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diagram</a:t>
            </a:r>
            <a:r>
              <a:rPr lang="en-US" altLang="zh-CN" sz="40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Empty</a:t>
            </a:r>
            <a:r>
              <a:rPr lang="en-US" altLang="zh-CN" sz="40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78" name="TextBox78"/>
          <p:cNvSpPr txBox="1"/>
          <p:nvPr/>
        </p:nvSpPr>
        <p:spPr>
          <a:xfrm>
            <a:off x="482879" y="1447800"/>
            <a:ext cx="4572000" cy="1181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74930" eaLnBrk="0">
              <a:lnSpc>
                <a:spcPct val="89000"/>
              </a:lnSpc>
            </a:pP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Theorem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4200" kern="0" spc="6469" noProof="0" dirty="0" smtClean="0"/>
              <a:t> </a:t>
            </a:r>
          </a:p>
          <a:p>
            <a:pPr marL="0" marR="0" indent="0" eaLnBrk="0">
              <a:lnSpc>
                <a:spcPct val="121000"/>
              </a:lnSpc>
              <a:spcBef>
                <a:spcPts val="1672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Empty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79" name="FE897294-F45F-4FA7-791A-102664BE35B2"/>
          <p:cNvPicPr>
            <a:picLocks noChangeAspect="1"/>
          </p:cNvPicPr>
          <p:nvPr/>
        </p:nvPicPr>
        <p:blipFill>
          <a:blip r:embed="rId4" cstate="print">
            <a:extLst>
              <a:ext uri="{D7F1595D-0D0E-47A9-8BF7-EF05A3AA6460}"/>
            </a:extLst>
          </a:blip>
          <a:stretch>
            <a:fillRect/>
          </a:stretch>
        </p:blipFill>
        <p:spPr>
          <a:xfrm>
            <a:off x="2057400" y="1447800"/>
            <a:ext cx="971550" cy="533400"/>
          </a:xfrm>
          <a:prstGeom prst="rect">
            <a:avLst/>
          </a:prstGeom>
        </p:spPr>
      </p:pic>
      <p:pic>
        <p:nvPicPr>
          <p:cNvPr id="80" name="87445DCA-0D87-46AA-45CB-8AADE0A6D6E8"/>
          <p:cNvPicPr>
            <a:picLocks noChangeAspect="1"/>
          </p:cNvPicPr>
          <p:nvPr/>
        </p:nvPicPr>
        <p:blipFill>
          <a:blip r:embed="rId5" cstate="print">
            <a:extLst>
              <a:ext uri="{9FF40B48-025A-45E0-708E-8678D4ED2988}"/>
            </a:extLst>
          </a:blip>
          <a:stretch>
            <a:fillRect/>
          </a:stretch>
        </p:blipFill>
        <p:spPr>
          <a:xfrm>
            <a:off x="2362200" y="3200400"/>
            <a:ext cx="3657600" cy="1981200"/>
          </a:xfrm>
          <a:prstGeom prst="rect">
            <a:avLst/>
          </a:prstGeom>
        </p:spPr>
      </p:pic>
      <p:pic>
        <p:nvPicPr>
          <p:cNvPr id="81" name="953F8D4C-A5D4-487D-3243-D3D3268AAE2E"/>
          <p:cNvPicPr>
            <a:picLocks noChangeAspect="1"/>
          </p:cNvPicPr>
          <p:nvPr/>
        </p:nvPicPr>
        <p:blipFill>
          <a:blip r:embed="rId6" cstate="print">
            <a:extLst>
              <a:ext uri="{E88D60F1-A530-4461-1372-49B8CFD7E684}"/>
            </a:extLst>
          </a:blip>
          <a:stretch>
            <a:fillRect/>
          </a:stretch>
        </p:blipFill>
        <p:spPr>
          <a:xfrm>
            <a:off x="2351088" y="2495550"/>
            <a:ext cx="3695700" cy="2705100"/>
          </a:xfrm>
          <a:prstGeom prst="rect">
            <a:avLst/>
          </a:prstGeom>
        </p:spPr>
      </p:pic>
      <p:sp>
        <p:nvSpPr>
          <p:cNvPr id="82" name="TextBox82"/>
          <p:cNvSpPr txBox="1"/>
          <p:nvPr/>
        </p:nvSpPr>
        <p:spPr>
          <a:xfrm>
            <a:off x="2472004" y="3224784"/>
            <a:ext cx="2413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</a:p>
        </p:txBody>
      </p:sp>
      <p:pic>
        <p:nvPicPr>
          <p:cNvPr id="83" name="A2FEEEEE-DC33-4988-81D2-56FB2451E68C"/>
          <p:cNvPicPr>
            <a:picLocks noChangeAspect="1"/>
          </p:cNvPicPr>
          <p:nvPr/>
        </p:nvPicPr>
        <p:blipFill>
          <a:blip r:embed="rId7" cstate="print">
            <a:extLst>
              <a:ext uri="{8621B725-8EC3-4904-9EE3-38C33EB7615C}"/>
            </a:extLst>
          </a:blip>
          <a:stretch>
            <a:fillRect/>
          </a:stretch>
        </p:blipFill>
        <p:spPr>
          <a:xfrm>
            <a:off x="3886200" y="4191000"/>
            <a:ext cx="381000" cy="304800"/>
          </a:xfrm>
          <a:prstGeom prst="rect">
            <a:avLst/>
          </a:prstGeom>
        </p:spPr>
      </p:pic>
      <p:pic>
        <p:nvPicPr>
          <p:cNvPr id="84" name="8F651D6E-F800-47B5-7020-FF753681097B"/>
          <p:cNvPicPr>
            <a:picLocks noChangeAspect="1"/>
          </p:cNvPicPr>
          <p:nvPr/>
        </p:nvPicPr>
        <p:blipFill>
          <a:blip r:embed="rId8" cstate="print">
            <a:extLst>
              <a:ext uri="{766079FF-EBF1-4436-3F15-7A3DD036DA6C}"/>
            </a:extLst>
          </a:blip>
          <a:stretch>
            <a:fillRect/>
          </a:stretch>
        </p:blipFill>
        <p:spPr>
          <a:xfrm>
            <a:off x="2500000" y="2495550"/>
            <a:ext cx="1790700" cy="2019300"/>
          </a:xfrm>
          <a:prstGeom prst="rect">
            <a:avLst/>
          </a:prstGeom>
        </p:spPr>
      </p:pic>
      <p:sp>
        <p:nvSpPr>
          <p:cNvPr id="85" name="TextBox85"/>
          <p:cNvSpPr txBox="1"/>
          <p:nvPr/>
        </p:nvSpPr>
        <p:spPr>
          <a:xfrm>
            <a:off x="4055415" y="4218122"/>
            <a:ext cx="1778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</a:p>
        </p:txBody>
      </p:sp>
      <p:pic>
        <p:nvPicPr>
          <p:cNvPr id="86" name="5B992E4F-42A2-482B-1075-A07FBB41F4BF"/>
          <p:cNvPicPr>
            <a:picLocks noChangeAspect="1"/>
          </p:cNvPicPr>
          <p:nvPr/>
        </p:nvPicPr>
        <p:blipFill>
          <a:blip r:embed="rId9" cstate="print">
            <a:extLst>
              <a:ext uri="{49E6721F-E7D0-44E4-294D-584230857A4A}"/>
            </a:extLst>
          </a:blip>
          <a:stretch>
            <a:fillRect/>
          </a:stretch>
        </p:blipFill>
        <p:spPr>
          <a:xfrm>
            <a:off x="2500000" y="2495550"/>
            <a:ext cx="1866900" cy="2552700"/>
          </a:xfrm>
          <a:prstGeom prst="rect">
            <a:avLst/>
          </a:prstGeom>
        </p:spPr>
      </p:pic>
      <p:pic>
        <p:nvPicPr>
          <p:cNvPr id="87" name="B27CA374-F4FF-48D8-8723-77EB439ADE66"/>
          <p:cNvPicPr>
            <a:picLocks noChangeAspect="1"/>
          </p:cNvPicPr>
          <p:nvPr/>
        </p:nvPicPr>
        <p:blipFill>
          <a:blip r:embed="rId10" cstate="print">
            <a:extLst>
              <a:ext uri="{223F7B6F-01CA-487D-BB08-814FB018CAAC}"/>
            </a:extLst>
          </a:blip>
          <a:stretch>
            <a:fillRect/>
          </a:stretch>
        </p:blipFill>
        <p:spPr>
          <a:xfrm>
            <a:off x="3352800" y="4114800"/>
            <a:ext cx="76200" cy="152400"/>
          </a:xfrm>
          <a:prstGeom prst="rect">
            <a:avLst/>
          </a:prstGeom>
        </p:spPr>
      </p:pic>
      <p:pic>
        <p:nvPicPr>
          <p:cNvPr id="88" name="4E73503B-A9AD-49BD-D84F-1F214B616796"/>
          <p:cNvPicPr>
            <a:picLocks noChangeAspect="1"/>
          </p:cNvPicPr>
          <p:nvPr/>
        </p:nvPicPr>
        <p:blipFill>
          <a:blip r:embed="rId11" cstate="print">
            <a:extLst>
              <a:ext uri="{A659C376-B603-4CB1-8B75-2180EFBA3E4E}"/>
            </a:extLst>
          </a:blip>
          <a:stretch>
            <a:fillRect/>
          </a:stretch>
        </p:blipFill>
        <p:spPr>
          <a:xfrm>
            <a:off x="2500000" y="2495550"/>
            <a:ext cx="1562100" cy="2400300"/>
          </a:xfrm>
          <a:prstGeom prst="rect">
            <a:avLst/>
          </a:prstGeom>
        </p:spPr>
      </p:pic>
      <p:pic>
        <p:nvPicPr>
          <p:cNvPr id="89" name="3C5079B2-1574-4380-7CF7-88B5394FC50C"/>
          <p:cNvPicPr>
            <a:picLocks noChangeAspect="1"/>
          </p:cNvPicPr>
          <p:nvPr/>
        </p:nvPicPr>
        <p:blipFill>
          <a:blip r:embed="rId10" cstate="print">
            <a:extLst>
              <a:ext uri="{EC5A368C-581B-400E-D2BD-6984D89E09B7}"/>
            </a:extLst>
          </a:blip>
          <a:stretch>
            <a:fillRect/>
          </a:stretch>
        </p:blipFill>
        <p:spPr>
          <a:xfrm>
            <a:off x="3810000" y="4038600"/>
            <a:ext cx="76200" cy="152400"/>
          </a:xfrm>
          <a:prstGeom prst="rect">
            <a:avLst/>
          </a:prstGeom>
        </p:spPr>
      </p:pic>
      <p:pic>
        <p:nvPicPr>
          <p:cNvPr id="90" name="15C46CD3-69D2-4883-D1B2-73D502B6089C"/>
          <p:cNvPicPr>
            <a:picLocks noChangeAspect="1"/>
          </p:cNvPicPr>
          <p:nvPr/>
        </p:nvPicPr>
        <p:blipFill>
          <a:blip r:embed="rId12" cstate="print">
            <a:extLst>
              <a:ext uri="{0E085EDF-5F63-460A-B091-1AE64138DB33}"/>
            </a:extLst>
          </a:blip>
          <a:stretch>
            <a:fillRect/>
          </a:stretch>
        </p:blipFill>
        <p:spPr>
          <a:xfrm>
            <a:off x="2500000" y="2495550"/>
            <a:ext cx="1409700" cy="1714500"/>
          </a:xfrm>
          <a:prstGeom prst="rect">
            <a:avLst/>
          </a:prstGeom>
        </p:spPr>
      </p:pic>
      <p:sp>
        <p:nvSpPr>
          <p:cNvPr id="91" name="TextBox91"/>
          <p:cNvSpPr txBox="1"/>
          <p:nvPr/>
        </p:nvSpPr>
        <p:spPr>
          <a:xfrm>
            <a:off x="3514725" y="3453384"/>
            <a:ext cx="254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</p:txBody>
      </p:sp>
    </p:spTree>
    <p:extLst>
      <p:ext uri="{59CF85DF-EE2A-4DBC-C4EF-3AC8F8A55E35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2720F5BE-E0BE-4089-D0A7-41012F7B38D7"/>
          <p:cNvPicPr>
            <a:picLocks noChangeAspect="1"/>
          </p:cNvPicPr>
          <p:nvPr/>
        </p:nvPicPr>
        <p:blipFill>
          <a:blip r:embed="rId2" cstate="print">
            <a:extLst>
              <a:ext uri="{D95940C9-FB8F-4CE3-646C-2B50749CA60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" name="A9AE323A-335A-449A-86C0-701AD9D9E2EF"/>
          <p:cNvPicPr>
            <a:picLocks noChangeAspect="1"/>
          </p:cNvPicPr>
          <p:nvPr/>
        </p:nvPicPr>
        <p:blipFill>
          <a:blip r:embed="rId3" cstate="print">
            <a:extLst>
              <a:ext uri="{0DEA1F59-FABB-4F72-7919-490B30B51F2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03" name="TextBox103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104" name="TextBox104"/>
          <p:cNvSpPr txBox="1"/>
          <p:nvPr/>
        </p:nvSpPr>
        <p:spPr>
          <a:xfrm>
            <a:off x="2596375" y="313944"/>
            <a:ext cx="3987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</a:p>
        </p:txBody>
      </p:sp>
      <p:sp>
        <p:nvSpPr>
          <p:cNvPr id="105" name="TextBox105"/>
          <p:cNvSpPr txBox="1"/>
          <p:nvPr/>
        </p:nvSpPr>
        <p:spPr>
          <a:xfrm>
            <a:off x="457200" y="1468527"/>
            <a:ext cx="7823200" cy="1587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6154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</a:p>
          <a:p>
            <a:pPr marL="0" marR="0" indent="0" eaLnBrk="0">
              <a:lnSpc>
                <a:spcPct val="90000"/>
              </a:lnSpc>
              <a:spcBef>
                <a:spcPts val="2360"/>
              </a:spcBef>
            </a:pP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275" kern="0" spc="8398" noProof="0" dirty="0" smtClean="0"/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675" kern="0" spc="7966" noProof="0" dirty="0" smtClean="0"/>
              <a:t> </a:t>
            </a:r>
            <a:r>
              <a:rPr lang="en-US" altLang="zh-CN" sz="2400" b="1" kern="0" spc="4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</a:t>
            </a:r>
          </a:p>
        </p:txBody>
      </p:sp>
      <p:sp>
        <p:nvSpPr>
          <p:cNvPr id="106" name="TextBox106"/>
          <p:cNvSpPr txBox="1"/>
          <p:nvPr/>
        </p:nvSpPr>
        <p:spPr>
          <a:xfrm>
            <a:off x="473735" y="2916327"/>
            <a:ext cx="58547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5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2400" kern="0" spc="133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07" name="6E9CDE77-A60A-47BA-7D28-36979E740A9B"/>
          <p:cNvPicPr>
            <a:picLocks noChangeAspect="1"/>
          </p:cNvPicPr>
          <p:nvPr/>
        </p:nvPicPr>
        <p:blipFill>
          <a:blip r:embed="rId4" cstate="print">
            <a:extLst>
              <a:ext uri="{B133347C-0F6D-4FAE-0C92-7492A8DABF7C}"/>
            </a:extLst>
          </a:blip>
          <a:stretch>
            <a:fillRect/>
          </a:stretch>
        </p:blipFill>
        <p:spPr>
          <a:xfrm>
            <a:off x="457200" y="2514600"/>
            <a:ext cx="1219200" cy="542925"/>
          </a:xfrm>
          <a:prstGeom prst="rect">
            <a:avLst/>
          </a:prstGeom>
        </p:spPr>
      </p:pic>
      <p:pic>
        <p:nvPicPr>
          <p:cNvPr id="108" name="0FDD74BB-6BA1-43C3-6AB0-9398F4035870"/>
          <p:cNvPicPr>
            <a:picLocks noChangeAspect="1"/>
          </p:cNvPicPr>
          <p:nvPr/>
        </p:nvPicPr>
        <p:blipFill>
          <a:blip r:embed="rId5" cstate="print">
            <a:extLst>
              <a:ext uri="{FB91F918-174E-4C8D-8090-3BAE279CFC23}"/>
            </a:extLst>
          </a:blip>
          <a:stretch>
            <a:fillRect/>
          </a:stretch>
        </p:blipFill>
        <p:spPr>
          <a:xfrm>
            <a:off x="2438400" y="2514600"/>
            <a:ext cx="1143000" cy="466725"/>
          </a:xfrm>
          <a:prstGeom prst="rect">
            <a:avLst/>
          </a:prstGeom>
        </p:spPr>
      </p:pic>
      <p:pic>
        <p:nvPicPr>
          <p:cNvPr id="109" name="BC2CA645-5B28-4584-31D9-7C961BBB7123"/>
          <p:cNvPicPr>
            <a:picLocks noChangeAspect="1"/>
          </p:cNvPicPr>
          <p:nvPr/>
        </p:nvPicPr>
        <p:blipFill>
          <a:blip r:embed="rId6" cstate="print">
            <a:extLst>
              <a:ext uri="{95A5CEF6-5DA6-47E5-B19A-D07DF4CE5F00}"/>
            </a:extLst>
          </a:blip>
          <a:stretch>
            <a:fillRect/>
          </a:stretch>
        </p:blipFill>
        <p:spPr>
          <a:xfrm>
            <a:off x="4572000" y="2971800"/>
            <a:ext cx="1219200" cy="466725"/>
          </a:xfrm>
          <a:prstGeom prst="rect">
            <a:avLst/>
          </a:prstGeom>
        </p:spPr>
      </p:pic>
      <p:pic>
        <p:nvPicPr>
          <p:cNvPr id="110" name="4E40FF79-81D6-4926-772E-A11DE788F8B1"/>
          <p:cNvPicPr>
            <a:picLocks noChangeAspect="1"/>
          </p:cNvPicPr>
          <p:nvPr/>
        </p:nvPicPr>
        <p:blipFill>
          <a:blip r:embed="rId7" cstate="print">
            <a:extLst>
              <a:ext uri="{30787B3C-0F76-43CA-8E48-CADA9BCC0409}"/>
            </a:extLst>
          </a:blip>
          <a:stretch>
            <a:fillRect/>
          </a:stretch>
        </p:blipFill>
        <p:spPr>
          <a:xfrm>
            <a:off x="2514600" y="3657600"/>
            <a:ext cx="3962400" cy="1981200"/>
          </a:xfrm>
          <a:prstGeom prst="rect">
            <a:avLst/>
          </a:prstGeom>
        </p:spPr>
      </p:pic>
      <p:sp>
        <p:nvSpPr>
          <p:cNvPr id="111" name="TextBox111"/>
          <p:cNvSpPr txBox="1"/>
          <p:nvPr/>
        </p:nvSpPr>
        <p:spPr>
          <a:xfrm>
            <a:off x="260375" y="5888127"/>
            <a:ext cx="4622800" cy="825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6" marR="0" indent="-6096" eaLnBrk="0">
              <a:lnSpc>
                <a:spcPct val="92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b="1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A={1,2,3}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={1,2,3,4,5}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Is:</a:t>
            </a:r>
            <a:r>
              <a:rPr lang="en-US" altLang="zh-CN" sz="3675" kern="0" spc="8566" noProof="0" dirty="0" smtClean="0"/>
              <a:t> </a:t>
            </a:r>
            <a:r>
              <a:rPr lang="en-US" altLang="zh-CN" sz="2400" kern="0" spc="24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112" name="381BC7C0-095B-429E-A38F-8D9E85A6AC34"/>
          <p:cNvPicPr>
            <a:picLocks noChangeAspect="1"/>
          </p:cNvPicPr>
          <p:nvPr/>
        </p:nvPicPr>
        <p:blipFill>
          <a:blip r:embed="rId6" cstate="print">
            <a:extLst>
              <a:ext uri="{FD297324-7666-43E3-7195-34436E3677DC}"/>
            </a:extLst>
          </a:blip>
          <a:stretch>
            <a:fillRect/>
          </a:stretch>
        </p:blipFill>
        <p:spPr>
          <a:xfrm>
            <a:off x="609600" y="6238875"/>
            <a:ext cx="1219200" cy="466725"/>
          </a:xfrm>
          <a:prstGeom prst="rect">
            <a:avLst/>
          </a:prstGeom>
        </p:spPr>
      </p:pic>
    </p:spTree>
    <p:extLst>
      <p:ext uri="{C75FBDA5-3D22-44D6-0836-449AE549B821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495B4028-234D-432F-6777-316632BAFE8E"/>
          <p:cNvPicPr>
            <a:picLocks noChangeAspect="1"/>
          </p:cNvPicPr>
          <p:nvPr/>
        </p:nvPicPr>
        <p:blipFill>
          <a:blip r:embed="rId2" cstate="print">
            <a:extLst>
              <a:ext uri="{2EDADC71-2CA6-4B42-FF94-FB846105EE5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4" name="50889154-5FE8-4CC5-E7AF-CA5E6AFE33AD"/>
          <p:cNvPicPr>
            <a:picLocks noChangeAspect="1"/>
          </p:cNvPicPr>
          <p:nvPr/>
        </p:nvPicPr>
        <p:blipFill>
          <a:blip r:embed="rId3" cstate="print">
            <a:extLst>
              <a:ext uri="{DBEF8C3D-31D5-4EA2-1E49-57542F42AC8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5" name="TextBox115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116" name="TextBox116"/>
          <p:cNvSpPr txBox="1"/>
          <p:nvPr/>
        </p:nvSpPr>
        <p:spPr>
          <a:xfrm>
            <a:off x="2596375" y="313944"/>
            <a:ext cx="3987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</a:p>
        </p:txBody>
      </p:sp>
      <p:sp>
        <p:nvSpPr>
          <p:cNvPr id="117" name="TextBox117"/>
          <p:cNvSpPr txBox="1"/>
          <p:nvPr/>
        </p:nvSpPr>
        <p:spPr>
          <a:xfrm>
            <a:off x="457200" y="1468527"/>
            <a:ext cx="7823200" cy="1587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6154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</a:p>
          <a:p>
            <a:pPr marL="0" marR="0" indent="0" eaLnBrk="0">
              <a:lnSpc>
                <a:spcPct val="90000"/>
              </a:lnSpc>
              <a:spcBef>
                <a:spcPts val="2360"/>
              </a:spcBef>
            </a:pP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4275" kern="0" spc="8398" noProof="0" dirty="0" smtClean="0"/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675" kern="0" spc="7966" noProof="0" dirty="0" smtClean="0"/>
              <a:t> </a:t>
            </a:r>
            <a:r>
              <a:rPr lang="en-US" altLang="zh-CN" sz="2400" b="1" kern="0" spc="4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</a:t>
            </a:r>
          </a:p>
        </p:txBody>
      </p:sp>
      <p:sp>
        <p:nvSpPr>
          <p:cNvPr id="118" name="TextBox118"/>
          <p:cNvSpPr txBox="1"/>
          <p:nvPr/>
        </p:nvSpPr>
        <p:spPr>
          <a:xfrm>
            <a:off x="473735" y="2916327"/>
            <a:ext cx="58547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5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2400" kern="0" spc="133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19" name="9783A8A6-D953-44D9-D64C-9D7DB7653329"/>
          <p:cNvPicPr>
            <a:picLocks noChangeAspect="1"/>
          </p:cNvPicPr>
          <p:nvPr/>
        </p:nvPicPr>
        <p:blipFill>
          <a:blip r:embed="rId4" cstate="print">
            <a:extLst>
              <a:ext uri="{83D5AF32-7A1E-48BE-FCDA-49177ABD56F7}"/>
            </a:extLst>
          </a:blip>
          <a:stretch>
            <a:fillRect/>
          </a:stretch>
        </p:blipFill>
        <p:spPr>
          <a:xfrm>
            <a:off x="457200" y="2514600"/>
            <a:ext cx="1219200" cy="542925"/>
          </a:xfrm>
          <a:prstGeom prst="rect">
            <a:avLst/>
          </a:prstGeom>
        </p:spPr>
      </p:pic>
      <p:pic>
        <p:nvPicPr>
          <p:cNvPr id="120" name="9D889D6F-9FA2-4212-3916-6BCDF5A575D1"/>
          <p:cNvPicPr>
            <a:picLocks noChangeAspect="1"/>
          </p:cNvPicPr>
          <p:nvPr/>
        </p:nvPicPr>
        <p:blipFill>
          <a:blip r:embed="rId5" cstate="print">
            <a:extLst>
              <a:ext uri="{48356670-DE19-4CAE-33B4-CAAB4002E3D7}"/>
            </a:extLst>
          </a:blip>
          <a:stretch>
            <a:fillRect/>
          </a:stretch>
        </p:blipFill>
        <p:spPr>
          <a:xfrm>
            <a:off x="2438400" y="2514600"/>
            <a:ext cx="1143000" cy="466725"/>
          </a:xfrm>
          <a:prstGeom prst="rect">
            <a:avLst/>
          </a:prstGeom>
        </p:spPr>
      </p:pic>
      <p:pic>
        <p:nvPicPr>
          <p:cNvPr id="121" name="B9BDECC8-76BE-4065-61C4-4EB531853BBD"/>
          <p:cNvPicPr>
            <a:picLocks noChangeAspect="1"/>
          </p:cNvPicPr>
          <p:nvPr/>
        </p:nvPicPr>
        <p:blipFill>
          <a:blip r:embed="rId6" cstate="print">
            <a:extLst>
              <a:ext uri="{3658724D-E55E-476C-2FE4-4D42503DF44D}"/>
            </a:extLst>
          </a:blip>
          <a:stretch>
            <a:fillRect/>
          </a:stretch>
        </p:blipFill>
        <p:spPr>
          <a:xfrm>
            <a:off x="4572000" y="2971800"/>
            <a:ext cx="1219200" cy="466725"/>
          </a:xfrm>
          <a:prstGeom prst="rect">
            <a:avLst/>
          </a:prstGeom>
        </p:spPr>
      </p:pic>
      <p:pic>
        <p:nvPicPr>
          <p:cNvPr id="122" name="F30619CC-2A6E-41E2-56E1-C24CCD097E55"/>
          <p:cNvPicPr>
            <a:picLocks noChangeAspect="1"/>
          </p:cNvPicPr>
          <p:nvPr/>
        </p:nvPicPr>
        <p:blipFill>
          <a:blip r:embed="rId7" cstate="print">
            <a:extLst>
              <a:ext uri="{B0A1132C-FEE5-4502-2B90-B926D4DE57EF}"/>
            </a:extLst>
          </a:blip>
          <a:stretch>
            <a:fillRect/>
          </a:stretch>
        </p:blipFill>
        <p:spPr>
          <a:xfrm>
            <a:off x="2514600" y="3657600"/>
            <a:ext cx="3962400" cy="1981200"/>
          </a:xfrm>
          <a:prstGeom prst="rect">
            <a:avLst/>
          </a:prstGeom>
        </p:spPr>
      </p:pic>
      <p:sp>
        <p:nvSpPr>
          <p:cNvPr id="123" name="TextBox123"/>
          <p:cNvSpPr txBox="1"/>
          <p:nvPr/>
        </p:nvSpPr>
        <p:spPr>
          <a:xfrm>
            <a:off x="260375" y="5888127"/>
            <a:ext cx="46609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b="1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A={1,2,3}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={1,2,3,4,5}</a:t>
            </a:r>
          </a:p>
        </p:txBody>
      </p:sp>
      <p:sp>
        <p:nvSpPr>
          <p:cNvPr id="124" name="TextBox124"/>
          <p:cNvSpPr txBox="1"/>
          <p:nvPr/>
        </p:nvSpPr>
        <p:spPr>
          <a:xfrm>
            <a:off x="266471" y="6253734"/>
            <a:ext cx="2730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Is:</a:t>
            </a:r>
            <a:r>
              <a:rPr lang="en-US" altLang="zh-CN" sz="2400" kern="0" spc="113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</a:p>
        </p:txBody>
      </p:sp>
      <p:pic>
        <p:nvPicPr>
          <p:cNvPr id="125" name="E5E9097F-0291-467A-977D-718C85682216"/>
          <p:cNvPicPr>
            <a:picLocks noChangeAspect="1"/>
          </p:cNvPicPr>
          <p:nvPr/>
        </p:nvPicPr>
        <p:blipFill>
          <a:blip r:embed="rId6" cstate="print">
            <a:extLst>
              <a:ext uri="{02AEA786-4BC2-4692-72F7-F904C2D23894}"/>
            </a:extLst>
          </a:blip>
          <a:stretch>
            <a:fillRect/>
          </a:stretch>
        </p:blipFill>
        <p:spPr>
          <a:xfrm>
            <a:off x="609600" y="6238875"/>
            <a:ext cx="1219200" cy="466725"/>
          </a:xfrm>
          <a:prstGeom prst="rect">
            <a:avLst/>
          </a:prstGeom>
        </p:spPr>
      </p:pic>
    </p:spTree>
    <p:extLst>
      <p:ext uri="{865803C6-A333-4516-CD37-C8ADD28C3017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7A628065-FE02-48F9-A076-29F0E9BE13B7"/>
          <p:cNvPicPr>
            <a:picLocks noChangeAspect="1"/>
          </p:cNvPicPr>
          <p:nvPr/>
        </p:nvPicPr>
        <p:blipFill>
          <a:blip r:embed="rId2" cstate="print">
            <a:extLst>
              <a:ext uri="{5ED4548F-CA90-44F8-B9A1-B35A59EF603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7" name="548C4602-19B9-452B-437C-A78CD21BCCC7"/>
          <p:cNvPicPr>
            <a:picLocks noChangeAspect="1"/>
          </p:cNvPicPr>
          <p:nvPr/>
        </p:nvPicPr>
        <p:blipFill>
          <a:blip r:embed="rId3" cstate="print">
            <a:extLst>
              <a:ext uri="{62716A7A-55FF-4621-DAA5-77981456534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28" name="TextBox128"/>
          <p:cNvSpPr txBox="1"/>
          <p:nvPr/>
        </p:nvSpPr>
        <p:spPr>
          <a:xfrm>
            <a:off x="3283340" y="313944"/>
            <a:ext cx="2641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Cardinality</a:t>
            </a:r>
          </a:p>
        </p:txBody>
      </p:sp>
      <p:sp>
        <p:nvSpPr>
          <p:cNvPr id="129" name="TextBox129"/>
          <p:cNvSpPr txBox="1"/>
          <p:nvPr/>
        </p:nvSpPr>
        <p:spPr>
          <a:xfrm>
            <a:off x="477698" y="1472184"/>
            <a:ext cx="84201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202357" indent="96926" eaLnBrk="0">
              <a:lnSpc>
                <a:spcPct val="106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set.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exactly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distinct</a:t>
            </a:r>
            <a:r>
              <a:rPr lang="en-US" altLang="zh-CN" sz="2400" kern="0" spc="6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S,</a:t>
            </a:r>
            <a:r>
              <a:rPr lang="en-US" altLang="zh-CN" sz="24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nonnegative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finite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cardinality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S.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cardinality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|.</a:t>
            </a:r>
          </a:p>
          <a:p>
            <a:pPr marL="101498" marR="5739893" indent="-96317" eaLnBrk="0">
              <a:lnSpc>
                <a:spcPct val="109000"/>
              </a:lnSpc>
              <a:spcBef>
                <a:spcPts val="13948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A={1,2,3,4,</a:t>
            </a:r>
            <a:r>
              <a:rPr lang="en-US" altLang="zh-CN" sz="2400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…,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|A|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=20</a:t>
            </a:r>
          </a:p>
          <a:p>
            <a:pPr marL="5182" marR="0" indent="0" eaLnBrk="0">
              <a:lnSpc>
                <a:spcPct val="115000"/>
              </a:lnSpc>
              <a:spcBef>
                <a:spcPts val="2531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8238008" marR="0" indent="0" eaLnBrk="0">
              <a:lnSpc>
                <a:spcPct val="115000"/>
              </a:lnSpc>
              <a:spcBef>
                <a:spcPts val="1672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130" name="TextBox130"/>
          <p:cNvSpPr txBox="1"/>
          <p:nvPr/>
        </p:nvSpPr>
        <p:spPr>
          <a:xfrm>
            <a:off x="482879" y="3281934"/>
            <a:ext cx="19558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36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V={1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5}</a:t>
            </a:r>
          </a:p>
          <a:p>
            <a:pPr marL="180746" marR="0" indent="0" eaLnBrk="0">
              <a:lnSpc>
                <a:spcPct val="104000"/>
              </a:lnSpc>
            </a:pPr>
            <a:r>
              <a:rPr lang="en-US" altLang="zh-CN" sz="24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</p:spTree>
    <p:extLst>
      <p:ext uri="{6DF2E044-6575-48C7-6040-B798CA2335A1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60D0E290-D1DE-45FF-75BF-ACE7321EAF51"/>
          <p:cNvPicPr>
            <a:picLocks noChangeAspect="1"/>
          </p:cNvPicPr>
          <p:nvPr/>
        </p:nvPicPr>
        <p:blipFill>
          <a:blip r:embed="rId2" cstate="print">
            <a:extLst>
              <a:ext uri="{FD5A79AA-70F3-4AED-2351-7ACE4330C5C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2" name="F331970D-6B08-481E-EAF4-4BAE3B2EBE9F"/>
          <p:cNvPicPr>
            <a:picLocks noChangeAspect="1"/>
          </p:cNvPicPr>
          <p:nvPr/>
        </p:nvPicPr>
        <p:blipFill>
          <a:blip r:embed="rId3" cstate="print">
            <a:extLst>
              <a:ext uri="{71C854D9-4D8E-4E85-28E6-C674D127937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3" name="TextBox133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34" name="TextBox134"/>
          <p:cNvSpPr txBox="1"/>
          <p:nvPr/>
        </p:nvSpPr>
        <p:spPr>
          <a:xfrm>
            <a:off x="3336544" y="313944"/>
            <a:ext cx="255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Infinite</a:t>
            </a:r>
            <a:r>
              <a:rPr lang="en-US" altLang="zh-CN" sz="4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135" name="TextBox135"/>
          <p:cNvSpPr txBox="1"/>
          <p:nvPr/>
        </p:nvSpPr>
        <p:spPr>
          <a:xfrm>
            <a:off x="490804" y="1472184"/>
            <a:ext cx="55753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382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infinite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finite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</p:txBody>
      </p:sp>
      <p:sp>
        <p:nvSpPr>
          <p:cNvPr id="136" name="TextBox136"/>
          <p:cNvSpPr txBox="1"/>
          <p:nvPr/>
        </p:nvSpPr>
        <p:spPr>
          <a:xfrm>
            <a:off x="482879" y="2558034"/>
            <a:ext cx="60960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natural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infinite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3,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  <a:p>
            <a:pPr marL="0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infinite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set.</a:t>
            </a:r>
          </a:p>
        </p:txBody>
      </p:sp>
    </p:spTree>
    <p:extLst>
      <p:ext uri="{CB52108B-1F0F-4CDE-775B-74C21ACBAC33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507C90EA-736B-4064-DF2C-43925388A9D3"/>
          <p:cNvPicPr>
            <a:picLocks noChangeAspect="1"/>
          </p:cNvPicPr>
          <p:nvPr/>
        </p:nvPicPr>
        <p:blipFill>
          <a:blip r:embed="rId2" cstate="print">
            <a:extLst>
              <a:ext uri="{F8E9CA3D-F9D1-4929-2FD5-339F07F5548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8" name="2BDC526A-9789-4662-F922-225986F87683"/>
          <p:cNvPicPr>
            <a:picLocks noChangeAspect="1"/>
          </p:cNvPicPr>
          <p:nvPr/>
        </p:nvPicPr>
        <p:blipFill>
          <a:blip r:embed="rId3" cstate="print">
            <a:extLst>
              <a:ext uri="{C59E449D-B439-49A0-4E92-D8A157DFFD4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9" name="TextBox139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140" name="TextBox140"/>
          <p:cNvSpPr txBox="1"/>
          <p:nvPr/>
        </p:nvSpPr>
        <p:spPr>
          <a:xfrm>
            <a:off x="3409275" y="313944"/>
            <a:ext cx="2400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</a:t>
            </a:r>
            <a:r>
              <a:rPr lang="en-US" altLang="zh-CN" sz="40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141" name="TextBox141"/>
          <p:cNvSpPr txBox="1"/>
          <p:nvPr/>
        </p:nvSpPr>
        <p:spPr>
          <a:xfrm>
            <a:off x="376170" y="1472184"/>
            <a:ext cx="8115300" cy="5275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0004" marR="0" indent="9845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Given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S,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S.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P(S).</a:t>
            </a:r>
          </a:p>
          <a:p>
            <a:pPr marL="114635" marR="0" indent="0" eaLnBrk="0">
              <a:lnSpc>
                <a:spcPct val="115000"/>
              </a:lnSpc>
              <a:spcBef>
                <a:spcPts val="5383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  <a:p>
            <a:pPr marL="0" marR="0" indent="0" eaLnBrk="0">
              <a:lnSpc>
                <a:spcPct val="115000"/>
              </a:lnSpc>
              <a:spcBef>
                <a:spcPts val="252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P(Ø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{Ø}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6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cardinality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P(Ø)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P(Ø)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</a:p>
          <a:p>
            <a:pPr marL="118902" marR="0" indent="0" eaLnBrk="0">
              <a:lnSpc>
                <a:spcPct val="124000"/>
              </a:lnSpc>
              <a:spcBef>
                <a:spcPts val="13817"/>
              </a:spcBef>
            </a:pP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|S|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P(S)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-1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2^n</a:t>
            </a:r>
            <a:endParaRPr lang="en-US" altLang="zh-CN" sz="1600" b="1" kern="0" spc="0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42" name="TextBox142"/>
          <p:cNvSpPr txBox="1"/>
          <p:nvPr/>
        </p:nvSpPr>
        <p:spPr>
          <a:xfrm>
            <a:off x="466725" y="4729734"/>
            <a:ext cx="74168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154" marR="0" indent="-16154" eaLnBrk="0">
              <a:lnSpc>
                <a:spcPct val="107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415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P({1,2,3})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{Ø,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{1},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{2},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{3},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{1,2},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{1,3},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{2,3},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|P({1,2,3}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</p:spTree>
    <p:extLst>
      <p:ext uri="{383FB8D2-695E-4FB3-D112-575F850D099F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1341407A-71C6-415B-3446-14D2EA70E9B1"/>
          <p:cNvPicPr>
            <a:picLocks noChangeAspect="1"/>
          </p:cNvPicPr>
          <p:nvPr/>
        </p:nvPicPr>
        <p:blipFill>
          <a:blip r:embed="rId2" cstate="print">
            <a:extLst>
              <a:ext uri="{92DC482A-4BDD-441B-1A46-67D9953EDDC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1" name="4660D2B7-240E-4F1F-A76F-C379A3B60C95"/>
          <p:cNvPicPr>
            <a:picLocks noChangeAspect="1"/>
          </p:cNvPicPr>
          <p:nvPr/>
        </p:nvPicPr>
        <p:blipFill>
          <a:blip r:embed="rId3" cstate="print">
            <a:extLst>
              <a:ext uri="{18190898-578A-4DAA-75B1-6D52DFEA945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2" name="TextBox152"/>
          <p:cNvSpPr txBox="1"/>
          <p:nvPr/>
        </p:nvSpPr>
        <p:spPr>
          <a:xfrm>
            <a:off x="2408316" y="313944"/>
            <a:ext cx="4394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</a:p>
        </p:txBody>
      </p:sp>
      <p:sp>
        <p:nvSpPr>
          <p:cNvPr id="153" name="TextBox153"/>
          <p:cNvSpPr txBox="1"/>
          <p:nvPr/>
        </p:nvSpPr>
        <p:spPr>
          <a:xfrm>
            <a:off x="467639" y="1472184"/>
            <a:ext cx="84328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453864" indent="107238" algn="just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T,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T,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(s,t),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6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T.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Hence,</a:t>
            </a:r>
          </a:p>
          <a:p>
            <a:pPr marL="15240" marR="0" indent="0" eaLnBrk="0">
              <a:lnSpc>
                <a:spcPct val="115000"/>
              </a:lnSpc>
              <a:spcBef>
                <a:spcPts val="254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(s,t)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T}.</a:t>
            </a:r>
          </a:p>
          <a:p>
            <a:pPr marL="21336" marR="0" indent="0" eaLnBrk="0">
              <a:lnSpc>
                <a:spcPct val="121000"/>
              </a:lnSpc>
              <a:spcBef>
                <a:spcPts val="2498"/>
              </a:spcBef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8248066" marR="0" indent="0" eaLnBrk="0">
              <a:lnSpc>
                <a:spcPct val="115000"/>
              </a:lnSpc>
              <a:spcBef>
                <a:spcPts val="18632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54" name="TextBox154"/>
          <p:cNvSpPr txBox="1"/>
          <p:nvPr/>
        </p:nvSpPr>
        <p:spPr>
          <a:xfrm>
            <a:off x="482879" y="4005834"/>
            <a:ext cx="6261100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{1,2}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(1,a),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(1,b),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(1,c),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(2,a),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(2,b),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(2,c)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(a,1),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(b,1),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(b,2),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(c,1),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(c,2)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  <a:p>
            <a:pPr marL="0" marR="0" indent="0" eaLnBrk="0">
              <a:lnSpc>
                <a:spcPct val="121000"/>
              </a:lnSpc>
              <a:spcBef>
                <a:spcPts val="250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!!!!</a:t>
            </a:r>
          </a:p>
        </p:txBody>
      </p:sp>
    </p:spTree>
    <p:extLst>
      <p:ext uri="{412C1D4F-4383-415F-04E2-352BA32E664A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92B17D30-1EEC-456F-086B-503AE89F7E69"/>
          <p:cNvPicPr>
            <a:picLocks noChangeAspect="1"/>
          </p:cNvPicPr>
          <p:nvPr/>
        </p:nvPicPr>
        <p:blipFill>
          <a:blip r:embed="rId2" cstate="print">
            <a:extLst>
              <a:ext uri="{4BACB4AE-207D-414C-CA25-D13328B78DD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1" name="6376519A-088C-4763-B64A-6A20CF05050C"/>
          <p:cNvPicPr>
            <a:picLocks noChangeAspect="1"/>
          </p:cNvPicPr>
          <p:nvPr/>
        </p:nvPicPr>
        <p:blipFill>
          <a:blip r:embed="rId3" cstate="print">
            <a:extLst>
              <a:ext uri="{02692BE7-6A93-4B97-CF3F-DC4F97BAE99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62" name="TextBox162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21</a:t>
            </a:r>
          </a:p>
        </p:txBody>
      </p:sp>
      <p:sp>
        <p:nvSpPr>
          <p:cNvPr id="163" name="TextBox163"/>
          <p:cNvSpPr txBox="1"/>
          <p:nvPr/>
        </p:nvSpPr>
        <p:spPr>
          <a:xfrm>
            <a:off x="2925064" y="313944"/>
            <a:ext cx="3352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7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40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Operation</a:t>
            </a:r>
          </a:p>
        </p:txBody>
      </p:sp>
      <p:sp>
        <p:nvSpPr>
          <p:cNvPr id="164" name="TextBox164"/>
          <p:cNvSpPr txBox="1"/>
          <p:nvPr/>
        </p:nvSpPr>
        <p:spPr>
          <a:xfrm>
            <a:off x="477088" y="1472184"/>
            <a:ext cx="83312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8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those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andB.</a:t>
            </a:r>
          </a:p>
          <a:p>
            <a:pPr marL="5791" marR="0" indent="0" eaLnBrk="0">
              <a:lnSpc>
                <a:spcPct val="115000"/>
              </a:lnSpc>
              <a:spcBef>
                <a:spcPts val="254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Alternate: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5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7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}.</a:t>
            </a:r>
          </a:p>
        </p:txBody>
      </p:sp>
      <p:sp>
        <p:nvSpPr>
          <p:cNvPr id="165" name="TextBox165"/>
          <p:cNvSpPr txBox="1"/>
          <p:nvPr/>
        </p:nvSpPr>
        <p:spPr>
          <a:xfrm>
            <a:off x="490804" y="5091685"/>
            <a:ext cx="1295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166" name="TextBox166"/>
          <p:cNvSpPr txBox="1"/>
          <p:nvPr/>
        </p:nvSpPr>
        <p:spPr>
          <a:xfrm>
            <a:off x="482879" y="5453634"/>
            <a:ext cx="45593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{1,2,3,6}</a:t>
            </a:r>
            <a:r>
              <a:rPr lang="en-US" altLang="zh-CN" sz="2400" kern="0" spc="19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2,4,6,9}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1,2,3,4,6,9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67" name="0EDC3409-BAFA-470E-0263-690CFFA67426"/>
          <p:cNvPicPr>
            <a:picLocks noChangeAspect="1"/>
          </p:cNvPicPr>
          <p:nvPr/>
        </p:nvPicPr>
        <p:blipFill>
          <a:blip r:embed="rId4" cstate="print">
            <a:extLst>
              <a:ext uri="{6F12DB1C-A81E-41B4-796D-52BD47618D3B}"/>
            </a:extLst>
          </a:blip>
          <a:stretch>
            <a:fillRect/>
          </a:stretch>
        </p:blipFill>
        <p:spPr>
          <a:xfrm>
            <a:off x="2743200" y="3429000"/>
            <a:ext cx="3429000" cy="1762125"/>
          </a:xfrm>
          <a:prstGeom prst="rect">
            <a:avLst/>
          </a:prstGeom>
        </p:spPr>
      </p:pic>
    </p:spTree>
    <p:extLst>
      <p:ext uri="{4804824D-CDBE-47B4-E257-87E5D6FBCDD5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9A12ACAC-C51F-44A2-9338-AB6F2FBC2517"/>
          <p:cNvPicPr>
            <a:picLocks noChangeAspect="1"/>
          </p:cNvPicPr>
          <p:nvPr/>
        </p:nvPicPr>
        <p:blipFill>
          <a:blip r:embed="rId2" cstate="print">
            <a:extLst>
              <a:ext uri="{5DB0C1C0-8630-4793-0B36-61484E0F96F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9" name="219A657A-8D87-43AB-5DB6-957679351934"/>
          <p:cNvPicPr>
            <a:picLocks noChangeAspect="1"/>
          </p:cNvPicPr>
          <p:nvPr/>
        </p:nvPicPr>
        <p:blipFill>
          <a:blip r:embed="rId3" cstate="print">
            <a:extLst>
              <a:ext uri="{07895095-7470-40A5-8AFB-B11112008D2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0" name="TextBox170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22</a:t>
            </a:r>
          </a:p>
        </p:txBody>
      </p:sp>
      <p:sp>
        <p:nvSpPr>
          <p:cNvPr id="171" name="TextBox171"/>
          <p:cNvSpPr txBox="1"/>
          <p:nvPr/>
        </p:nvSpPr>
        <p:spPr>
          <a:xfrm>
            <a:off x="2925064" y="313944"/>
            <a:ext cx="3352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7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40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Operation</a:t>
            </a:r>
          </a:p>
        </p:txBody>
      </p:sp>
      <p:sp>
        <p:nvSpPr>
          <p:cNvPr id="172" name="TextBox172"/>
          <p:cNvSpPr txBox="1"/>
          <p:nvPr/>
        </p:nvSpPr>
        <p:spPr>
          <a:xfrm>
            <a:off x="477088" y="1472184"/>
            <a:ext cx="83312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intersection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18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those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andB.</a:t>
            </a:r>
          </a:p>
          <a:p>
            <a:pPr marL="5791" marR="0" indent="0" eaLnBrk="0">
              <a:lnSpc>
                <a:spcPct val="115000"/>
              </a:lnSpc>
              <a:spcBef>
                <a:spcPts val="254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Alternate: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5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5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}.</a:t>
            </a:r>
          </a:p>
        </p:txBody>
      </p:sp>
      <p:sp>
        <p:nvSpPr>
          <p:cNvPr id="173" name="TextBox173"/>
          <p:cNvSpPr txBox="1"/>
          <p:nvPr/>
        </p:nvSpPr>
        <p:spPr>
          <a:xfrm>
            <a:off x="490804" y="5091685"/>
            <a:ext cx="1295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174" name="TextBox174"/>
          <p:cNvSpPr txBox="1"/>
          <p:nvPr/>
        </p:nvSpPr>
        <p:spPr>
          <a:xfrm>
            <a:off x="482879" y="5453634"/>
            <a:ext cx="43053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19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2,4,6,9}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kern="0" spc="7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75" name="5047D6CC-2FBF-469C-CC49-0A16A9ED7651"/>
          <p:cNvPicPr>
            <a:picLocks noChangeAspect="1"/>
          </p:cNvPicPr>
          <p:nvPr/>
        </p:nvPicPr>
        <p:blipFill>
          <a:blip r:embed="rId4" cstate="print">
            <a:extLst>
              <a:ext uri="{2A173C15-783D-4362-9AD9-53EC975BB79D}"/>
            </a:extLst>
          </a:blip>
          <a:stretch>
            <a:fillRect/>
          </a:stretch>
        </p:blipFill>
        <p:spPr>
          <a:xfrm>
            <a:off x="2743200" y="3429000"/>
            <a:ext cx="3429000" cy="1762125"/>
          </a:xfrm>
          <a:prstGeom prst="rect">
            <a:avLst/>
          </a:prstGeom>
        </p:spPr>
      </p:pic>
    </p:spTree>
    <p:extLst>
      <p:ext uri="{1301AC27-ADD1-4BEB-11D2-8E77E43B86D3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CE05DC86-3C95-46FD-14DC-2D739739B7F0"/>
          <p:cNvPicPr>
            <a:picLocks noChangeAspect="1"/>
          </p:cNvPicPr>
          <p:nvPr/>
        </p:nvPicPr>
        <p:blipFill>
          <a:blip r:embed="rId2" cstate="print">
            <a:extLst>
              <a:ext uri="{BADD1394-ED4B-414F-6760-973DCA84E64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7" name="5A3ABD64-19C7-41AA-0AAF-45DAA93BF51A"/>
          <p:cNvPicPr>
            <a:picLocks noChangeAspect="1"/>
          </p:cNvPicPr>
          <p:nvPr/>
        </p:nvPicPr>
        <p:blipFill>
          <a:blip r:embed="rId3" cstate="print">
            <a:extLst>
              <a:ext uri="{C468C59A-F71C-4AA1-4543-62F937354BA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8" name="TextBox178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79" name="TextBox179"/>
          <p:cNvSpPr txBox="1"/>
          <p:nvPr/>
        </p:nvSpPr>
        <p:spPr>
          <a:xfrm>
            <a:off x="3296164" y="313944"/>
            <a:ext cx="2628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Disjoin</a:t>
            </a:r>
            <a:r>
              <a:rPr lang="en-US" altLang="zh-CN" sz="40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180" name="TextBox180"/>
          <p:cNvSpPr txBox="1"/>
          <p:nvPr/>
        </p:nvSpPr>
        <p:spPr>
          <a:xfrm>
            <a:off x="478003" y="1472184"/>
            <a:ext cx="7950200" cy="151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disjoint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intersection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empty.</a:t>
            </a:r>
          </a:p>
          <a:p>
            <a:pPr marL="4877" marR="0" indent="0" eaLnBrk="0">
              <a:lnSpc>
                <a:spcPct val="121000"/>
              </a:lnSpc>
              <a:spcBef>
                <a:spcPts val="250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Alternate: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disjoint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b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81" name="TextBox181"/>
          <p:cNvSpPr txBox="1"/>
          <p:nvPr/>
        </p:nvSpPr>
        <p:spPr>
          <a:xfrm>
            <a:off x="488975" y="5088027"/>
            <a:ext cx="1371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182" name="TextBox182"/>
          <p:cNvSpPr txBox="1"/>
          <p:nvPr/>
        </p:nvSpPr>
        <p:spPr>
          <a:xfrm>
            <a:off x="482879" y="5453634"/>
            <a:ext cx="5638800" cy="1155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A={1,2,3,6}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B={4,7,8}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disjoint?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b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</a:p>
        </p:txBody>
      </p:sp>
      <p:pic>
        <p:nvPicPr>
          <p:cNvPr id="183" name="D3AC50FE-52B5-4F77-170F-39E86DDB1388"/>
          <p:cNvPicPr>
            <a:picLocks noChangeAspect="1"/>
          </p:cNvPicPr>
          <p:nvPr/>
        </p:nvPicPr>
        <p:blipFill>
          <a:blip r:embed="rId4" cstate="print">
            <a:extLst>
              <a:ext uri="{1DDBDD2C-5C4A-48E2-74D3-33FAF593C9C0}"/>
            </a:extLst>
          </a:blip>
          <a:stretch>
            <a:fillRect/>
          </a:stretch>
        </p:blipFill>
        <p:spPr>
          <a:xfrm>
            <a:off x="2667000" y="3276600"/>
            <a:ext cx="3352800" cy="1657350"/>
          </a:xfrm>
          <a:prstGeom prst="rect">
            <a:avLst/>
          </a:prstGeom>
        </p:spPr>
      </p:pic>
    </p:spTree>
    <p:extLst>
      <p:ext uri="{A8B47B49-1107-49A7-D88A-7442A678F7DF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6EE74D-84B5-45FB-3225-18C47061E23F"/>
          <p:cNvPicPr>
            <a:picLocks noChangeAspect="1"/>
          </p:cNvPicPr>
          <p:nvPr/>
        </p:nvPicPr>
        <p:blipFill>
          <a:blip r:embed="rId2" cstate="print">
            <a:extLst>
              <a:ext uri="{6B8F7BC6-7827-433D-D76B-4A09C2F7B57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6B18CB21-F873-47EA-A250-96FDEDCEEFE1"/>
          <p:cNvPicPr>
            <a:picLocks noChangeAspect="1"/>
          </p:cNvPicPr>
          <p:nvPr/>
        </p:nvPicPr>
        <p:blipFill>
          <a:blip r:embed="rId3" cstate="print">
            <a:extLst>
              <a:ext uri="{C3ABFBBE-39B9-43D0-21B8-CDE1EB8D68E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" name="TextBox9"/>
          <p:cNvSpPr txBox="1"/>
          <p:nvPr/>
        </p:nvSpPr>
        <p:spPr>
          <a:xfrm>
            <a:off x="87014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" name="TextBox10"/>
          <p:cNvSpPr txBox="1"/>
          <p:nvPr/>
        </p:nvSpPr>
        <p:spPr>
          <a:xfrm>
            <a:off x="1658854" y="313944"/>
            <a:ext cx="5905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Basic</a:t>
            </a:r>
            <a:r>
              <a:rPr lang="en-US" altLang="zh-CN" sz="4000" b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40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</a:t>
            </a:r>
          </a:p>
        </p:txBody>
      </p:sp>
      <p:sp>
        <p:nvSpPr>
          <p:cNvPr id="11" name="TextBox11"/>
          <p:cNvSpPr txBox="1"/>
          <p:nvPr/>
        </p:nvSpPr>
        <p:spPr>
          <a:xfrm>
            <a:off x="466471" y="1471422"/>
            <a:ext cx="6464300" cy="370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542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0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</a:t>
            </a:r>
            <a:r>
              <a:rPr lang="en-US" altLang="zh-CN" sz="20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</a:p>
          <a:p>
            <a:pPr marL="0" marR="1464711" indent="0" eaLnBrk="0">
              <a:lnSpc>
                <a:spcPct val="112000"/>
              </a:lnSpc>
              <a:spcBef>
                <a:spcPts val="4417"/>
              </a:spcBef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Many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built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0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0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0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20320" marR="0" indent="0" eaLnBrk="0">
              <a:lnSpc>
                <a:spcPct val="115000"/>
              </a:lnSpc>
              <a:spcBef>
                <a:spcPts val="6874"/>
              </a:spcBef>
            </a:pP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structures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built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help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sets:</a:t>
            </a:r>
          </a:p>
          <a:p>
            <a:pPr marL="13716" marR="0" indent="0" eaLnBrk="0">
              <a:lnSpc>
                <a:spcPct val="10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Combinations</a:t>
            </a:r>
          </a:p>
          <a:p>
            <a:pPr marL="13716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Relations</a:t>
            </a:r>
          </a:p>
          <a:p>
            <a:pPr marL="13716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</a:t>
            </a:r>
          </a:p>
        </p:txBody>
      </p:sp>
      <p:sp>
        <p:nvSpPr>
          <p:cNvPr id="12" name="TextBox12"/>
          <p:cNvSpPr txBox="1"/>
          <p:nvPr/>
        </p:nvSpPr>
        <p:spPr>
          <a:xfrm>
            <a:off x="466471" y="1779270"/>
            <a:ext cx="7594600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study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structures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</p:txBody>
      </p:sp>
    </p:spTree>
    <p:extLst>
      <p:ext uri="{75F0691D-021B-4B9C-204D-ADB41112DFFC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7FCC77F6-7F20-41D1-FBC8-6F27070E6517"/>
          <p:cNvPicPr>
            <a:picLocks noChangeAspect="1"/>
          </p:cNvPicPr>
          <p:nvPr/>
        </p:nvPicPr>
        <p:blipFill>
          <a:blip r:embed="rId2" cstate="print">
            <a:extLst>
              <a:ext uri="{52A006D6-1E01-4EE0-D3AD-28C81F8FB52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2" name="9B27C8F5-D6D7-4C5E-4871-A5FE9FF96327"/>
          <p:cNvPicPr>
            <a:picLocks noChangeAspect="1"/>
          </p:cNvPicPr>
          <p:nvPr/>
        </p:nvPicPr>
        <p:blipFill>
          <a:blip r:embed="rId3" cstate="print">
            <a:extLst>
              <a:ext uri="{7D062552-ABF5-44F0-6F73-FADFBE40051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93" name="TextBox193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94" name="TextBox194"/>
          <p:cNvSpPr txBox="1"/>
          <p:nvPr/>
        </p:nvSpPr>
        <p:spPr>
          <a:xfrm>
            <a:off x="2882404" y="313944"/>
            <a:ext cx="3441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7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40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Difference</a:t>
            </a:r>
          </a:p>
        </p:txBody>
      </p:sp>
      <p:sp>
        <p:nvSpPr>
          <p:cNvPr id="195" name="TextBox195"/>
          <p:cNvSpPr txBox="1"/>
          <p:nvPr/>
        </p:nvSpPr>
        <p:spPr>
          <a:xfrm>
            <a:off x="472211" y="1472184"/>
            <a:ext cx="7924801" cy="2349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6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difference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containing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those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7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difference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complement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respect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</a:p>
          <a:p>
            <a:pPr marL="10668" marR="0" indent="0" eaLnBrk="0">
              <a:lnSpc>
                <a:spcPct val="89000"/>
              </a:lnSpc>
              <a:spcBef>
                <a:spcPts val="250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Alternate:</a:t>
            </a:r>
            <a:r>
              <a:rPr lang="en-US" altLang="zh-CN" sz="4200" kern="0" spc="31894" noProof="0" dirty="0" smtClean="0"/>
              <a:t> </a:t>
            </a:r>
          </a:p>
        </p:txBody>
      </p:sp>
      <p:sp>
        <p:nvSpPr>
          <p:cNvPr id="196" name="TextBox196"/>
          <p:cNvSpPr txBox="1"/>
          <p:nvPr/>
        </p:nvSpPr>
        <p:spPr>
          <a:xfrm>
            <a:off x="482879" y="5815584"/>
            <a:ext cx="49657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{1,2,3,5,7}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{1,5,6,8}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={2,3,7}</a:t>
            </a:r>
          </a:p>
        </p:txBody>
      </p:sp>
      <p:pic>
        <p:nvPicPr>
          <p:cNvPr id="197" name="4A36D324-2B0E-4E63-5110-9B8B0FA70829"/>
          <p:cNvPicPr>
            <a:picLocks noChangeAspect="1"/>
          </p:cNvPicPr>
          <p:nvPr/>
        </p:nvPicPr>
        <p:blipFill>
          <a:blip r:embed="rId4" cstate="print">
            <a:extLst>
              <a:ext uri="{687BEFFC-4939-42D4-0E98-C862F3CFC8E0}"/>
            </a:extLst>
          </a:blip>
          <a:stretch>
            <a:fillRect/>
          </a:stretch>
        </p:blipFill>
        <p:spPr>
          <a:xfrm>
            <a:off x="1981200" y="4114800"/>
            <a:ext cx="3238500" cy="1485900"/>
          </a:xfrm>
          <a:prstGeom prst="rect">
            <a:avLst/>
          </a:prstGeom>
        </p:spPr>
      </p:pic>
      <p:pic>
        <p:nvPicPr>
          <p:cNvPr id="198" name="279AFF58-4055-4ADC-9C29-26DE97F6E9CB"/>
          <p:cNvPicPr>
            <a:picLocks noChangeAspect="1"/>
          </p:cNvPicPr>
          <p:nvPr/>
        </p:nvPicPr>
        <p:blipFill>
          <a:blip r:embed="rId5" cstate="print">
            <a:extLst>
              <a:ext uri="{5F76F980-7958-4850-9AB1-4782112A36EB}"/>
            </a:extLst>
          </a:blip>
          <a:stretch>
            <a:fillRect/>
          </a:stretch>
        </p:blipFill>
        <p:spPr>
          <a:xfrm>
            <a:off x="2057400" y="3276600"/>
            <a:ext cx="4200525" cy="533400"/>
          </a:xfrm>
          <a:prstGeom prst="rect">
            <a:avLst/>
          </a:prstGeom>
        </p:spPr>
      </p:pic>
    </p:spTree>
    <p:extLst>
      <p:ext uri="{49F53DCF-2600-4B65-0D69-124769908CA2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EBC02C62-007B-46DC-6212-39D357B01574"/>
          <p:cNvPicPr>
            <a:picLocks noChangeAspect="1"/>
          </p:cNvPicPr>
          <p:nvPr/>
        </p:nvPicPr>
        <p:blipFill>
          <a:blip r:embed="rId2" cstate="print">
            <a:extLst>
              <a:ext uri="{0D07634E-9690-40CB-39EF-AB82FC09F8E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0" name="2372ED19-A5C7-4686-023E-AC540B865BB1"/>
          <p:cNvPicPr>
            <a:picLocks noChangeAspect="1"/>
          </p:cNvPicPr>
          <p:nvPr/>
        </p:nvPicPr>
        <p:blipFill>
          <a:blip r:embed="rId3" cstate="print">
            <a:extLst>
              <a:ext uri="{3432E650-5983-46D5-B41C-190118DB682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01" name="TextBox201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</a:p>
        </p:txBody>
      </p:sp>
      <p:sp>
        <p:nvSpPr>
          <p:cNvPr id="202" name="TextBox202"/>
          <p:cNvSpPr txBox="1"/>
          <p:nvPr/>
        </p:nvSpPr>
        <p:spPr>
          <a:xfrm>
            <a:off x="2069889" y="313944"/>
            <a:ext cx="5067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Complement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203" name="TextBox203"/>
          <p:cNvSpPr txBox="1"/>
          <p:nvPr/>
        </p:nvSpPr>
        <p:spPr>
          <a:xfrm>
            <a:off x="486232" y="1472184"/>
            <a:ext cx="77343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set: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under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consideration.</a:t>
            </a:r>
          </a:p>
        </p:txBody>
      </p:sp>
      <p:sp>
        <p:nvSpPr>
          <p:cNvPr id="204" name="TextBox204"/>
          <p:cNvSpPr txBox="1"/>
          <p:nvPr/>
        </p:nvSpPr>
        <p:spPr>
          <a:xfrm>
            <a:off x="478612" y="2196084"/>
            <a:ext cx="8191500" cy="147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7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complement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Ã,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complement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respect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268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Alternate: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Alternate:</a:t>
            </a:r>
            <a:r>
              <a:rPr lang="en-US" altLang="zh-CN" sz="5775" kern="0" spc="19976" noProof="0" dirty="0" smtClean="0"/>
              <a:t> </a:t>
            </a:r>
          </a:p>
        </p:txBody>
      </p:sp>
      <p:sp>
        <p:nvSpPr>
          <p:cNvPr id="205" name="TextBox205"/>
          <p:cNvSpPr txBox="1"/>
          <p:nvPr/>
        </p:nvSpPr>
        <p:spPr>
          <a:xfrm>
            <a:off x="482879" y="5815584"/>
            <a:ext cx="53213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U={1,2,3,4,5,6,7,8}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={1,3,5}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Ã={2,4,6,7,8}</a:t>
            </a:r>
          </a:p>
        </p:txBody>
      </p:sp>
      <p:pic>
        <p:nvPicPr>
          <p:cNvPr id="206" name="99340917-D358-4998-7E7C-449331F79349"/>
          <p:cNvPicPr>
            <a:picLocks noChangeAspect="1"/>
          </p:cNvPicPr>
          <p:nvPr/>
        </p:nvPicPr>
        <p:blipFill>
          <a:blip r:embed="rId4" cstate="print">
            <a:extLst>
              <a:ext uri="{97EE72E2-295E-4036-4502-BCBC805DCD09}"/>
            </a:extLst>
          </a:blip>
          <a:stretch>
            <a:fillRect/>
          </a:stretch>
        </p:blipFill>
        <p:spPr>
          <a:xfrm>
            <a:off x="3429000" y="2924175"/>
            <a:ext cx="2743200" cy="733425"/>
          </a:xfrm>
          <a:prstGeom prst="rect">
            <a:avLst/>
          </a:prstGeom>
        </p:spPr>
      </p:pic>
      <p:pic>
        <p:nvPicPr>
          <p:cNvPr id="207" name="DCC3681A-7141-46BD-637E-00D72D3ABA68"/>
          <p:cNvPicPr>
            <a:picLocks noChangeAspect="1"/>
          </p:cNvPicPr>
          <p:nvPr/>
        </p:nvPicPr>
        <p:blipFill>
          <a:blip r:embed="rId5" cstate="print">
            <a:extLst>
              <a:ext uri="{BB63F389-16DB-4594-4805-C971339EC094}"/>
            </a:extLst>
          </a:blip>
          <a:stretch>
            <a:fillRect/>
          </a:stretch>
        </p:blipFill>
        <p:spPr>
          <a:xfrm>
            <a:off x="2209800" y="3657600"/>
            <a:ext cx="3086100" cy="1638300"/>
          </a:xfrm>
          <a:prstGeom prst="rect">
            <a:avLst/>
          </a:prstGeom>
        </p:spPr>
      </p:pic>
    </p:spTree>
    <p:extLst>
      <p:ext uri="{5CAB72EB-A784-4904-E189-F8C999A4DBBB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CCB94DDD-1C85-4A9F-657A-F5D792A3094C"/>
          <p:cNvPicPr>
            <a:picLocks noChangeAspect="1"/>
          </p:cNvPicPr>
          <p:nvPr/>
        </p:nvPicPr>
        <p:blipFill>
          <a:blip r:embed="rId2" cstate="print">
            <a:extLst>
              <a:ext uri="{6B3EC20E-3CD2-4700-4DEE-825D4A5C380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9" name="C268BDE9-9351-4931-4AFE-A0BA85EF4C46"/>
          <p:cNvPicPr>
            <a:picLocks noChangeAspect="1"/>
          </p:cNvPicPr>
          <p:nvPr/>
        </p:nvPicPr>
        <p:blipFill>
          <a:blip r:embed="rId3" cstate="print">
            <a:extLst>
              <a:ext uri="{0D7E5787-46A4-477F-3AF7-63447977231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10" name="TextBox210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27</a:t>
            </a:r>
          </a:p>
        </p:txBody>
      </p:sp>
      <p:sp>
        <p:nvSpPr>
          <p:cNvPr id="211" name="TextBox211"/>
          <p:cNvSpPr txBox="1"/>
          <p:nvPr/>
        </p:nvSpPr>
        <p:spPr>
          <a:xfrm>
            <a:off x="2394934" y="313944"/>
            <a:ext cx="4419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Generalized</a:t>
            </a:r>
            <a:r>
              <a:rPr lang="en-US" altLang="zh-CN" sz="4000" b="1" kern="0" spc="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union</a:t>
            </a:r>
          </a:p>
        </p:txBody>
      </p:sp>
      <p:sp>
        <p:nvSpPr>
          <p:cNvPr id="212" name="TextBox212"/>
          <p:cNvSpPr txBox="1"/>
          <p:nvPr/>
        </p:nvSpPr>
        <p:spPr>
          <a:xfrm>
            <a:off x="478612" y="1472184"/>
            <a:ext cx="8242301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union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44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those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members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least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collection.</a:t>
            </a:r>
          </a:p>
        </p:txBody>
      </p:sp>
      <p:sp>
        <p:nvSpPr>
          <p:cNvPr id="213" name="TextBox213"/>
          <p:cNvSpPr txBox="1"/>
          <p:nvPr/>
        </p:nvSpPr>
        <p:spPr>
          <a:xfrm>
            <a:off x="490804" y="4367784"/>
            <a:ext cx="1295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214" name="TextBox214"/>
          <p:cNvSpPr txBox="1"/>
          <p:nvPr/>
        </p:nvSpPr>
        <p:spPr>
          <a:xfrm>
            <a:off x="482879" y="4729734"/>
            <a:ext cx="43688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{1,2,...,i}</a:t>
            </a:r>
            <a:r>
              <a:rPr lang="en-US" altLang="zh-CN" sz="2400" i="1" kern="0" spc="4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400" i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=1,2,...,n</a:t>
            </a:r>
          </a:p>
        </p:txBody>
      </p:sp>
      <p:pic>
        <p:nvPicPr>
          <p:cNvPr id="215" name="F523833F-EC05-43ED-92A9-4D0895086A78"/>
          <p:cNvPicPr>
            <a:picLocks noChangeAspect="1"/>
          </p:cNvPicPr>
          <p:nvPr/>
        </p:nvPicPr>
        <p:blipFill>
          <a:blip r:embed="rId4" cstate="print">
            <a:extLst>
              <a:ext uri="{C6AA1DE7-EB57-439F-B74F-129211158D3D}"/>
            </a:extLst>
          </a:blip>
          <a:stretch>
            <a:fillRect/>
          </a:stretch>
        </p:blipFill>
        <p:spPr>
          <a:xfrm>
            <a:off x="1295400" y="2819400"/>
            <a:ext cx="5715000" cy="1047750"/>
          </a:xfrm>
          <a:prstGeom prst="rect">
            <a:avLst/>
          </a:prstGeom>
        </p:spPr>
      </p:pic>
      <p:pic>
        <p:nvPicPr>
          <p:cNvPr id="216" name="0D67D4B5-7AE9-4098-DE9B-0CFA88426560"/>
          <p:cNvPicPr>
            <a:picLocks noChangeAspect="1"/>
          </p:cNvPicPr>
          <p:nvPr/>
        </p:nvPicPr>
        <p:blipFill>
          <a:blip r:embed="rId5" cstate="print">
            <a:extLst>
              <a:ext uri="{46419899-CC85-43EF-6CBC-E7B1AC1CE596}"/>
            </a:extLst>
          </a:blip>
          <a:stretch>
            <a:fillRect/>
          </a:stretch>
        </p:blipFill>
        <p:spPr>
          <a:xfrm>
            <a:off x="1371600" y="5410200"/>
            <a:ext cx="3352800" cy="762000"/>
          </a:xfrm>
          <a:prstGeom prst="rect">
            <a:avLst/>
          </a:prstGeom>
        </p:spPr>
      </p:pic>
      <p:pic>
        <p:nvPicPr>
          <p:cNvPr id="217" name="3B71BB9A-4BB7-424D-15A8-265B34DF302C"/>
          <p:cNvPicPr>
            <a:picLocks noChangeAspect="1"/>
          </p:cNvPicPr>
          <p:nvPr/>
        </p:nvPicPr>
        <p:blipFill>
          <a:blip r:embed="rId6" cstate="print">
            <a:extLst>
              <a:ext uri="{4E5F8421-E0C8-4F63-8213-3D1DC2435CFA}"/>
            </a:extLst>
          </a:blip>
          <a:stretch>
            <a:fillRect/>
          </a:stretch>
        </p:blipFill>
        <p:spPr>
          <a:xfrm>
            <a:off x="5638800" y="4543425"/>
            <a:ext cx="2819400" cy="2314575"/>
          </a:xfrm>
          <a:prstGeom prst="rect">
            <a:avLst/>
          </a:prstGeom>
        </p:spPr>
      </p:pic>
      <p:sp>
        <p:nvSpPr>
          <p:cNvPr id="218" name="TextBox218"/>
          <p:cNvSpPr txBox="1"/>
          <p:nvPr/>
        </p:nvSpPr>
        <p:spPr>
          <a:xfrm>
            <a:off x="5718734" y="4576598"/>
            <a:ext cx="14732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1000"/>
              </a:lnSpc>
            </a:pP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{1}</a:t>
            </a:r>
            <a:r>
              <a:rPr lang="en-US" altLang="zh-CN" sz="2400" i="1" kern="0" spc="2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{1,2}</a:t>
            </a:r>
            <a:r>
              <a:rPr lang="en-US" altLang="zh-CN" sz="2400" i="1" kern="0" spc="1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…………..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…………..</a:t>
            </a:r>
          </a:p>
        </p:txBody>
      </p:sp>
      <p:sp>
        <p:nvSpPr>
          <p:cNvPr id="219" name="TextBox219"/>
          <p:cNvSpPr txBox="1"/>
          <p:nvPr/>
        </p:nvSpPr>
        <p:spPr>
          <a:xfrm>
            <a:off x="5718734" y="6386347"/>
            <a:ext cx="21717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{1,2,3,4,...,n}</a:t>
            </a:r>
          </a:p>
        </p:txBody>
      </p:sp>
    </p:spTree>
    <p:extLst>
      <p:ext uri="{258CE0F8-9374-4316-C42F-B6A32D1531E2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7C2EA1F0-CFB8-4A5F-C4ED-518563900A08"/>
          <p:cNvPicPr>
            <a:picLocks noChangeAspect="1"/>
          </p:cNvPicPr>
          <p:nvPr/>
        </p:nvPicPr>
        <p:blipFill>
          <a:blip r:embed="rId2" cstate="print">
            <a:extLst>
              <a:ext uri="{BB6431FB-D749-4B64-038A-9A5F95F9A3D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1" name="14CA7038-658D-433F-2E43-1CBBEA90B5DA"/>
          <p:cNvPicPr>
            <a:picLocks noChangeAspect="1"/>
          </p:cNvPicPr>
          <p:nvPr/>
        </p:nvPicPr>
        <p:blipFill>
          <a:blip r:embed="rId3" cstate="print">
            <a:extLst>
              <a:ext uri="{F77AAC8C-73B9-405E-71F9-33C22A51C23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2" name="TextBox222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223" name="TextBox223"/>
          <p:cNvSpPr txBox="1"/>
          <p:nvPr/>
        </p:nvSpPr>
        <p:spPr>
          <a:xfrm>
            <a:off x="1646526" y="313944"/>
            <a:ext cx="5918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Generalized</a:t>
            </a:r>
            <a:r>
              <a:rPr lang="en-US" altLang="zh-CN" sz="4000" b="1" kern="0" spc="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intersection</a:t>
            </a:r>
          </a:p>
        </p:txBody>
      </p:sp>
      <p:sp>
        <p:nvSpPr>
          <p:cNvPr id="224" name="TextBox224"/>
          <p:cNvSpPr txBox="1"/>
          <p:nvPr/>
        </p:nvSpPr>
        <p:spPr>
          <a:xfrm>
            <a:off x="472211" y="1472184"/>
            <a:ext cx="8039101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intersection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1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those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members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5" name="TextBox225"/>
          <p:cNvSpPr txBox="1"/>
          <p:nvPr/>
        </p:nvSpPr>
        <p:spPr>
          <a:xfrm>
            <a:off x="490804" y="4005834"/>
            <a:ext cx="1295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226" name="TextBox226"/>
          <p:cNvSpPr txBox="1"/>
          <p:nvPr/>
        </p:nvSpPr>
        <p:spPr>
          <a:xfrm>
            <a:off x="482879" y="4367784"/>
            <a:ext cx="43688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{1,2,...,i}</a:t>
            </a:r>
            <a:r>
              <a:rPr lang="en-US" altLang="zh-CN" sz="2400" i="1" kern="0" spc="4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400" i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=1,2,...,n</a:t>
            </a:r>
          </a:p>
        </p:txBody>
      </p:sp>
      <p:pic>
        <p:nvPicPr>
          <p:cNvPr id="227" name="ACD7040F-F17F-47B0-CDB9-762B610F71D7"/>
          <p:cNvPicPr>
            <a:picLocks noChangeAspect="1"/>
          </p:cNvPicPr>
          <p:nvPr/>
        </p:nvPicPr>
        <p:blipFill>
          <a:blip r:embed="rId4" cstate="print">
            <a:extLst>
              <a:ext uri="{01AC172A-6CCD-479A-D4D5-27EE78554ACD}"/>
            </a:extLst>
          </a:blip>
          <a:stretch>
            <a:fillRect/>
          </a:stretch>
        </p:blipFill>
        <p:spPr>
          <a:xfrm>
            <a:off x="1295400" y="2819400"/>
            <a:ext cx="5715000" cy="1047750"/>
          </a:xfrm>
          <a:prstGeom prst="rect">
            <a:avLst/>
          </a:prstGeom>
        </p:spPr>
      </p:pic>
      <p:pic>
        <p:nvPicPr>
          <p:cNvPr id="228" name="98228810-C4F1-4362-CE42-2F43921D67C6"/>
          <p:cNvPicPr>
            <a:picLocks noChangeAspect="1"/>
          </p:cNvPicPr>
          <p:nvPr/>
        </p:nvPicPr>
        <p:blipFill>
          <a:blip r:embed="rId5" cstate="print">
            <a:extLst>
              <a:ext uri="{79EBC0D7-B198-4C45-B750-296C71B7BB3B}"/>
            </a:extLst>
          </a:blip>
          <a:stretch>
            <a:fillRect/>
          </a:stretch>
        </p:blipFill>
        <p:spPr>
          <a:xfrm>
            <a:off x="1219200" y="5029200"/>
            <a:ext cx="2581275" cy="762000"/>
          </a:xfrm>
          <a:prstGeom prst="rect">
            <a:avLst/>
          </a:prstGeom>
        </p:spPr>
      </p:pic>
      <p:pic>
        <p:nvPicPr>
          <p:cNvPr id="229" name="72614B10-3341-4CE5-9B71-F07437D7498B"/>
          <p:cNvPicPr>
            <a:picLocks noChangeAspect="1"/>
          </p:cNvPicPr>
          <p:nvPr/>
        </p:nvPicPr>
        <p:blipFill>
          <a:blip r:embed="rId6" cstate="print">
            <a:extLst>
              <a:ext uri="{0D743A08-D041-4A1E-131B-EFEA042DEEB7}"/>
            </a:extLst>
          </a:blip>
          <a:stretch>
            <a:fillRect/>
          </a:stretch>
        </p:blipFill>
        <p:spPr>
          <a:xfrm>
            <a:off x="5638800" y="4543425"/>
            <a:ext cx="2819400" cy="2314575"/>
          </a:xfrm>
          <a:prstGeom prst="rect">
            <a:avLst/>
          </a:prstGeom>
        </p:spPr>
      </p:pic>
      <p:sp>
        <p:nvSpPr>
          <p:cNvPr id="230" name="TextBox230"/>
          <p:cNvSpPr txBox="1"/>
          <p:nvPr/>
        </p:nvSpPr>
        <p:spPr>
          <a:xfrm>
            <a:off x="5718734" y="4576598"/>
            <a:ext cx="14732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1000"/>
              </a:lnSpc>
            </a:pP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{1}</a:t>
            </a:r>
            <a:r>
              <a:rPr lang="en-US" altLang="zh-CN" sz="2400" i="1" kern="0" spc="2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{1,2}</a:t>
            </a:r>
            <a:r>
              <a:rPr lang="en-US" altLang="zh-CN" sz="2400" i="1" kern="0" spc="1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…………..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…………..</a:t>
            </a:r>
          </a:p>
        </p:txBody>
      </p:sp>
      <p:sp>
        <p:nvSpPr>
          <p:cNvPr id="231" name="TextBox231"/>
          <p:cNvSpPr txBox="1"/>
          <p:nvPr/>
        </p:nvSpPr>
        <p:spPr>
          <a:xfrm>
            <a:off x="5718734" y="6386347"/>
            <a:ext cx="21717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{1,2,3,4,...,n}</a:t>
            </a:r>
          </a:p>
        </p:txBody>
      </p:sp>
    </p:spTree>
    <p:extLst>
      <p:ext uri="{9402CE00-D39B-425C-7412-6962AC60F482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334E0623-A415-4BED-E63C-788DCC76EF30"/>
          <p:cNvPicPr>
            <a:picLocks noChangeAspect="1"/>
          </p:cNvPicPr>
          <p:nvPr/>
        </p:nvPicPr>
        <p:blipFill>
          <a:blip r:embed="rId2" cstate="print">
            <a:extLst>
              <a:ext uri="{496260AB-C57A-48CE-476C-908C03D9D21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3" name="70B56DD7-4C78-46EC-F6B9-E575166D3AA2"/>
          <p:cNvPicPr>
            <a:picLocks noChangeAspect="1"/>
          </p:cNvPicPr>
          <p:nvPr/>
        </p:nvPicPr>
        <p:blipFill>
          <a:blip r:embed="rId3" cstate="print">
            <a:extLst>
              <a:ext uri="{556AE7E5-1FE4-441A-64EE-66B3E9673A5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34" name="TextBox234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29</a:t>
            </a:r>
          </a:p>
        </p:txBody>
      </p:sp>
      <p:sp>
        <p:nvSpPr>
          <p:cNvPr id="235" name="TextBox235"/>
          <p:cNvSpPr txBox="1"/>
          <p:nvPr/>
        </p:nvSpPr>
        <p:spPr>
          <a:xfrm>
            <a:off x="813902" y="313944"/>
            <a:ext cx="75819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236" name="TextBox236"/>
          <p:cNvSpPr txBox="1"/>
          <p:nvPr/>
        </p:nvSpPr>
        <p:spPr>
          <a:xfrm>
            <a:off x="491109" y="1472184"/>
            <a:ext cx="5334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computer?</a:t>
            </a:r>
          </a:p>
        </p:txBody>
      </p:sp>
      <p:sp>
        <p:nvSpPr>
          <p:cNvPr id="237" name="TextBox237"/>
          <p:cNvSpPr txBox="1"/>
          <p:nvPr/>
        </p:nvSpPr>
        <p:spPr>
          <a:xfrm>
            <a:off x="482879" y="1834134"/>
            <a:ext cx="8191500" cy="2603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solution: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like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list</a:t>
            </a:r>
          </a:p>
          <a:p>
            <a:pPr marL="3962" marR="0" indent="-3962" eaLnBrk="0">
              <a:lnSpc>
                <a:spcPct val="107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better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solution:</a:t>
            </a:r>
            <a:r>
              <a:rPr lang="en-US" altLang="zh-CN" sz="24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string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6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present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otherwise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6096" marR="0" indent="0" eaLnBrk="0">
              <a:lnSpc>
                <a:spcPct val="121000"/>
              </a:lnSpc>
              <a:spcBef>
                <a:spcPts val="2513"/>
              </a:spcBef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238" name="TextBox238"/>
          <p:cNvSpPr txBox="1"/>
          <p:nvPr/>
        </p:nvSpPr>
        <p:spPr>
          <a:xfrm>
            <a:off x="466725" y="4367784"/>
            <a:ext cx="48641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elements: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U={1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5}</a:t>
            </a:r>
          </a:p>
        </p:txBody>
      </p:sp>
      <p:sp>
        <p:nvSpPr>
          <p:cNvPr id="239" name="TextBox239"/>
          <p:cNvSpPr txBox="1"/>
          <p:nvPr/>
        </p:nvSpPr>
        <p:spPr>
          <a:xfrm>
            <a:off x="466420" y="4729734"/>
            <a:ext cx="51943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A={2,5}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representation:</a:t>
            </a:r>
            <a:r>
              <a:rPr lang="en-US" altLang="zh-CN" sz="24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01001</a:t>
            </a:r>
          </a:p>
          <a:p>
            <a:pPr marL="16459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B={1,5}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representation: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10001</a:t>
            </a:r>
          </a:p>
        </p:txBody>
      </p:sp>
    </p:spTree>
    <p:extLst>
      <p:ext uri="{DA43ECAB-A374-409F-53C6-ABBFA68D4366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8E0AE8D7-F05E-42DB-0E1D-552A6E6C1D8F"/>
          <p:cNvPicPr>
            <a:picLocks noChangeAspect="1"/>
          </p:cNvPicPr>
          <p:nvPr/>
        </p:nvPicPr>
        <p:blipFill>
          <a:blip r:embed="rId2" cstate="print">
            <a:extLst>
              <a:ext uri="{808553BB-B762-46AA-E55C-20DD0CBFB7A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1" name="27AD4C2F-88C1-46FF-62C9-0C74DF576B23"/>
          <p:cNvPicPr>
            <a:picLocks noChangeAspect="1"/>
          </p:cNvPicPr>
          <p:nvPr/>
        </p:nvPicPr>
        <p:blipFill>
          <a:blip r:embed="rId3" cstate="print">
            <a:extLst>
              <a:ext uri="{A76E0E49-3979-4694-D506-85E767BC7A2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42" name="TextBox242"/>
          <p:cNvSpPr txBox="1"/>
          <p:nvPr/>
        </p:nvSpPr>
        <p:spPr>
          <a:xfrm>
            <a:off x="813902" y="313944"/>
            <a:ext cx="75819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243" name="TextBox243"/>
          <p:cNvSpPr txBox="1"/>
          <p:nvPr/>
        </p:nvSpPr>
        <p:spPr>
          <a:xfrm>
            <a:off x="488975" y="1468527"/>
            <a:ext cx="1371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244" name="TextBox244"/>
          <p:cNvSpPr txBox="1"/>
          <p:nvPr/>
        </p:nvSpPr>
        <p:spPr>
          <a:xfrm>
            <a:off x="482879" y="1834134"/>
            <a:ext cx="8420100" cy="4838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01001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10001</a:t>
            </a:r>
          </a:p>
          <a:p>
            <a:pPr marL="0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union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modeled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bitwise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11001</a:t>
            </a:r>
          </a:p>
          <a:p>
            <a:pPr marL="0" marR="0" indent="0" eaLnBrk="0">
              <a:lnSpc>
                <a:spcPct val="115000"/>
              </a:lnSpc>
              <a:spcBef>
                <a:spcPts val="2531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intersection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modeled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bitwise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00001</a:t>
            </a:r>
          </a:p>
          <a:p>
            <a:pPr marL="0" marR="0" indent="0" eaLnBrk="0">
              <a:lnSpc>
                <a:spcPct val="121000"/>
              </a:lnSpc>
              <a:spcBef>
                <a:spcPts val="250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complement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modeled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bitwise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</a:p>
          <a:p>
            <a:pPr marL="0" marR="0" indent="0" eaLnBrk="0">
              <a:lnSpc>
                <a:spcPct val="9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Ã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=10110</a:t>
            </a:r>
          </a:p>
          <a:p>
            <a:pPr marL="8220914" marR="0" indent="0" eaLnBrk="0">
              <a:lnSpc>
                <a:spcPct val="115000"/>
              </a:lnSpc>
              <a:spcBef>
                <a:spcPts val="4530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30</a:t>
            </a:r>
          </a:p>
        </p:txBody>
      </p:sp>
    </p:spTree>
    <p:extLst>
      <p:ext uri="{3950B672-1A29-46E9-D58D-542599979A60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15C35B1D-7ED0-465D-8469-A5A23AB18AE3"/>
          <p:cNvPicPr>
            <a:picLocks noChangeAspect="1"/>
          </p:cNvPicPr>
          <p:nvPr/>
        </p:nvPicPr>
        <p:blipFill>
          <a:blip r:embed="rId2" cstate="print">
            <a:extLst>
              <a:ext uri="{36FAB53D-2202-4940-9809-CD7F683DFA9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6" name="8E6FA74B-7F99-497A-7209-7EB0D584E8C7"/>
          <p:cNvPicPr>
            <a:picLocks noChangeAspect="1"/>
          </p:cNvPicPr>
          <p:nvPr/>
        </p:nvPicPr>
        <p:blipFill>
          <a:blip r:embed="rId3" cstate="print">
            <a:extLst>
              <a:ext uri="{5968CA70-FC7C-4DFA-89B8-1F1A683B7BB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47" name="TextBox247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31</a:t>
            </a:r>
          </a:p>
        </p:txBody>
      </p:sp>
      <p:sp>
        <p:nvSpPr>
          <p:cNvPr id="248" name="TextBox248"/>
          <p:cNvSpPr txBox="1"/>
          <p:nvPr/>
        </p:nvSpPr>
        <p:spPr>
          <a:xfrm>
            <a:off x="1503716" y="2599944"/>
            <a:ext cx="6210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Basic</a:t>
            </a:r>
            <a:r>
              <a:rPr lang="en-US" altLang="zh-CN" sz="4000" b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40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</a:t>
            </a:r>
            <a:r>
              <a:rPr lang="en-US" altLang="zh-CN" sz="4000" b="1" kern="0" spc="2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249" name="TextBox249"/>
          <p:cNvSpPr txBox="1"/>
          <p:nvPr/>
        </p:nvSpPr>
        <p:spPr>
          <a:xfrm>
            <a:off x="2530336" y="3209544"/>
            <a:ext cx="4140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40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</p:spTree>
    <p:extLst>
      <p:ext uri="{BE080505-A8FB-4804-FDFA-4D44AD1C7598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F4CC3308-3C74-4CB4-ACE4-6E5C0AF9F898"/>
          <p:cNvPicPr>
            <a:picLocks noChangeAspect="1"/>
          </p:cNvPicPr>
          <p:nvPr/>
        </p:nvPicPr>
        <p:blipFill>
          <a:blip r:embed="rId2" cstate="print">
            <a:extLst>
              <a:ext uri="{C4A03986-5361-4949-A3B7-E54045C68A5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1" name="9AA288CB-1735-40E7-6D4D-159F216B04C5"/>
          <p:cNvPicPr>
            <a:picLocks noChangeAspect="1"/>
          </p:cNvPicPr>
          <p:nvPr/>
        </p:nvPicPr>
        <p:blipFill>
          <a:blip r:embed="rId3" cstate="print">
            <a:extLst>
              <a:ext uri="{1AE76B87-522E-487C-910B-7BA2939310A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52" name="TextBox252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</a:p>
        </p:txBody>
      </p:sp>
      <p:sp>
        <p:nvSpPr>
          <p:cNvPr id="253" name="TextBox253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2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4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54" name="TextBox254"/>
          <p:cNvSpPr txBox="1"/>
          <p:nvPr/>
        </p:nvSpPr>
        <p:spPr>
          <a:xfrm>
            <a:off x="90170" y="1572006"/>
            <a:ext cx="2794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</a:p>
        </p:txBody>
      </p:sp>
      <p:sp>
        <p:nvSpPr>
          <p:cNvPr id="255" name="TextBox255"/>
          <p:cNvSpPr txBox="1"/>
          <p:nvPr/>
        </p:nvSpPr>
        <p:spPr>
          <a:xfrm>
            <a:off x="611886" y="2513838"/>
            <a:ext cx="7581901" cy="33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necessarily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Dad?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necessarily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256" name="TextBox256"/>
          <p:cNvSpPr txBox="1"/>
          <p:nvPr/>
        </p:nvSpPr>
        <p:spPr>
          <a:xfrm>
            <a:off x="599440" y="1599438"/>
            <a:ext cx="6172200" cy="1615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01294" marR="1262127" indent="-701294" eaLnBrk="0">
              <a:lnSpc>
                <a:spcPct val="107000"/>
              </a:lnSpc>
            </a:pPr>
            <a:r>
              <a:rPr lang="en-US" altLang="zh-CN" sz="2000" kern="0" spc="-1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Suppose</a:t>
            </a:r>
            <a:r>
              <a:rPr lang="en-US" altLang="zh-CN" sz="2000" kern="0" spc="-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true.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Dad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Mom</a:t>
            </a:r>
            <a:endParaRPr lang="en-US" altLang="zh-CN" sz="2000" kern="0" spc="-35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01294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Dad</a:t>
            </a:r>
            <a:r>
              <a:rPr lang="en-US" altLang="zh-CN" sz="20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Mom</a:t>
            </a:r>
            <a:endParaRPr lang="en-US" altLang="zh-CN" sz="2000" kern="0" spc="-35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160" marR="0" indent="0" eaLnBrk="0">
              <a:lnSpc>
                <a:spcPct val="110000"/>
              </a:lnSpc>
              <a:spcBef>
                <a:spcPts val="2263"/>
              </a:spcBef>
            </a:pPr>
            <a:r>
              <a:rPr lang="en-US" altLang="zh-CN" sz="2000" kern="0" spc="-1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Mom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000" kern="0" spc="-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</a:t>
            </a:r>
            <a:r>
              <a:rPr lang="en-US" altLang="zh-CN" sz="2000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questions.</a:t>
            </a:r>
          </a:p>
        </p:txBody>
      </p:sp>
      <p:graphicFrame>
        <p:nvGraphicFramePr>
          <p:cNvPr id="257" name="Table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29050"/>
              </p:ext>
            </p:extLst>
          </p:nvPr>
        </p:nvGraphicFramePr>
        <p:xfrm>
          <a:off x="1284515" y="3386455"/>
          <a:ext cx="6437300" cy="3471545"/>
        </p:xfrm>
        <a:graphic>
          <a:graphicData uri="http://schemas.openxmlformats.org/drawingml/2006/table">
            <a:tbl>
              <a:tblPr firstRow="1" bandRow="1"/>
              <a:tblGrid>
                <a:gridCol w="1609725"/>
                <a:gridCol w="1608125"/>
                <a:gridCol w="1609725"/>
                <a:gridCol w="1609725"/>
              </a:tblGrid>
              <a:tr h="679450">
                <a:tc>
                  <a:txBody>
                    <a:bodyPr/>
                    <a:lstStyle/>
                    <a:p>
                      <a:pPr marL="255176" marR="246525" indent="485583" eaLnBrk="0">
                        <a:lnSpc>
                          <a:spcPct val="110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355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(I</a:t>
                      </a:r>
                      <a:r>
                        <a:rPr lang="en-US" altLang="zh-CN" sz="1800" b="1" kern="0" spc="-8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love</a:t>
                      </a:r>
                      <a:r>
                        <a:rPr lang="en-US" altLang="zh-CN" sz="1800" b="1" kern="0" spc="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dad)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668" marR="175987" indent="539404" eaLnBrk="0">
                        <a:lnSpc>
                          <a:spcPct val="110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sz="1800" b="1" kern="0" spc="39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(I</a:t>
                      </a:r>
                      <a:r>
                        <a:rPr lang="en-US" altLang="zh-CN" sz="1800" b="1" kern="0" spc="-8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love</a:t>
                      </a:r>
                      <a:r>
                        <a:rPr lang="en-US" altLang="zh-CN" sz="1800" b="1" kern="0" spc="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mom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6722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P˅Q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7553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P→Q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7449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41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49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7449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1902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1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02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9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02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02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2291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41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2291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9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2291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49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2291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1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9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C1C31854-2A69-4909-05E9-DF607C5610AC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11BFCFDE-136D-4006-A49E-8AB6166948CA"/>
          <p:cNvPicPr>
            <a:picLocks noChangeAspect="1"/>
          </p:cNvPicPr>
          <p:nvPr/>
        </p:nvPicPr>
        <p:blipFill>
          <a:blip r:embed="rId2" cstate="print">
            <a:extLst>
              <a:ext uri="{615386FB-AF16-429C-61A1-CB8B1B7CD31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9" name="3824B695-50DA-4821-E103-F39A2A46B71F"/>
          <p:cNvPicPr>
            <a:picLocks noChangeAspect="1"/>
          </p:cNvPicPr>
          <p:nvPr/>
        </p:nvPicPr>
        <p:blipFill>
          <a:blip r:embed="rId3" cstate="print">
            <a:extLst>
              <a:ext uri="{CF324F10-98DA-4389-4F2E-4C1780C3BD1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60" name="TextBox260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33</a:t>
            </a:r>
          </a:p>
        </p:txBody>
      </p:sp>
      <p:sp>
        <p:nvSpPr>
          <p:cNvPr id="261" name="TextBox261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2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4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2" name="TextBox262"/>
          <p:cNvSpPr txBox="1"/>
          <p:nvPr/>
        </p:nvSpPr>
        <p:spPr>
          <a:xfrm>
            <a:off x="90170" y="1572006"/>
            <a:ext cx="2794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</a:p>
        </p:txBody>
      </p:sp>
      <p:sp>
        <p:nvSpPr>
          <p:cNvPr id="263" name="TextBox263"/>
          <p:cNvSpPr txBox="1"/>
          <p:nvPr/>
        </p:nvSpPr>
        <p:spPr>
          <a:xfrm>
            <a:off x="611886" y="2513838"/>
            <a:ext cx="7581901" cy="33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necessarily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Dad?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necessarily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264" name="TextBox264"/>
          <p:cNvSpPr txBox="1"/>
          <p:nvPr/>
        </p:nvSpPr>
        <p:spPr>
          <a:xfrm>
            <a:off x="599440" y="1599438"/>
            <a:ext cx="6172200" cy="154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01294" marR="1262127" indent="-701294" eaLnBrk="0">
              <a:lnSpc>
                <a:spcPct val="107000"/>
              </a:lnSpc>
            </a:pPr>
            <a:r>
              <a:rPr lang="en-US" altLang="zh-CN" sz="2000" kern="0" spc="-1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Suppose</a:t>
            </a:r>
            <a:r>
              <a:rPr lang="en-US" altLang="zh-CN" sz="2000" kern="0" spc="-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true.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Dad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Mum</a:t>
            </a:r>
          </a:p>
          <a:p>
            <a:pPr marL="701294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Dad</a:t>
            </a:r>
            <a:r>
              <a:rPr lang="en-US" altLang="zh-CN" sz="20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Mum</a:t>
            </a:r>
          </a:p>
          <a:p>
            <a:pPr marL="10160" marR="0" indent="0" eaLnBrk="0">
              <a:lnSpc>
                <a:spcPct val="110000"/>
              </a:lnSpc>
              <a:spcBef>
                <a:spcPts val="2263"/>
              </a:spcBef>
            </a:pPr>
            <a:r>
              <a:rPr lang="en-US" altLang="zh-CN" sz="2000" kern="0" spc="-1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love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Mum?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000" kern="0" spc="-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</a:t>
            </a:r>
            <a:r>
              <a:rPr lang="en-US" altLang="zh-CN" sz="2000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questions.</a:t>
            </a:r>
          </a:p>
        </p:txBody>
      </p:sp>
      <p:graphicFrame>
        <p:nvGraphicFramePr>
          <p:cNvPr id="265" name="Table265"/>
          <p:cNvGraphicFramePr>
            <a:graphicFrameLocks noGrp="1"/>
          </p:cNvGraphicFramePr>
          <p:nvPr/>
        </p:nvGraphicFramePr>
        <p:xfrm>
          <a:off x="1295400" y="3124200"/>
          <a:ext cx="6437300" cy="3471545"/>
        </p:xfrm>
        <a:graphic>
          <a:graphicData uri="http://schemas.openxmlformats.org/drawingml/2006/table">
            <a:tbl>
              <a:tblPr firstRow="1" bandRow="1"/>
              <a:tblGrid>
                <a:gridCol w="1609725"/>
                <a:gridCol w="1608125"/>
                <a:gridCol w="1609725"/>
                <a:gridCol w="1609725"/>
              </a:tblGrid>
              <a:tr h="679450">
                <a:tc>
                  <a:txBody>
                    <a:bodyPr/>
                    <a:lstStyle/>
                    <a:p>
                      <a:pPr marL="255176" marR="246525" indent="485583" eaLnBrk="0">
                        <a:lnSpc>
                          <a:spcPct val="110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355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(I</a:t>
                      </a:r>
                      <a:r>
                        <a:rPr lang="en-US" altLang="zh-CN" sz="1800" b="1" kern="0" spc="-8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love</a:t>
                      </a:r>
                      <a:r>
                        <a:rPr lang="en-US" altLang="zh-CN" sz="1800" b="1" kern="0" spc="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dad)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668" marR="175987" indent="539404" eaLnBrk="0">
                        <a:lnSpc>
                          <a:spcPct val="110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sz="1800" b="1" kern="0" spc="39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(I</a:t>
                      </a:r>
                      <a:r>
                        <a:rPr lang="en-US" altLang="zh-CN" sz="1800" b="1" kern="0" spc="-8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love</a:t>
                      </a:r>
                      <a:r>
                        <a:rPr lang="en-US" altLang="zh-CN" sz="1800" b="1" kern="0" spc="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mum)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6722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P˅Q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7553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P→Q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7449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41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49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7449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1902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1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02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419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02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02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2291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41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2291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9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2291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495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2291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11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4190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4190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1910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E4E3BD80-0062-4202-DDEF-5D230CE4E84B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8055B069-E385-43E9-1782-4371DD77364E"/>
          <p:cNvPicPr>
            <a:picLocks noChangeAspect="1"/>
          </p:cNvPicPr>
          <p:nvPr/>
        </p:nvPicPr>
        <p:blipFill>
          <a:blip r:embed="rId2" cstate="print">
            <a:extLst>
              <a:ext uri="{3211F8F8-8E96-43FD-E4E5-D777B322C3F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7" name="F458086D-E9CF-453D-5A5C-7AECEEAD2523"/>
          <p:cNvPicPr>
            <a:picLocks noChangeAspect="1"/>
          </p:cNvPicPr>
          <p:nvPr/>
        </p:nvPicPr>
        <p:blipFill>
          <a:blip r:embed="rId3" cstate="print">
            <a:extLst>
              <a:ext uri="{E9216ACF-F708-4711-757E-A7BD24EA142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68" name="TextBox268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34</a:t>
            </a:r>
          </a:p>
        </p:txBody>
      </p:sp>
      <p:sp>
        <p:nvSpPr>
          <p:cNvPr id="269" name="TextBox269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0" name="TextBox270"/>
          <p:cNvSpPr txBox="1"/>
          <p:nvPr/>
        </p:nvSpPr>
        <p:spPr>
          <a:xfrm>
            <a:off x="611124" y="1574826"/>
            <a:ext cx="266700" cy="317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18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</a:p>
        </p:txBody>
      </p:sp>
      <p:sp>
        <p:nvSpPr>
          <p:cNvPr id="271" name="TextBox271"/>
          <p:cNvSpPr txBox="1"/>
          <p:nvPr/>
        </p:nvSpPr>
        <p:spPr>
          <a:xfrm>
            <a:off x="1134694" y="1599514"/>
            <a:ext cx="38989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09549" marR="0" indent="-509549" eaLnBrk="0">
              <a:lnSpc>
                <a:spcPct val="75000"/>
              </a:lnSpc>
            </a:pPr>
            <a:r>
              <a:rPr lang="en-US" altLang="zh-CN" sz="1800" kern="0" spc="-1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Consider</a:t>
            </a:r>
            <a:r>
              <a:rPr lang="en-US" altLang="zh-CN" sz="18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18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specification</a:t>
            </a:r>
            <a:r>
              <a:rPr lang="en-US" altLang="zh-CN" sz="18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800" kern="0" spc="8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18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≡(&lt;),</a:t>
            </a:r>
            <a:r>
              <a:rPr lang="en-US" altLang="zh-CN" sz="1800" kern="0" spc="-2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≡(=)</a:t>
            </a:r>
            <a:r>
              <a:rPr lang="en-US" altLang="zh-CN" sz="1800" kern="0" spc="4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00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≡(+),</a:t>
            </a:r>
            <a:r>
              <a:rPr lang="en-US" altLang="zh-CN" sz="1800" kern="0" spc="-12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00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≡(×)</a:t>
            </a:r>
            <a:r>
              <a:rPr lang="en-US" altLang="zh-CN" sz="1800" kern="0" spc="12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constant</a:t>
            </a:r>
            <a:r>
              <a:rPr lang="en-US" altLang="zh-CN" sz="18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800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8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≡(0),</a:t>
            </a:r>
            <a:r>
              <a:rPr lang="en-US" altLang="zh-CN" sz="1800" kern="0" spc="-1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8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≡(1)</a:t>
            </a:r>
          </a:p>
        </p:txBody>
      </p:sp>
      <p:sp>
        <p:nvSpPr>
          <p:cNvPr id="272" name="TextBox272"/>
          <p:cNvSpPr txBox="1"/>
          <p:nvPr/>
        </p:nvSpPr>
        <p:spPr>
          <a:xfrm>
            <a:off x="3833447" y="2587295"/>
            <a:ext cx="800100" cy="20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12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200" kern="0" spc="4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3" name="TextBox273"/>
          <p:cNvSpPr txBox="1"/>
          <p:nvPr/>
        </p:nvSpPr>
        <p:spPr>
          <a:xfrm>
            <a:off x="1130808" y="2704414"/>
            <a:ext cx="5257800" cy="57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3000"/>
              </a:lnSpc>
            </a:pPr>
            <a:r>
              <a:rPr lang="en-US" altLang="zh-CN" sz="18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18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18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8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&lt;Z</a:t>
            </a:r>
            <a:r>
              <a:rPr lang="en-US" altLang="zh-CN" sz="1200" kern="0" spc="-14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200" kern="0" spc="3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∪</a:t>
            </a:r>
            <a:r>
              <a:rPr lang="en-US" altLang="zh-CN" sz="1800" kern="0" spc="325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{0}&gt;</a:t>
            </a:r>
            <a:r>
              <a:rPr lang="en-US" altLang="zh-CN" sz="18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1200" kern="0" spc="-13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800" kern="0" spc="-13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={1,2,….}</a:t>
            </a:r>
            <a:r>
              <a:rPr lang="en-US" altLang="zh-CN" sz="1800" kern="0" spc="4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18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18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18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18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statements?</a:t>
            </a:r>
          </a:p>
        </p:txBody>
      </p:sp>
      <p:sp>
        <p:nvSpPr>
          <p:cNvPr id="274" name="TextBox274"/>
          <p:cNvSpPr txBox="1"/>
          <p:nvPr/>
        </p:nvSpPr>
        <p:spPr>
          <a:xfrm>
            <a:off x="1012051" y="3210230"/>
            <a:ext cx="1193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i="1" kern="0" spc="3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-75" baseline="-4583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75" baseline="5556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</a:t>
            </a:r>
            <a:r>
              <a:rPr lang="en-US" altLang="zh-CN" sz="1200" i="1" kern="0" spc="-75" baseline="-4583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75" baseline="5556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,x)</a:t>
            </a:r>
          </a:p>
        </p:txBody>
      </p:sp>
      <p:sp>
        <p:nvSpPr>
          <p:cNvPr id="275" name="TextBox275"/>
          <p:cNvSpPr txBox="1"/>
          <p:nvPr/>
        </p:nvSpPr>
        <p:spPr>
          <a:xfrm>
            <a:off x="886812" y="3486455"/>
            <a:ext cx="3441700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62619" eaLnBrk="0">
              <a:lnSpc>
                <a:spcPct val="81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∃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1800" i="1" kern="0" spc="17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1200" i="1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9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(x,z)</a:t>
            </a:r>
            <a:r>
              <a:rPr lang="en-US" altLang="zh-CN" sz="1800" i="1" kern="0" spc="4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2778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∧</a:t>
            </a:r>
            <a:r>
              <a:rPr lang="en-US" altLang="zh-CN" sz="1800" kern="0" spc="115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1800" i="1" kern="0" spc="-60" baseline="2778" noProof="0" dirty="0" err="1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z,y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))</a:t>
            </a:r>
            <a:endParaRPr lang="en-US" altLang="zh-CN" sz="1800" i="1" kern="0" spc="0" baseline="2778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276" name="TextBox276"/>
          <p:cNvSpPr txBox="1"/>
          <p:nvPr/>
        </p:nvSpPr>
        <p:spPr>
          <a:xfrm>
            <a:off x="886812" y="3669950"/>
            <a:ext cx="3454400" cy="373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3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1800" i="1" kern="0" spc="8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925" kern="0" spc="827" noProof="0" dirty="0" smtClean="0"/>
              <a:t> 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16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i="1" kern="0" spc="-6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(x,c</a:t>
            </a:r>
            <a:r>
              <a:rPr lang="en-US" altLang="zh-CN" sz="1600" i="1" kern="0" spc="-6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),y),</a:t>
            </a:r>
            <a:r>
              <a:rPr lang="en-US" altLang="zh-CN" sz="1600" i="1" kern="0" spc="-3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i="1" kern="0" spc="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i="1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902" noProof="0" dirty="0" smtClean="0"/>
              <a:t> </a:t>
            </a:r>
            <a:r>
              <a:rPr lang="en-US" altLang="zh-CN" sz="1600" i="1" kern="0" spc="-4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(x,y),y))</a:t>
            </a:r>
          </a:p>
        </p:txBody>
      </p:sp>
      <p:pic>
        <p:nvPicPr>
          <p:cNvPr id="277" name="E05E93FE-5A98-4CE1-2D9B-45AE9EDBEE8E"/>
          <p:cNvPicPr>
            <a:picLocks noChangeAspect="1"/>
          </p:cNvPicPr>
          <p:nvPr/>
        </p:nvPicPr>
        <p:blipFill>
          <a:blip r:embed="rId4" cstate="print">
            <a:extLst>
              <a:ext uri="{A363C037-2BCC-4580-50A7-7AD9FDBE9857}"/>
            </a:extLst>
          </a:blip>
          <a:stretch>
            <a:fillRect/>
          </a:stretch>
        </p:blipFill>
        <p:spPr>
          <a:xfrm>
            <a:off x="1996301" y="3707117"/>
            <a:ext cx="209550" cy="371475"/>
          </a:xfrm>
          <a:prstGeom prst="rect">
            <a:avLst/>
          </a:prstGeom>
        </p:spPr>
      </p:pic>
      <p:pic>
        <p:nvPicPr>
          <p:cNvPr id="278" name="1E540B71-2AFD-4681-7300-DF365832A1B1"/>
          <p:cNvPicPr>
            <a:picLocks noChangeAspect="1"/>
          </p:cNvPicPr>
          <p:nvPr/>
        </p:nvPicPr>
        <p:blipFill>
          <a:blip r:embed="rId5" cstate="print">
            <a:extLst>
              <a:ext uri="{86606AF2-71D9-4AB9-3BBA-2CF3E75A7045}"/>
            </a:extLst>
          </a:blip>
          <a:stretch>
            <a:fillRect/>
          </a:stretch>
        </p:blipFill>
        <p:spPr>
          <a:xfrm>
            <a:off x="2896490" y="3707116"/>
            <a:ext cx="219075" cy="371475"/>
          </a:xfrm>
          <a:prstGeom prst="rect">
            <a:avLst/>
          </a:prstGeom>
        </p:spPr>
      </p:pic>
      <p:graphicFrame>
        <p:nvGraphicFramePr>
          <p:cNvPr id="279" name="Table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15213"/>
              </p:ext>
            </p:extLst>
          </p:nvPr>
        </p:nvGraphicFramePr>
        <p:xfrm>
          <a:off x="838200" y="4876800"/>
          <a:ext cx="6096000" cy="1111250"/>
        </p:xfrm>
        <a:graphic>
          <a:graphicData uri="http://schemas.openxmlformats.org/drawingml/2006/table">
            <a:tbl>
              <a:tblPr firstRow="1" bandRow="1"/>
              <a:tblGrid>
                <a:gridCol w="685800"/>
                <a:gridCol w="3378200"/>
                <a:gridCol w="2032000"/>
              </a:tblGrid>
              <a:tr h="369570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i.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383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2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0&lt;x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EA5C172B-183A-4B2C-D62E-C61C52581D9A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775C9447-B05B-4F2D-07C8-86751F8BA56A"/>
          <p:cNvPicPr>
            <a:picLocks noChangeAspect="1"/>
          </p:cNvPicPr>
          <p:nvPr/>
        </p:nvPicPr>
        <p:blipFill>
          <a:blip r:embed="rId2" cstate="print">
            <a:extLst>
              <a:ext uri="{5DA28A1C-FA54-4DCF-4BA6-386CF5D6D6F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C4604BD7-614F-43C0-3710-399009EBD420"/>
          <p:cNvPicPr>
            <a:picLocks noChangeAspect="1"/>
          </p:cNvPicPr>
          <p:nvPr/>
        </p:nvPicPr>
        <p:blipFill>
          <a:blip r:embed="rId3" cstate="print">
            <a:extLst>
              <a:ext uri="{8AE11788-149A-4175-A109-5639E423948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" name="TextBox15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Box16"/>
          <p:cNvSpPr txBox="1"/>
          <p:nvPr/>
        </p:nvSpPr>
        <p:spPr>
          <a:xfrm>
            <a:off x="4195065" y="313944"/>
            <a:ext cx="812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7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17" name="TextBox17"/>
          <p:cNvSpPr txBox="1"/>
          <p:nvPr/>
        </p:nvSpPr>
        <p:spPr>
          <a:xfrm>
            <a:off x="466420" y="1468527"/>
            <a:ext cx="8140700" cy="4406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250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</a:p>
          <a:p>
            <a:pPr marL="305" marR="0" indent="0" eaLnBrk="0">
              <a:lnSpc>
                <a:spcPct val="121000"/>
              </a:lnSpc>
              <a:spcBef>
                <a:spcPts val="2360"/>
              </a:spcBef>
            </a:pP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unordered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objects.</a:t>
            </a:r>
          </a:p>
          <a:p>
            <a:pPr marL="12497" marR="0" indent="-5791" eaLnBrk="0">
              <a:lnSpc>
                <a:spcPct val="112000"/>
              </a:lnSpc>
              <a:spcBef>
                <a:spcPts val="2361"/>
              </a:spcBef>
            </a:pPr>
            <a:r>
              <a:rPr lang="en-US" altLang="zh-CN" sz="2400" b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sometimes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members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set.</a:t>
            </a:r>
          </a:p>
          <a:p>
            <a:pPr marL="16459" marR="0" indent="0" eaLnBrk="0">
              <a:lnSpc>
                <a:spcPct val="121000"/>
              </a:lnSpc>
              <a:spcBef>
                <a:spcPts val="2368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Vowels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4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alphabet</a:t>
            </a:r>
          </a:p>
          <a:p>
            <a:pPr marL="0" marR="0" indent="0" eaLnBrk="0">
              <a:lnSpc>
                <a:spcPct val="121000"/>
              </a:lnSpc>
              <a:spcBef>
                <a:spcPts val="5216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First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seven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numbers.</a:t>
            </a:r>
          </a:p>
        </p:txBody>
      </p:sp>
      <p:sp>
        <p:nvSpPr>
          <p:cNvPr id="18" name="TextBox18"/>
          <p:cNvSpPr txBox="1"/>
          <p:nvPr/>
        </p:nvSpPr>
        <p:spPr>
          <a:xfrm>
            <a:off x="467944" y="4729734"/>
            <a:ext cx="2387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e,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i,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o,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TextBox19"/>
          <p:cNvSpPr txBox="1"/>
          <p:nvPr/>
        </p:nvSpPr>
        <p:spPr>
          <a:xfrm>
            <a:off x="467944" y="5815584"/>
            <a:ext cx="36703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7,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11,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13,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17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9144B6C2-2DE3-4E0D-8EEC-76BA8D5C5EFF}"/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16C2F099-3180-408A-11FA-9BF4FCC46AAF"/>
          <p:cNvPicPr>
            <a:picLocks noChangeAspect="1"/>
          </p:cNvPicPr>
          <p:nvPr/>
        </p:nvPicPr>
        <p:blipFill>
          <a:blip r:embed="rId2" cstate="print">
            <a:extLst>
              <a:ext uri="{C95660B2-E650-432A-2236-259EAEEB4B0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1" name="CA111DA5-F79A-43F6-3113-550E27C8E721"/>
          <p:cNvPicPr>
            <a:picLocks noChangeAspect="1"/>
          </p:cNvPicPr>
          <p:nvPr/>
        </p:nvPicPr>
        <p:blipFill>
          <a:blip r:embed="rId3" cstate="print">
            <a:extLst>
              <a:ext uri="{299020E8-9591-407B-1BC2-D6FCF4FA7C4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82" name="TextBox282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35</a:t>
            </a:r>
          </a:p>
        </p:txBody>
      </p:sp>
      <p:sp>
        <p:nvSpPr>
          <p:cNvPr id="283" name="TextBox283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84" name="TextBox284"/>
          <p:cNvSpPr txBox="1"/>
          <p:nvPr/>
        </p:nvSpPr>
        <p:spPr>
          <a:xfrm>
            <a:off x="611124" y="1574826"/>
            <a:ext cx="266700" cy="317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18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</a:p>
        </p:txBody>
      </p:sp>
      <p:sp>
        <p:nvSpPr>
          <p:cNvPr id="285" name="TextBox285"/>
          <p:cNvSpPr txBox="1"/>
          <p:nvPr/>
        </p:nvSpPr>
        <p:spPr>
          <a:xfrm>
            <a:off x="1134694" y="1599514"/>
            <a:ext cx="38989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09549" marR="0" indent="-509549" eaLnBrk="0">
              <a:lnSpc>
                <a:spcPct val="75000"/>
              </a:lnSpc>
            </a:pPr>
            <a:r>
              <a:rPr lang="en-US" altLang="zh-CN" sz="1800" kern="0" spc="-1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Consider</a:t>
            </a:r>
            <a:r>
              <a:rPr lang="en-US" altLang="zh-CN" sz="18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18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specification</a:t>
            </a:r>
            <a:r>
              <a:rPr lang="en-US" altLang="zh-CN" sz="18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800" kern="0" spc="8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18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≡(&lt;),</a:t>
            </a:r>
            <a:r>
              <a:rPr lang="en-US" altLang="zh-CN" sz="1800" kern="0" spc="-2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≡(=)</a:t>
            </a:r>
            <a:r>
              <a:rPr lang="en-US" altLang="zh-CN" sz="1800" kern="0" spc="4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00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≡(+),</a:t>
            </a:r>
            <a:r>
              <a:rPr lang="en-US" altLang="zh-CN" sz="1800" kern="0" spc="-12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00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≡(×)</a:t>
            </a:r>
            <a:r>
              <a:rPr lang="en-US" altLang="zh-CN" sz="1800" kern="0" spc="12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constant</a:t>
            </a:r>
            <a:r>
              <a:rPr lang="en-US" altLang="zh-CN" sz="18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800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8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≡(0),</a:t>
            </a:r>
            <a:r>
              <a:rPr lang="en-US" altLang="zh-CN" sz="1800" kern="0" spc="-1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8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≡(1)</a:t>
            </a:r>
          </a:p>
        </p:txBody>
      </p:sp>
      <p:sp>
        <p:nvSpPr>
          <p:cNvPr id="286" name="TextBox286"/>
          <p:cNvSpPr txBox="1"/>
          <p:nvPr/>
        </p:nvSpPr>
        <p:spPr>
          <a:xfrm>
            <a:off x="3833447" y="2587295"/>
            <a:ext cx="800100" cy="20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12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200" kern="0" spc="4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87" name="TextBox287"/>
          <p:cNvSpPr txBox="1"/>
          <p:nvPr/>
        </p:nvSpPr>
        <p:spPr>
          <a:xfrm>
            <a:off x="1130808" y="2704414"/>
            <a:ext cx="5257800" cy="57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3000"/>
              </a:lnSpc>
            </a:pPr>
            <a:r>
              <a:rPr lang="en-US" altLang="zh-CN" sz="18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18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18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8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&lt;Z</a:t>
            </a:r>
            <a:r>
              <a:rPr lang="en-US" altLang="zh-CN" sz="1200" kern="0" spc="-14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200" kern="0" spc="3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∪</a:t>
            </a:r>
            <a:r>
              <a:rPr lang="en-US" altLang="zh-CN" sz="1800" kern="0" spc="325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{0}&gt;</a:t>
            </a:r>
            <a:r>
              <a:rPr lang="en-US" altLang="zh-CN" sz="18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1200" kern="0" spc="-13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800" kern="0" spc="-13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={1,2,….}</a:t>
            </a:r>
            <a:r>
              <a:rPr lang="en-US" altLang="zh-CN" sz="1800" kern="0" spc="4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18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18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18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18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statements?</a:t>
            </a:r>
          </a:p>
        </p:txBody>
      </p:sp>
      <p:sp>
        <p:nvSpPr>
          <p:cNvPr id="288" name="TextBox288"/>
          <p:cNvSpPr txBox="1"/>
          <p:nvPr/>
        </p:nvSpPr>
        <p:spPr>
          <a:xfrm>
            <a:off x="1012051" y="3210230"/>
            <a:ext cx="1193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i="1" kern="0" spc="3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-75" baseline="-4583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75" baseline="5556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</a:t>
            </a:r>
            <a:r>
              <a:rPr lang="en-US" altLang="zh-CN" sz="1200" i="1" kern="0" spc="-75" baseline="-4583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75" baseline="5556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,x)</a:t>
            </a:r>
          </a:p>
        </p:txBody>
      </p:sp>
      <p:sp>
        <p:nvSpPr>
          <p:cNvPr id="289" name="TextBox289"/>
          <p:cNvSpPr txBox="1"/>
          <p:nvPr/>
        </p:nvSpPr>
        <p:spPr>
          <a:xfrm>
            <a:off x="877824" y="3705697"/>
            <a:ext cx="3441700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62619" eaLnBrk="0">
              <a:lnSpc>
                <a:spcPct val="81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∃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1800" i="1" kern="0" spc="17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1200" i="1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9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(x,z)</a:t>
            </a:r>
            <a:r>
              <a:rPr lang="en-US" altLang="zh-CN" sz="1800" i="1" kern="0" spc="4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2778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∧</a:t>
            </a:r>
            <a:r>
              <a:rPr lang="en-US" altLang="zh-CN" sz="1800" kern="0" spc="115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1800" i="1" kern="0" spc="-60" baseline="2778" noProof="0" dirty="0" err="1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z,y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))</a:t>
            </a:r>
            <a:endParaRPr lang="en-US" altLang="zh-CN" sz="1800" i="1" kern="0" spc="0" baseline="2778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290" name="TextBox290"/>
          <p:cNvSpPr txBox="1"/>
          <p:nvPr/>
        </p:nvSpPr>
        <p:spPr>
          <a:xfrm>
            <a:off x="912150" y="4038905"/>
            <a:ext cx="3454400" cy="373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3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err="1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kern="0" spc="0" baseline="0" noProof="0" dirty="0" err="1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err="1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i="1" kern="0" spc="86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925" kern="0" spc="827" noProof="0" dirty="0" smtClean="0"/>
              <a:t> 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1200" i="1" kern="0" spc="-6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(x,c</a:t>
            </a:r>
            <a:r>
              <a:rPr lang="en-US" altLang="zh-CN" sz="1200" i="1" kern="0" spc="-6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),y),</a:t>
            </a:r>
            <a:r>
              <a:rPr lang="en-US" altLang="zh-CN" sz="1800" i="1" kern="0" spc="-3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00" i="1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925" kern="0" spc="902" noProof="0" dirty="0" smtClean="0"/>
              <a:t> </a:t>
            </a:r>
            <a:r>
              <a:rPr lang="en-US" altLang="zh-CN" sz="1800" i="1" kern="0" spc="-4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(x,y),y))</a:t>
            </a:r>
          </a:p>
        </p:txBody>
      </p:sp>
      <p:pic>
        <p:nvPicPr>
          <p:cNvPr id="291" name="0DED14D5-5483-4F88-8A7F-0822F622C6DC"/>
          <p:cNvPicPr>
            <a:picLocks noChangeAspect="1"/>
          </p:cNvPicPr>
          <p:nvPr/>
        </p:nvPicPr>
        <p:blipFill>
          <a:blip r:embed="rId4" cstate="print">
            <a:extLst>
              <a:ext uri="{25DBBD92-F4FE-4C67-E2C6-F31A702131CD}"/>
            </a:extLst>
          </a:blip>
          <a:stretch>
            <a:fillRect/>
          </a:stretch>
        </p:blipFill>
        <p:spPr>
          <a:xfrm>
            <a:off x="2041893" y="4067175"/>
            <a:ext cx="209550" cy="371475"/>
          </a:xfrm>
          <a:prstGeom prst="rect">
            <a:avLst/>
          </a:prstGeom>
        </p:spPr>
      </p:pic>
      <p:pic>
        <p:nvPicPr>
          <p:cNvPr id="292" name="2E0274AA-6CC9-430F-B825-AF9DB475ADFD"/>
          <p:cNvPicPr>
            <a:picLocks noChangeAspect="1"/>
          </p:cNvPicPr>
          <p:nvPr/>
        </p:nvPicPr>
        <p:blipFill>
          <a:blip r:embed="rId5" cstate="print">
            <a:extLst>
              <a:ext uri="{CD402468-1E08-4B1A-4DAD-36A222F50C7F}"/>
            </a:extLst>
          </a:blip>
          <a:stretch>
            <a:fillRect/>
          </a:stretch>
        </p:blipFill>
        <p:spPr>
          <a:xfrm>
            <a:off x="2974606" y="4056367"/>
            <a:ext cx="219075" cy="371475"/>
          </a:xfrm>
          <a:prstGeom prst="rect">
            <a:avLst/>
          </a:prstGeom>
        </p:spPr>
      </p:pic>
      <p:graphicFrame>
        <p:nvGraphicFramePr>
          <p:cNvPr id="293" name="Table2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40568"/>
              </p:ext>
            </p:extLst>
          </p:nvPr>
        </p:nvGraphicFramePr>
        <p:xfrm>
          <a:off x="838200" y="4876800"/>
          <a:ext cx="6096000" cy="1111250"/>
        </p:xfrm>
        <a:graphic>
          <a:graphicData uri="http://schemas.openxmlformats.org/drawingml/2006/table">
            <a:tbl>
              <a:tblPr firstRow="1" bandRow="1"/>
              <a:tblGrid>
                <a:gridCol w="685800"/>
                <a:gridCol w="3378200"/>
                <a:gridCol w="2032000"/>
              </a:tblGrid>
              <a:tr h="369570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i.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383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2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0&lt;x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ii.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383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2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697" marR="0" indent="0" eaLnBrk="0">
                        <a:lnSpc>
                          <a:spcPct val="75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x&lt;</a:t>
                      </a:r>
                      <a:r>
                        <a:rPr lang="en-US" altLang="zh-CN" sz="1800" kern="0" spc="-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kern="0" spc="99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∧</a:t>
                      </a:r>
                      <a:r>
                        <a:rPr lang="en-US" altLang="zh-CN" sz="1800" kern="0" spc="134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i="1" kern="0" spc="-10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z&lt;y</a:t>
                      </a:r>
                    </a:p>
                  </a:txBody>
                  <a:tcPr marL="0" marR="0" marT="259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A64C111A-7994-479E-747E-6FFC7DC12841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A8CFCCD8-5BDA-4988-7EDB-E0A70DF273DA"/>
          <p:cNvPicPr>
            <a:picLocks noChangeAspect="1"/>
          </p:cNvPicPr>
          <p:nvPr/>
        </p:nvPicPr>
        <p:blipFill>
          <a:blip r:embed="rId2" cstate="print">
            <a:extLst>
              <a:ext uri="{9B3DBE2C-AAB6-47B0-70B1-D0C68853FDEC}"/>
            </a:extLst>
          </a:blip>
          <a:stretch>
            <a:fillRect/>
          </a:stretch>
        </p:blipFill>
        <p:spPr>
          <a:xfrm>
            <a:off x="-54749" y="-306451"/>
            <a:ext cx="9144000" cy="6858000"/>
          </a:xfrm>
          <a:prstGeom prst="rect">
            <a:avLst/>
          </a:prstGeom>
        </p:spPr>
      </p:pic>
      <p:pic>
        <p:nvPicPr>
          <p:cNvPr id="309" name="29451119-3115-4181-AF40-6EC3717D7584"/>
          <p:cNvPicPr>
            <a:picLocks noChangeAspect="1"/>
          </p:cNvPicPr>
          <p:nvPr/>
        </p:nvPicPr>
        <p:blipFill>
          <a:blip r:embed="rId3" cstate="print">
            <a:extLst>
              <a:ext uri="{E9FF164D-B019-40EE-B7DB-07726B2DC5CE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10" name="TextBox310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37</a:t>
            </a:r>
          </a:p>
        </p:txBody>
      </p:sp>
      <p:sp>
        <p:nvSpPr>
          <p:cNvPr id="311" name="TextBox311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12" name="TextBox312"/>
          <p:cNvSpPr txBox="1"/>
          <p:nvPr/>
        </p:nvSpPr>
        <p:spPr>
          <a:xfrm>
            <a:off x="611124" y="1574826"/>
            <a:ext cx="266700" cy="317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18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</a:p>
        </p:txBody>
      </p:sp>
      <p:sp>
        <p:nvSpPr>
          <p:cNvPr id="313" name="TextBox313"/>
          <p:cNvSpPr txBox="1"/>
          <p:nvPr/>
        </p:nvSpPr>
        <p:spPr>
          <a:xfrm>
            <a:off x="1134693" y="1599513"/>
            <a:ext cx="5930135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09549" marR="0" indent="-509549" eaLnBrk="0">
              <a:lnSpc>
                <a:spcPct val="75000"/>
              </a:lnSpc>
            </a:pPr>
            <a:r>
              <a:rPr lang="en-US" altLang="zh-CN" sz="1800" kern="0" spc="-1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Consider</a:t>
            </a:r>
            <a:r>
              <a:rPr lang="en-US" altLang="zh-CN" sz="18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18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specification</a:t>
            </a:r>
            <a:r>
              <a:rPr lang="en-US" altLang="zh-CN" sz="18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800" kern="0" spc="8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18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≡(&lt;),</a:t>
            </a:r>
            <a:r>
              <a:rPr lang="en-US" altLang="zh-CN" sz="1800" kern="0" spc="-2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≡(=)</a:t>
            </a:r>
            <a:r>
              <a:rPr lang="en-US" altLang="zh-CN" sz="1800" kern="0" spc="4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00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≡(+),</a:t>
            </a:r>
            <a:r>
              <a:rPr lang="en-US" altLang="zh-CN" sz="1800" kern="0" spc="-12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00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≡(×)</a:t>
            </a:r>
            <a:r>
              <a:rPr lang="en-US" altLang="zh-CN" sz="1800" kern="0" spc="12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constant</a:t>
            </a:r>
            <a:r>
              <a:rPr lang="en-US" altLang="zh-CN" sz="18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symbols</a:t>
            </a:r>
            <a:r>
              <a:rPr lang="en-US" altLang="zh-CN" sz="18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c1</a:t>
            </a:r>
            <a:r>
              <a:rPr lang="en-US" altLang="zh-CN" sz="1800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8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≡(0),</a:t>
            </a:r>
            <a:r>
              <a:rPr lang="en-US" altLang="zh-CN" sz="1800" kern="0" spc="-1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8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≡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(1)</a:t>
            </a:r>
          </a:p>
        </p:txBody>
      </p:sp>
      <p:sp>
        <p:nvSpPr>
          <p:cNvPr id="314" name="TextBox314"/>
          <p:cNvSpPr txBox="1"/>
          <p:nvPr/>
        </p:nvSpPr>
        <p:spPr>
          <a:xfrm>
            <a:off x="3833447" y="2587295"/>
            <a:ext cx="800100" cy="187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1200" kern="0" spc="4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altLang="zh-CN" sz="1200" kern="0" spc="0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315" name="TextBox315"/>
          <p:cNvSpPr txBox="1"/>
          <p:nvPr/>
        </p:nvSpPr>
        <p:spPr>
          <a:xfrm>
            <a:off x="1130808" y="2459895"/>
            <a:ext cx="5257800" cy="57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3000"/>
              </a:lnSpc>
            </a:pPr>
            <a:r>
              <a:rPr lang="en-US" altLang="zh-CN" sz="18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18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18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18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8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&lt;Z</a:t>
            </a:r>
            <a:r>
              <a:rPr lang="en-US" altLang="zh-CN" sz="1200" kern="0" spc="-14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200" kern="0" spc="3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∪</a:t>
            </a:r>
            <a:r>
              <a:rPr lang="en-US" altLang="zh-CN" sz="1800" kern="0" spc="325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{0}&gt;</a:t>
            </a:r>
            <a:r>
              <a:rPr lang="en-US" altLang="zh-CN" sz="18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1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1200" kern="0" spc="-13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800" kern="0" spc="-13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={1,2,….}</a:t>
            </a:r>
            <a:r>
              <a:rPr lang="en-US" altLang="zh-CN" sz="1800" kern="0" spc="4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18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18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18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18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statements?</a:t>
            </a:r>
          </a:p>
        </p:txBody>
      </p:sp>
      <p:sp>
        <p:nvSpPr>
          <p:cNvPr id="316" name="TextBox316"/>
          <p:cNvSpPr txBox="1"/>
          <p:nvPr/>
        </p:nvSpPr>
        <p:spPr>
          <a:xfrm>
            <a:off x="1012051" y="3210230"/>
            <a:ext cx="1193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i="1" kern="0" spc="3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-75" baseline="-4583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75" baseline="5556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</a:t>
            </a:r>
            <a:r>
              <a:rPr lang="en-US" altLang="zh-CN" sz="1200" i="1" kern="0" spc="-75" baseline="-4583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75" baseline="5556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,x)</a:t>
            </a:r>
          </a:p>
        </p:txBody>
      </p:sp>
      <p:sp>
        <p:nvSpPr>
          <p:cNvPr id="317" name="TextBox317"/>
          <p:cNvSpPr txBox="1"/>
          <p:nvPr/>
        </p:nvSpPr>
        <p:spPr>
          <a:xfrm>
            <a:off x="953588" y="3747981"/>
            <a:ext cx="3441700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62619" eaLnBrk="0">
              <a:lnSpc>
                <a:spcPct val="81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∃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1800" i="1" kern="0" spc="17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-9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1200" i="1" kern="0" spc="-9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9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(x,z)</a:t>
            </a:r>
            <a:r>
              <a:rPr lang="en-US" altLang="zh-CN" sz="1800" i="1" kern="0" spc="4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0" baseline="2778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∧</a:t>
            </a:r>
            <a:r>
              <a:rPr lang="en-US" altLang="zh-CN" sz="1800" kern="0" spc="115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-60" baseline="-5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1800" i="1" kern="0" spc="-60" baseline="2778" noProof="0" dirty="0" err="1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z,y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))</a:t>
            </a:r>
            <a:endParaRPr lang="en-US" altLang="zh-CN" sz="1800" i="1" kern="0" spc="0" baseline="2778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318" name="TextBox318"/>
          <p:cNvSpPr txBox="1"/>
          <p:nvPr/>
        </p:nvSpPr>
        <p:spPr>
          <a:xfrm>
            <a:off x="912150" y="4038905"/>
            <a:ext cx="3454400" cy="373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3000"/>
              </a:lnSpc>
            </a:pP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iii.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∀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1800" i="1" kern="0" spc="8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1200" i="1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925" kern="0" spc="827" noProof="0" dirty="0" smtClean="0"/>
              <a:t> 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1200" i="1" kern="0" spc="-6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(x,c</a:t>
            </a:r>
            <a:r>
              <a:rPr lang="en-US" altLang="zh-CN" sz="1200" i="1" kern="0" spc="-6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800" i="1" kern="0" spc="-6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),y),</a:t>
            </a:r>
            <a:r>
              <a:rPr lang="en-US" altLang="zh-CN" sz="1800" i="1" kern="0" spc="-3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i="1" kern="0" spc="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00" i="1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925" kern="0" spc="902" noProof="0" dirty="0" smtClean="0"/>
              <a:t> </a:t>
            </a:r>
            <a:r>
              <a:rPr lang="en-US" altLang="zh-CN" sz="1800" i="1" kern="0" spc="-40" baseline="277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(x,y),y))</a:t>
            </a:r>
          </a:p>
        </p:txBody>
      </p:sp>
      <p:pic>
        <p:nvPicPr>
          <p:cNvPr id="319" name="02DE2173-9A7A-45CE-8A12-9CAF680FAACF"/>
          <p:cNvPicPr>
            <a:picLocks noChangeAspect="1"/>
          </p:cNvPicPr>
          <p:nvPr/>
        </p:nvPicPr>
        <p:blipFill>
          <a:blip r:embed="rId4" cstate="print">
            <a:extLst>
              <a:ext uri="{62A93D70-FFA0-4FCA-E9A9-FD7C8BF76218}"/>
            </a:extLst>
          </a:blip>
          <a:stretch>
            <a:fillRect/>
          </a:stretch>
        </p:blipFill>
        <p:spPr>
          <a:xfrm>
            <a:off x="2041893" y="4067175"/>
            <a:ext cx="209550" cy="371475"/>
          </a:xfrm>
          <a:prstGeom prst="rect">
            <a:avLst/>
          </a:prstGeom>
        </p:spPr>
      </p:pic>
      <p:pic>
        <p:nvPicPr>
          <p:cNvPr id="320" name="25224BEC-9F2E-4083-F67F-E365EFC3B3D8"/>
          <p:cNvPicPr>
            <a:picLocks noChangeAspect="1"/>
          </p:cNvPicPr>
          <p:nvPr/>
        </p:nvPicPr>
        <p:blipFill>
          <a:blip r:embed="rId5" cstate="print">
            <a:extLst>
              <a:ext uri="{ED66B6D9-9CFC-4866-4C17-2D2B06DE85A2}"/>
            </a:extLst>
          </a:blip>
          <a:stretch>
            <a:fillRect/>
          </a:stretch>
        </p:blipFill>
        <p:spPr>
          <a:xfrm>
            <a:off x="2973929" y="4103691"/>
            <a:ext cx="219075" cy="371475"/>
          </a:xfrm>
          <a:prstGeom prst="rect">
            <a:avLst/>
          </a:prstGeom>
        </p:spPr>
      </p:pic>
      <p:graphicFrame>
        <p:nvGraphicFramePr>
          <p:cNvPr id="321" name="Table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617"/>
              </p:ext>
            </p:extLst>
          </p:nvPr>
        </p:nvGraphicFramePr>
        <p:xfrm>
          <a:off x="838200" y="4876800"/>
          <a:ext cx="6096000" cy="1112520"/>
        </p:xfrm>
        <a:graphic>
          <a:graphicData uri="http://schemas.openxmlformats.org/drawingml/2006/table">
            <a:tbl>
              <a:tblPr firstRow="1" bandRow="1"/>
              <a:tblGrid>
                <a:gridCol w="685800"/>
                <a:gridCol w="3378200"/>
                <a:gridCol w="2032000"/>
              </a:tblGrid>
              <a:tr h="369570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i.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383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2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0&lt;x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ii.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383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2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697" marR="0" indent="0" eaLnBrk="0">
                        <a:lnSpc>
                          <a:spcPct val="75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x&lt;</a:t>
                      </a:r>
                      <a:r>
                        <a:rPr lang="en-US" altLang="zh-CN" sz="1800" kern="0" spc="-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kern="0" spc="99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∧</a:t>
                      </a:r>
                      <a:r>
                        <a:rPr lang="en-US" altLang="zh-CN" sz="1800" kern="0" spc="134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i="1" kern="0" spc="-10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z&lt;y</a:t>
                      </a:r>
                    </a:p>
                  </a:txBody>
                  <a:tcPr marL="0" marR="0" marT="259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iii</a:t>
                      </a:r>
                      <a:endParaRPr lang="en-US" altLang="zh-CN" sz="1800" kern="0" spc="-50" baseline="0" noProof="0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75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583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2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marL="0" marR="0" marT="275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697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altLang="zh-CN" sz="1800" kern="0" spc="-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+y</a:t>
                      </a:r>
                      <a:r>
                        <a:rPr lang="en-US" altLang="zh-CN" sz="1800" kern="0" spc="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zh-CN" sz="1800" kern="0" spc="-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xy+y</a:t>
                      </a:r>
                    </a:p>
                  </a:txBody>
                  <a:tcPr marL="0" marR="0" marT="275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61448" y="3210230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(X+1)y</a:t>
            </a:r>
          </a:p>
          <a:p>
            <a:r>
              <a:rPr lang="en-US" dirty="0" err="1" smtClean="0"/>
              <a:t>xy+y</a:t>
            </a:r>
            <a:endParaRPr lang="en-US" dirty="0"/>
          </a:p>
        </p:txBody>
      </p:sp>
    </p:spTree>
    <p:extLst>
      <p:ext uri="{BED46D49-E00A-410D-D381-673007BF939A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6B44A556-2BBC-4809-AD0B-1A740AA70D77"/>
          <p:cNvPicPr>
            <a:picLocks noChangeAspect="1"/>
          </p:cNvPicPr>
          <p:nvPr/>
        </p:nvPicPr>
        <p:blipFill>
          <a:blip r:embed="rId2" cstate="print">
            <a:extLst>
              <a:ext uri="{E1769DE8-91D6-4B88-E42B-D39E242729D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3" name="969681CB-800E-4E4C-705C-6D9515111625"/>
          <p:cNvPicPr>
            <a:picLocks noChangeAspect="1"/>
          </p:cNvPicPr>
          <p:nvPr/>
        </p:nvPicPr>
        <p:blipFill>
          <a:blip r:embed="rId3" cstate="print">
            <a:extLst>
              <a:ext uri="{5AAB9945-D41E-4456-B532-471014AE808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24" name="TextBox324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38</a:t>
            </a:r>
          </a:p>
        </p:txBody>
      </p:sp>
      <p:sp>
        <p:nvSpPr>
          <p:cNvPr id="325" name="TextBox325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26" name="TextBox326"/>
          <p:cNvSpPr txBox="1"/>
          <p:nvPr/>
        </p:nvSpPr>
        <p:spPr>
          <a:xfrm>
            <a:off x="379222" y="1572006"/>
            <a:ext cx="3048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</a:p>
        </p:txBody>
      </p:sp>
      <p:sp>
        <p:nvSpPr>
          <p:cNvPr id="327" name="TextBox327"/>
          <p:cNvSpPr txBox="1"/>
          <p:nvPr/>
        </p:nvSpPr>
        <p:spPr>
          <a:xfrm>
            <a:off x="916686" y="1599438"/>
            <a:ext cx="7251700" cy="93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8694" marR="0" indent="-218694" eaLnBrk="0">
              <a:lnSpc>
                <a:spcPct val="106000"/>
              </a:lnSpc>
            </a:pP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000" kern="0" spc="-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</a:t>
            </a:r>
            <a:r>
              <a:rPr lang="en-US" altLang="zh-CN" sz="20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1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letter</a:t>
            </a:r>
            <a:r>
              <a:rPr lang="en-US" altLang="zh-CN" sz="20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</p:txBody>
      </p:sp>
      <p:sp>
        <p:nvSpPr>
          <p:cNvPr id="328" name="TextBox328"/>
          <p:cNvSpPr txBox="1"/>
          <p:nvPr/>
        </p:nvSpPr>
        <p:spPr>
          <a:xfrm>
            <a:off x="775728" y="24620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39100" eaLnBrk="0">
              <a:lnSpc>
                <a:spcPct val="130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i.</a:t>
            </a:r>
            <a:r>
              <a:rPr lang="en-US" altLang="zh-CN" sz="20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letter</a:t>
            </a:r>
            <a:r>
              <a:rPr lang="en-US" altLang="zh-CN" sz="2000" kern="0" spc="-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x.</a:t>
            </a:r>
          </a:p>
        </p:txBody>
      </p:sp>
      <p:sp>
        <p:nvSpPr>
          <p:cNvPr id="329" name="TextBox329"/>
          <p:cNvSpPr txBox="1"/>
          <p:nvPr/>
        </p:nvSpPr>
        <p:spPr>
          <a:xfrm>
            <a:off x="775728" y="27668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69550" eaLnBrk="0">
              <a:lnSpc>
                <a:spcPct val="130000"/>
              </a:lnSpc>
            </a:pP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ii.</a:t>
            </a:r>
            <a:r>
              <a:rPr lang="en-US" altLang="zh-CN" sz="2000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</a:p>
        </p:txBody>
      </p:sp>
      <p:sp>
        <p:nvSpPr>
          <p:cNvPr id="330" name="TextBox330"/>
          <p:cNvSpPr txBox="1"/>
          <p:nvPr/>
        </p:nvSpPr>
        <p:spPr>
          <a:xfrm>
            <a:off x="775728" y="30716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0000"/>
              </a:lnSpc>
            </a:pP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iii.</a:t>
            </a:r>
            <a:r>
              <a:rPr lang="en-US" altLang="zh-CN" sz="20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either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</a:p>
        </p:txBody>
      </p:sp>
      <p:graphicFrame>
        <p:nvGraphicFramePr>
          <p:cNvPr id="331" name="Table331"/>
          <p:cNvGraphicFramePr>
            <a:graphicFrameLocks noGrp="1"/>
          </p:cNvGraphicFramePr>
          <p:nvPr/>
        </p:nvGraphicFramePr>
        <p:xfrm>
          <a:off x="1066800" y="3962400"/>
          <a:ext cx="3287700" cy="1112520"/>
        </p:xfrm>
        <a:graphic>
          <a:graphicData uri="http://schemas.openxmlformats.org/drawingml/2006/table">
            <a:tbl>
              <a:tblPr firstRow="1" bandRow="1"/>
              <a:tblGrid>
                <a:gridCol w="838200"/>
                <a:gridCol w="2449500"/>
              </a:tblGrid>
              <a:tr h="371475">
                <a:tc>
                  <a:txBody>
                    <a:bodyPr/>
                    <a:lstStyle/>
                    <a:p>
                      <a:pPr marL="905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i.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983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altLang="zh-CN" sz="1800" b="1" kern="0" spc="-1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–</a:t>
                      </a:r>
                      <a:r>
                        <a:rPr lang="en-US" altLang="zh-CN" sz="1800" kern="0" spc="-2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2B5A0CBC-D196-467F-7BEB-F89B31EFB497}"/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82B4C42F-C513-4082-D086-53702C9FB203"/>
          <p:cNvPicPr>
            <a:picLocks noChangeAspect="1"/>
          </p:cNvPicPr>
          <p:nvPr/>
        </p:nvPicPr>
        <p:blipFill>
          <a:blip r:embed="rId2" cstate="print">
            <a:extLst>
              <a:ext uri="{AEC94668-4AB9-4CFE-173B-1EF541869FA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33" name="07C62AB6-4B65-4DB4-4F5A-B948DF8C5DBE"/>
          <p:cNvPicPr>
            <a:picLocks noChangeAspect="1"/>
          </p:cNvPicPr>
          <p:nvPr/>
        </p:nvPicPr>
        <p:blipFill>
          <a:blip r:embed="rId3" cstate="print">
            <a:extLst>
              <a:ext uri="{0FEB7D04-CF81-4818-A77A-34525358F18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34" name="TextBox334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335" name="TextBox335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36" name="TextBox336"/>
          <p:cNvSpPr txBox="1"/>
          <p:nvPr/>
        </p:nvSpPr>
        <p:spPr>
          <a:xfrm>
            <a:off x="379222" y="1572006"/>
            <a:ext cx="3048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</a:p>
        </p:txBody>
      </p:sp>
      <p:sp>
        <p:nvSpPr>
          <p:cNvPr id="337" name="TextBox337"/>
          <p:cNvSpPr txBox="1"/>
          <p:nvPr/>
        </p:nvSpPr>
        <p:spPr>
          <a:xfrm>
            <a:off x="916686" y="1599438"/>
            <a:ext cx="7251700" cy="93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8694" marR="0" indent="-218694" eaLnBrk="0">
              <a:lnSpc>
                <a:spcPct val="106000"/>
              </a:lnSpc>
            </a:pP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000" kern="0" spc="-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</a:t>
            </a:r>
            <a:r>
              <a:rPr lang="en-US" altLang="zh-CN" sz="20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1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letter</a:t>
            </a:r>
            <a:r>
              <a:rPr lang="en-US" altLang="zh-CN" sz="20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</p:txBody>
      </p:sp>
      <p:sp>
        <p:nvSpPr>
          <p:cNvPr id="338" name="TextBox338"/>
          <p:cNvSpPr txBox="1"/>
          <p:nvPr/>
        </p:nvSpPr>
        <p:spPr>
          <a:xfrm>
            <a:off x="775728" y="24620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39100" eaLnBrk="0">
              <a:lnSpc>
                <a:spcPct val="130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i.</a:t>
            </a:r>
            <a:r>
              <a:rPr lang="en-US" altLang="zh-CN" sz="20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letter</a:t>
            </a:r>
            <a:r>
              <a:rPr lang="en-US" altLang="zh-CN" sz="2000" kern="0" spc="-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x.</a:t>
            </a:r>
          </a:p>
        </p:txBody>
      </p:sp>
      <p:sp>
        <p:nvSpPr>
          <p:cNvPr id="339" name="TextBox339"/>
          <p:cNvSpPr txBox="1"/>
          <p:nvPr/>
        </p:nvSpPr>
        <p:spPr>
          <a:xfrm>
            <a:off x="775728" y="27668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69550" eaLnBrk="0">
              <a:lnSpc>
                <a:spcPct val="130000"/>
              </a:lnSpc>
            </a:pP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ii.</a:t>
            </a:r>
            <a:r>
              <a:rPr lang="en-US" altLang="zh-CN" sz="2000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</a:p>
        </p:txBody>
      </p:sp>
      <p:sp>
        <p:nvSpPr>
          <p:cNvPr id="340" name="TextBox340"/>
          <p:cNvSpPr txBox="1"/>
          <p:nvPr/>
        </p:nvSpPr>
        <p:spPr>
          <a:xfrm>
            <a:off x="775728" y="30716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0000"/>
              </a:lnSpc>
            </a:pP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iii.</a:t>
            </a:r>
            <a:r>
              <a:rPr lang="en-US" altLang="zh-CN" sz="20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either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</a:p>
        </p:txBody>
      </p:sp>
      <p:graphicFrame>
        <p:nvGraphicFramePr>
          <p:cNvPr id="341" name="Table341"/>
          <p:cNvGraphicFramePr>
            <a:graphicFrameLocks noGrp="1"/>
          </p:cNvGraphicFramePr>
          <p:nvPr/>
        </p:nvGraphicFramePr>
        <p:xfrm>
          <a:off x="1066800" y="3962400"/>
          <a:ext cx="3287700" cy="1112520"/>
        </p:xfrm>
        <a:graphic>
          <a:graphicData uri="http://schemas.openxmlformats.org/drawingml/2006/table">
            <a:tbl>
              <a:tblPr firstRow="1" bandRow="1"/>
              <a:tblGrid>
                <a:gridCol w="838200"/>
                <a:gridCol w="2449500"/>
              </a:tblGrid>
              <a:tr h="371475">
                <a:tc>
                  <a:txBody>
                    <a:bodyPr/>
                    <a:lstStyle/>
                    <a:p>
                      <a:pPr marL="905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i.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983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altLang="zh-CN" sz="1800" b="1" kern="0" spc="-1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–</a:t>
                      </a:r>
                      <a:r>
                        <a:rPr lang="en-US" altLang="zh-CN" sz="1800" kern="0" spc="-2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ii.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7554" marR="0" indent="0" eaLnBrk="0">
                        <a:lnSpc>
                          <a:spcPct val="7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kern="0" spc="-7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–B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01C391D0-3923-4594-7161-F6B9AB4D6069}"/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3B413AEA-76C6-41BB-B156-FC98BEF3E651"/>
          <p:cNvPicPr>
            <a:picLocks noChangeAspect="1"/>
          </p:cNvPicPr>
          <p:nvPr/>
        </p:nvPicPr>
        <p:blipFill>
          <a:blip r:embed="rId2" cstate="print">
            <a:extLst>
              <a:ext uri="{1CF44675-61F1-4F61-6E6F-383E46A9F89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3" name="6DDB3D97-3915-43D6-7A00-62EFD2A135E4"/>
          <p:cNvPicPr>
            <a:picLocks noChangeAspect="1"/>
          </p:cNvPicPr>
          <p:nvPr/>
        </p:nvPicPr>
        <p:blipFill>
          <a:blip r:embed="rId3" cstate="print">
            <a:extLst>
              <a:ext uri="{7D8D789E-067D-4AFF-91C1-2B99256CB80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44" name="TextBox344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345" name="TextBox345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46" name="TextBox346"/>
          <p:cNvSpPr txBox="1"/>
          <p:nvPr/>
        </p:nvSpPr>
        <p:spPr>
          <a:xfrm>
            <a:off x="379222" y="1572006"/>
            <a:ext cx="3048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</a:p>
        </p:txBody>
      </p:sp>
      <p:sp>
        <p:nvSpPr>
          <p:cNvPr id="347" name="TextBox347"/>
          <p:cNvSpPr txBox="1"/>
          <p:nvPr/>
        </p:nvSpPr>
        <p:spPr>
          <a:xfrm>
            <a:off x="916686" y="1599438"/>
            <a:ext cx="7251700" cy="93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8694" marR="0" indent="-218694" eaLnBrk="0">
              <a:lnSpc>
                <a:spcPct val="106000"/>
              </a:lnSpc>
            </a:pP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000" kern="0" spc="-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</a:t>
            </a:r>
            <a:r>
              <a:rPr lang="en-US" altLang="zh-CN" sz="20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1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letter</a:t>
            </a:r>
            <a:r>
              <a:rPr lang="en-US" altLang="zh-CN" sz="20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</p:txBody>
      </p:sp>
      <p:sp>
        <p:nvSpPr>
          <p:cNvPr id="348" name="TextBox348"/>
          <p:cNvSpPr txBox="1"/>
          <p:nvPr/>
        </p:nvSpPr>
        <p:spPr>
          <a:xfrm>
            <a:off x="775728" y="24620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39100" eaLnBrk="0">
              <a:lnSpc>
                <a:spcPct val="130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i.</a:t>
            </a:r>
            <a:r>
              <a:rPr lang="en-US" altLang="zh-CN" sz="20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letter</a:t>
            </a:r>
            <a:r>
              <a:rPr lang="en-US" altLang="zh-CN" sz="2000" kern="0" spc="-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x.</a:t>
            </a:r>
          </a:p>
        </p:txBody>
      </p:sp>
      <p:sp>
        <p:nvSpPr>
          <p:cNvPr id="349" name="TextBox349"/>
          <p:cNvSpPr txBox="1"/>
          <p:nvPr/>
        </p:nvSpPr>
        <p:spPr>
          <a:xfrm>
            <a:off x="775728" y="27668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69550" eaLnBrk="0">
              <a:lnSpc>
                <a:spcPct val="130000"/>
              </a:lnSpc>
            </a:pP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ii.</a:t>
            </a:r>
            <a:r>
              <a:rPr lang="en-US" altLang="zh-CN" sz="2000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</a:p>
        </p:txBody>
      </p:sp>
      <p:sp>
        <p:nvSpPr>
          <p:cNvPr id="350" name="TextBox350"/>
          <p:cNvSpPr txBox="1"/>
          <p:nvPr/>
        </p:nvSpPr>
        <p:spPr>
          <a:xfrm>
            <a:off x="775728" y="3071622"/>
            <a:ext cx="68072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0000"/>
              </a:lnSpc>
            </a:pP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iii.</a:t>
            </a:r>
            <a:r>
              <a:rPr lang="en-US" altLang="zh-CN" sz="20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0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either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q.</a:t>
            </a:r>
          </a:p>
        </p:txBody>
      </p:sp>
      <p:graphicFrame>
        <p:nvGraphicFramePr>
          <p:cNvPr id="351" name="Table351"/>
          <p:cNvGraphicFramePr>
            <a:graphicFrameLocks noGrp="1"/>
          </p:cNvGraphicFramePr>
          <p:nvPr/>
        </p:nvGraphicFramePr>
        <p:xfrm>
          <a:off x="1066800" y="3962400"/>
          <a:ext cx="3287700" cy="1112520"/>
        </p:xfrm>
        <a:graphic>
          <a:graphicData uri="http://schemas.openxmlformats.org/drawingml/2006/table">
            <a:tbl>
              <a:tblPr firstRow="1" bandRow="1"/>
              <a:tblGrid>
                <a:gridCol w="838200"/>
                <a:gridCol w="2449500"/>
              </a:tblGrid>
              <a:tr h="371475">
                <a:tc>
                  <a:txBody>
                    <a:bodyPr/>
                    <a:lstStyle/>
                    <a:p>
                      <a:pPr marL="905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i.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983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altLang="zh-CN" sz="1800" b="1" kern="0" spc="-1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–</a:t>
                      </a:r>
                      <a:r>
                        <a:rPr lang="en-US" altLang="zh-CN" sz="1800" kern="0" spc="-2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ii.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7554" marR="0" indent="0" eaLnBrk="0">
                        <a:lnSpc>
                          <a:spcPct val="7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kern="0" spc="-7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–B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23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2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iii.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868" marR="0" indent="0" eaLnBrk="0">
                        <a:lnSpc>
                          <a:spcPct val="7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altLang="zh-CN" sz="1800" kern="0" spc="-7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–</a:t>
                      </a:r>
                      <a:r>
                        <a:rPr lang="en-US" altLang="zh-CN" sz="1800" kern="0" spc="3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(A</a:t>
                      </a:r>
                      <a:r>
                        <a:rPr lang="en-US" altLang="zh-CN" sz="1800" kern="0" spc="56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∩</a:t>
                      </a:r>
                      <a:r>
                        <a:rPr lang="en-US" altLang="zh-CN" sz="1800" kern="0" spc="54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B)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9BBEBE16-6651-4188-3D22-012BCC4A975F}"/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7AB75C35-1A2F-47B7-9DBD-B0AB02CF0E42"/>
          <p:cNvPicPr>
            <a:picLocks noChangeAspect="1"/>
          </p:cNvPicPr>
          <p:nvPr/>
        </p:nvPicPr>
        <p:blipFill>
          <a:blip r:embed="rId2" cstate="print">
            <a:extLst>
              <a:ext uri="{3A14C861-86F5-47AA-10F7-5139709DA93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53" name="F131DCAF-E6BE-4F97-A677-D11622854072"/>
          <p:cNvPicPr>
            <a:picLocks noChangeAspect="1"/>
          </p:cNvPicPr>
          <p:nvPr/>
        </p:nvPicPr>
        <p:blipFill>
          <a:blip r:embed="rId3" cstate="print">
            <a:extLst>
              <a:ext uri="{20F09854-A71F-4262-6171-0BEB4035930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54" name="TextBox354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41</a:t>
            </a:r>
          </a:p>
        </p:txBody>
      </p:sp>
      <p:sp>
        <p:nvSpPr>
          <p:cNvPr id="355" name="TextBox355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56" name="TextBox356"/>
          <p:cNvSpPr txBox="1"/>
          <p:nvPr/>
        </p:nvSpPr>
        <p:spPr>
          <a:xfrm>
            <a:off x="905764" y="1495806"/>
            <a:ext cx="3048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</a:t>
            </a:r>
          </a:p>
        </p:txBody>
      </p:sp>
      <p:sp>
        <p:nvSpPr>
          <p:cNvPr id="357" name="TextBox357"/>
          <p:cNvSpPr txBox="1"/>
          <p:nvPr/>
        </p:nvSpPr>
        <p:spPr>
          <a:xfrm>
            <a:off x="1431290" y="1523238"/>
            <a:ext cx="5499100" cy="33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c},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{x,</a:t>
            </a:r>
            <a:r>
              <a:rPr lang="en-US" altLang="zh-CN" sz="2000" kern="0" spc="-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y}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C=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1}.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Find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×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×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</a:p>
        </p:txBody>
      </p:sp>
      <p:graphicFrame>
        <p:nvGraphicFramePr>
          <p:cNvPr id="358" name="Table358"/>
          <p:cNvGraphicFramePr>
            <a:graphicFrameLocks noGrp="1"/>
          </p:cNvGraphicFramePr>
          <p:nvPr/>
        </p:nvGraphicFramePr>
        <p:xfrm>
          <a:off x="914400" y="3124200"/>
          <a:ext cx="7924800" cy="457200"/>
        </p:xfrm>
        <a:graphic>
          <a:graphicData uri="http://schemas.openxmlformats.org/drawingml/2006/table">
            <a:tbl>
              <a:tblPr firstRow="1" bandRow="1"/>
              <a:tblGrid>
                <a:gridCol w="1219200"/>
                <a:gridCol w="6705600"/>
              </a:tblGrid>
              <a:tr h="457200">
                <a:tc>
                  <a:txBody>
                    <a:bodyPr/>
                    <a:lstStyle/>
                    <a:p>
                      <a:pPr marL="96698" marR="0" indent="0" eaLnBrk="0">
                        <a:lnSpc>
                          <a:spcPct val="113000"/>
                        </a:lnSpc>
                      </a:pPr>
                      <a:r>
                        <a:rPr lang="en-US" altLang="zh-CN" sz="2400" kern="0" spc="-10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kern="0" spc="-10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×</a:t>
                      </a:r>
                      <a:r>
                        <a:rPr lang="en-US" altLang="zh-CN" sz="2400" kern="0" spc="-10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240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787" marR="0" indent="0" eaLnBrk="0">
                        <a:lnSpc>
                          <a:spcPct val="114000"/>
                        </a:lnSpc>
                      </a:pPr>
                      <a:r>
                        <a:rPr lang="en-US" altLang="zh-CN" sz="2400" kern="0" spc="-2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{{0,x}{0,y},{1,x}{1,y}}</a:t>
                      </a:r>
                    </a:p>
                  </a:txBody>
                  <a:tcPr marL="0" marR="0" marT="240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43C02936-C2B4-484B-9208-C2C866F825B0}"/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68064DA1-D396-46F3-5CA8-246BE0AB3B68"/>
          <p:cNvPicPr>
            <a:picLocks noChangeAspect="1"/>
          </p:cNvPicPr>
          <p:nvPr/>
        </p:nvPicPr>
        <p:blipFill>
          <a:blip r:embed="rId2" cstate="print">
            <a:extLst>
              <a:ext uri="{B8BD9D2F-3B6C-4DDB-07B6-7D303C938DC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0" name="2B5FA6A4-F68F-4DE2-4448-E463EA807DBB"/>
          <p:cNvPicPr>
            <a:picLocks noChangeAspect="1"/>
          </p:cNvPicPr>
          <p:nvPr/>
        </p:nvPicPr>
        <p:blipFill>
          <a:blip r:embed="rId3" cstate="print">
            <a:extLst>
              <a:ext uri="{9371B04A-27D0-4712-BF3B-819BAA075BE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61" name="TextBox361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362" name="TextBox362"/>
          <p:cNvSpPr txBox="1"/>
          <p:nvPr/>
        </p:nvSpPr>
        <p:spPr>
          <a:xfrm>
            <a:off x="2843548" y="320040"/>
            <a:ext cx="3517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Quiz</a:t>
            </a:r>
            <a:r>
              <a:rPr lang="en-US" altLang="zh-CN" sz="4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4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63" name="TextBox363"/>
          <p:cNvSpPr txBox="1"/>
          <p:nvPr/>
        </p:nvSpPr>
        <p:spPr>
          <a:xfrm>
            <a:off x="905764" y="1495806"/>
            <a:ext cx="3048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</a:t>
            </a:r>
          </a:p>
        </p:txBody>
      </p:sp>
      <p:sp>
        <p:nvSpPr>
          <p:cNvPr id="364" name="TextBox364"/>
          <p:cNvSpPr txBox="1"/>
          <p:nvPr/>
        </p:nvSpPr>
        <p:spPr>
          <a:xfrm>
            <a:off x="1431290" y="1523238"/>
            <a:ext cx="5499100" cy="33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20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c},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{x,</a:t>
            </a:r>
            <a:r>
              <a:rPr lang="en-US" altLang="zh-CN" sz="2000" kern="0" spc="-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y}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C=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1}.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Find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×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×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</a:p>
        </p:txBody>
      </p:sp>
      <p:pic>
        <p:nvPicPr>
          <p:cNvPr id="365" name="EF1F9CA4-B8C7-423F-8E52-89B6F5FDDC96"/>
          <p:cNvPicPr>
            <a:picLocks noChangeAspect="1"/>
          </p:cNvPicPr>
          <p:nvPr/>
        </p:nvPicPr>
        <p:blipFill>
          <a:blip r:embed="rId4" cstate="print">
            <a:extLst>
              <a:ext uri="{B2366E11-DA76-4039-A0FB-AE88F0BD3488}"/>
            </a:extLst>
          </a:blip>
          <a:stretch>
            <a:fillRect/>
          </a:stretch>
        </p:blipFill>
        <p:spPr>
          <a:xfrm>
            <a:off x="914400" y="3124200"/>
            <a:ext cx="1600200" cy="457200"/>
          </a:xfrm>
          <a:prstGeom prst="rect">
            <a:avLst/>
          </a:prstGeom>
        </p:spPr>
      </p:pic>
      <p:pic>
        <p:nvPicPr>
          <p:cNvPr id="366" name="7F17C305-8016-4659-4FEE-1B258D29EC81"/>
          <p:cNvPicPr>
            <a:picLocks noChangeAspect="1"/>
          </p:cNvPicPr>
          <p:nvPr/>
        </p:nvPicPr>
        <p:blipFill>
          <a:blip r:embed="rId5" cstate="print">
            <a:extLst>
              <a:ext uri="{66E6032A-2585-4E76-C4DB-87DCA612906F}"/>
            </a:extLst>
          </a:blip>
          <a:stretch>
            <a:fillRect/>
          </a:stretch>
        </p:blipFill>
        <p:spPr>
          <a:xfrm>
            <a:off x="2514600" y="3124200"/>
            <a:ext cx="6324600" cy="457200"/>
          </a:xfrm>
          <a:prstGeom prst="rect">
            <a:avLst/>
          </a:prstGeom>
        </p:spPr>
      </p:pic>
      <p:pic>
        <p:nvPicPr>
          <p:cNvPr id="367" name="9D9ADC28-A47E-40DA-DB08-2EC1029F8ABB"/>
          <p:cNvPicPr>
            <a:picLocks noChangeAspect="1"/>
          </p:cNvPicPr>
          <p:nvPr/>
        </p:nvPicPr>
        <p:blipFill>
          <a:blip r:embed="rId6" cstate="print">
            <a:extLst>
              <a:ext uri="{ABA423E2-7E50-41C3-D6FD-1B78382D9209}"/>
            </a:extLst>
          </a:blip>
          <a:stretch>
            <a:fillRect/>
          </a:stretch>
        </p:blipFill>
        <p:spPr>
          <a:xfrm>
            <a:off x="914400" y="3581400"/>
            <a:ext cx="1600200" cy="1562100"/>
          </a:xfrm>
          <a:prstGeom prst="rect">
            <a:avLst/>
          </a:prstGeom>
        </p:spPr>
      </p:pic>
      <p:pic>
        <p:nvPicPr>
          <p:cNvPr id="368" name="62D7D637-958B-4577-CBDA-4D408103BC7E"/>
          <p:cNvPicPr>
            <a:picLocks noChangeAspect="1"/>
          </p:cNvPicPr>
          <p:nvPr/>
        </p:nvPicPr>
        <p:blipFill>
          <a:blip r:embed="rId7" cstate="print">
            <a:extLst>
              <a:ext uri="{6C71F301-687F-4C50-C825-82123B6D78BE}"/>
            </a:extLst>
          </a:blip>
          <a:stretch>
            <a:fillRect/>
          </a:stretch>
        </p:blipFill>
        <p:spPr>
          <a:xfrm>
            <a:off x="2514600" y="3581400"/>
            <a:ext cx="6324600" cy="1562100"/>
          </a:xfrm>
          <a:prstGeom prst="rect">
            <a:avLst/>
          </a:prstGeom>
        </p:spPr>
      </p:pic>
      <p:graphicFrame>
        <p:nvGraphicFramePr>
          <p:cNvPr id="369" name="Table369"/>
          <p:cNvGraphicFramePr>
            <a:graphicFrameLocks noGrp="1"/>
          </p:cNvGraphicFramePr>
          <p:nvPr/>
        </p:nvGraphicFramePr>
        <p:xfrm>
          <a:off x="914400" y="3117850"/>
          <a:ext cx="7931151" cy="2017395"/>
        </p:xfrm>
        <a:graphic>
          <a:graphicData uri="http://schemas.openxmlformats.org/drawingml/2006/table">
            <a:tbl>
              <a:tblPr firstRow="1" bandRow="1"/>
              <a:tblGrid>
                <a:gridCol w="7931151"/>
              </a:tblGrid>
              <a:tr h="463550">
                <a:tc>
                  <a:txBody>
                    <a:bodyPr/>
                    <a:lstStyle/>
                    <a:p>
                      <a:pPr marL="96698" marR="0" indent="0" eaLnBrk="0">
                        <a:lnSpc>
                          <a:spcPct val="113000"/>
                        </a:lnSpc>
                      </a:pPr>
                      <a:r>
                        <a:rPr lang="en-US" altLang="zh-CN" sz="2400" kern="0" spc="-10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kern="0" spc="-10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×</a:t>
                      </a:r>
                      <a:r>
                        <a:rPr lang="en-US" altLang="zh-CN" sz="2400" kern="0" spc="-10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kern="0" spc="779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{{0,x}{0,y},{1,x}{1,y}}</a:t>
                      </a:r>
                    </a:p>
                  </a:txBody>
                  <a:tcPr marL="0" marR="0" marT="304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53845">
                <a:tc>
                  <a:txBody>
                    <a:bodyPr/>
                    <a:lstStyle/>
                    <a:p>
                      <a:pPr marL="100051" marR="0" indent="0" eaLnBrk="0">
                        <a:lnSpc>
                          <a:spcPct val="110000"/>
                        </a:lnSpc>
                      </a:pPr>
                      <a:r>
                        <a:rPr lang="en-US" altLang="zh-CN" sz="2400" kern="0" spc="-6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altLang="zh-CN" sz="2400" kern="0" spc="-1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×</a:t>
                      </a:r>
                      <a:r>
                        <a:rPr lang="en-US" altLang="zh-CN" sz="2400" kern="0" spc="-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4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2400" kern="0" spc="-1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×</a:t>
                      </a:r>
                      <a:r>
                        <a:rPr lang="en-US" altLang="zh-CN" sz="2400" kern="0" spc="-2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0" marR="0" marT="371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0" name="TextBox370"/>
          <p:cNvSpPr txBox="1"/>
          <p:nvPr/>
        </p:nvSpPr>
        <p:spPr>
          <a:xfrm>
            <a:off x="2642388" y="3605479"/>
            <a:ext cx="59944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6000"/>
              </a:lnSpc>
            </a:pP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{{0,x,a},</a:t>
            </a:r>
            <a:r>
              <a:rPr lang="en-US" altLang="zh-CN" sz="2400" kern="0" spc="1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{0,x,b},</a:t>
            </a:r>
            <a:r>
              <a:rPr lang="en-US" altLang="zh-CN" sz="2400" kern="0" spc="2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{0,x,c},{0,y,a},</a:t>
            </a:r>
            <a:r>
              <a:rPr lang="en-US" altLang="zh-CN" sz="2400" kern="0" spc="21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{0,y,b},</a:t>
            </a:r>
            <a:r>
              <a:rPr lang="en-US" altLang="zh-CN" sz="2400" kern="0" spc="590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{0,y,c},{1,x,a},</a:t>
            </a:r>
            <a:r>
              <a:rPr lang="en-US" altLang="zh-CN" sz="2400" kern="0" spc="2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{1,x,b},</a:t>
            </a:r>
            <a:r>
              <a:rPr lang="en-US" altLang="zh-CN" sz="2400" kern="0" spc="2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{1,x,c},{1,y,a},</a:t>
            </a:r>
            <a:r>
              <a:rPr lang="en-US" altLang="zh-CN" sz="2400" kern="0" spc="21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{1,y,b},</a:t>
            </a:r>
            <a:r>
              <a:rPr lang="en-US" altLang="zh-CN" sz="2400" kern="0" spc="4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{1,y,c}}</a:t>
            </a:r>
          </a:p>
        </p:txBody>
      </p:sp>
    </p:spTree>
    <p:extLst>
      <p:ext uri="{F4CA3C3B-46B6-41FB-4A35-B7A2979B8D6E}"/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A66B2DDC-8DEB-4ECA-AC02-ED214BF130AA"/>
          <p:cNvPicPr>
            <a:picLocks noChangeAspect="1"/>
          </p:cNvPicPr>
          <p:nvPr/>
        </p:nvPicPr>
        <p:blipFill>
          <a:blip r:embed="rId2" cstate="print">
            <a:extLst>
              <a:ext uri="{FB3AE2F5-7E5A-4091-5CB4-30585FE0892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91" name="FA329DFB-E3CB-471E-F9CA-28771200CC24"/>
          <p:cNvPicPr>
            <a:picLocks noChangeAspect="1"/>
          </p:cNvPicPr>
          <p:nvPr/>
        </p:nvPicPr>
        <p:blipFill>
          <a:blip r:embed="rId3" cstate="print">
            <a:extLst>
              <a:ext uri="{4E8798AB-A40D-4C6C-C1C1-A62FA821733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92" name="TextBox592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57</a:t>
            </a:r>
          </a:p>
        </p:txBody>
      </p:sp>
      <p:sp>
        <p:nvSpPr>
          <p:cNvPr id="593" name="TextBox593"/>
          <p:cNvSpPr txBox="1"/>
          <p:nvPr/>
        </p:nvSpPr>
        <p:spPr>
          <a:xfrm>
            <a:off x="3355352" y="2682240"/>
            <a:ext cx="24892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Thank</a:t>
            </a:r>
            <a:r>
              <a:rPr lang="en-US" altLang="zh-CN" sz="4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</a:p>
        </p:txBody>
      </p:sp>
    </p:spTree>
    <p:extLst>
      <p:ext uri="{E9E11464-2922-46F6-6A28-64FE498D8DF3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92054BEA-AB5F-4D95-96EF-1102BB029E16"/>
          <p:cNvPicPr>
            <a:picLocks noChangeAspect="1"/>
          </p:cNvPicPr>
          <p:nvPr/>
        </p:nvPicPr>
        <p:blipFill>
          <a:blip r:embed="rId2" cstate="print">
            <a:extLst>
              <a:ext uri="{1762ED06-BC6C-40D3-2224-0B343DEF475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" name="2702CD4C-5605-4E43-C1B6-FBF85902AAF2"/>
          <p:cNvPicPr>
            <a:picLocks noChangeAspect="1"/>
          </p:cNvPicPr>
          <p:nvPr/>
        </p:nvPicPr>
        <p:blipFill>
          <a:blip r:embed="rId3" cstate="print">
            <a:extLst>
              <a:ext uri="{1C93652E-954B-49EC-9783-734D8604BEC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" name="TextBox22"/>
          <p:cNvSpPr txBox="1"/>
          <p:nvPr/>
        </p:nvSpPr>
        <p:spPr>
          <a:xfrm>
            <a:off x="869863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3" name="TextBox23"/>
          <p:cNvSpPr txBox="1"/>
          <p:nvPr/>
        </p:nvSpPr>
        <p:spPr>
          <a:xfrm>
            <a:off x="2520361" y="313944"/>
            <a:ext cx="4178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Representing</a:t>
            </a:r>
            <a:r>
              <a:rPr lang="en-US" altLang="zh-CN" sz="40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24" name="TextBox24"/>
          <p:cNvSpPr txBox="1"/>
          <p:nvPr/>
        </p:nvSpPr>
        <p:spPr>
          <a:xfrm>
            <a:off x="490804" y="1472184"/>
            <a:ext cx="30353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Representing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by:</a:t>
            </a:r>
          </a:p>
          <a:p>
            <a:pPr marL="0" marR="0" indent="0" eaLnBrk="0">
              <a:lnSpc>
                <a:spcPct val="115000"/>
              </a:lnSpc>
              <a:spcBef>
                <a:spcPts val="11076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25" name="TextBox25"/>
          <p:cNvSpPr txBox="1"/>
          <p:nvPr/>
        </p:nvSpPr>
        <p:spPr>
          <a:xfrm>
            <a:off x="475564" y="1834134"/>
            <a:ext cx="73025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384" marR="0" indent="0" eaLnBrk="0">
              <a:lnSpc>
                <a:spcPct val="115000"/>
              </a:lnSpc>
            </a:pPr>
            <a:r>
              <a:rPr lang="en-US" altLang="zh-CN" sz="24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1)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Listing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(enumerating)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members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421843" marR="0" indent="-421843" eaLnBrk="0">
              <a:lnSpc>
                <a:spcPct val="103000"/>
              </a:lnSpc>
            </a:pP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builder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{x|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P}.</a:t>
            </a:r>
          </a:p>
        </p:txBody>
      </p:sp>
      <p:sp>
        <p:nvSpPr>
          <p:cNvPr id="26" name="TextBox26"/>
          <p:cNvSpPr txBox="1"/>
          <p:nvPr/>
        </p:nvSpPr>
        <p:spPr>
          <a:xfrm>
            <a:off x="475564" y="3643884"/>
            <a:ext cx="59309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315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integers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50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63.</a:t>
            </a:r>
          </a:p>
          <a:p>
            <a:pPr marL="24384" marR="0" indent="0" eaLnBrk="0">
              <a:lnSpc>
                <a:spcPct val="103000"/>
              </a:lnSpc>
            </a:pPr>
            <a:r>
              <a:rPr lang="en-US" altLang="zh-CN" sz="24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1)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{50,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52,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54,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56,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58,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60,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62}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{x|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50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63,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integer}</a:t>
            </a:r>
          </a:p>
        </p:txBody>
      </p:sp>
      <p:sp>
        <p:nvSpPr>
          <p:cNvPr id="27" name="TextBox27"/>
          <p:cNvSpPr txBox="1"/>
          <p:nvPr/>
        </p:nvSpPr>
        <p:spPr>
          <a:xfrm>
            <a:off x="482879" y="5091685"/>
            <a:ext cx="8128001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25" marR="0" indent="0" eaLnBrk="0">
              <a:lnSpc>
                <a:spcPct val="109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enumeration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members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hard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often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ellipses.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integers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100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…,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100}</a:t>
            </a:r>
          </a:p>
        </p:txBody>
      </p:sp>
    </p:spTree>
    <p:extLst>
      <p:ext uri="{79E8C071-5CB2-4CF6-0A41-9DC53D8505D2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F65500F5-0CBE-4F6D-4220-054D3774EE80"/>
          <p:cNvPicPr>
            <a:picLocks noChangeAspect="1"/>
          </p:cNvPicPr>
          <p:nvPr/>
        </p:nvPicPr>
        <p:blipFill>
          <a:blip r:embed="rId2" cstate="print">
            <a:extLst>
              <a:ext uri="{00144D66-10A0-474E-E7E6-333C0282590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" name="B50CFA63-FAE9-4C2A-3107-C902C5882B0B"/>
          <p:cNvPicPr>
            <a:picLocks noChangeAspect="1"/>
          </p:cNvPicPr>
          <p:nvPr/>
        </p:nvPicPr>
        <p:blipFill>
          <a:blip r:embed="rId3" cstate="print">
            <a:extLst>
              <a:ext uri="{DC7C4B14-4B95-4D61-ED8F-140E46097FA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0" name="TextBox30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1" name="TextBox31"/>
          <p:cNvSpPr txBox="1"/>
          <p:nvPr/>
        </p:nvSpPr>
        <p:spPr>
          <a:xfrm>
            <a:off x="979584" y="313944"/>
            <a:ext cx="7251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Important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40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40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</a:t>
            </a:r>
          </a:p>
        </p:txBody>
      </p:sp>
      <p:sp>
        <p:nvSpPr>
          <p:cNvPr id="32" name="TextBox32"/>
          <p:cNvSpPr txBox="1"/>
          <p:nvPr/>
        </p:nvSpPr>
        <p:spPr>
          <a:xfrm>
            <a:off x="369769" y="1468527"/>
            <a:ext cx="5562600" cy="4322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Natural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numbers:</a:t>
            </a:r>
          </a:p>
          <a:p>
            <a:pPr marL="96651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{0,1,2,3,</a:t>
            </a:r>
            <a:r>
              <a:rPr lang="en-US" altLang="zh-CN" sz="24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…}</a:t>
            </a:r>
          </a:p>
          <a:p>
            <a:pPr marL="113111" marR="0" indent="0" eaLnBrk="0">
              <a:lnSpc>
                <a:spcPct val="121000"/>
              </a:lnSpc>
              <a:spcBef>
                <a:spcPts val="2368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Integers</a:t>
            </a:r>
          </a:p>
          <a:p>
            <a:pPr marL="96651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{…,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-2,-1,0,1,2,</a:t>
            </a:r>
            <a:r>
              <a:rPr lang="en-US" altLang="zh-CN" sz="2400" b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…}</a:t>
            </a:r>
          </a:p>
          <a:p>
            <a:pPr marL="113111" marR="0" indent="0" eaLnBrk="0">
              <a:lnSpc>
                <a:spcPct val="121000"/>
              </a:lnSpc>
              <a:spcBef>
                <a:spcPts val="236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Positive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integers</a:t>
            </a:r>
          </a:p>
          <a:p>
            <a:pPr marL="96651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Z+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3.…}</a:t>
            </a:r>
            <a:r>
              <a:rPr lang="en-US" altLang="zh-CN" sz="4425" kern="0" spc="39480" noProof="0" dirty="0" smtClean="0"/>
              <a:t> </a:t>
            </a:r>
          </a:p>
          <a:p>
            <a:pPr marL="113111" marR="0" indent="0" eaLnBrk="0">
              <a:lnSpc>
                <a:spcPct val="121000"/>
              </a:lnSpc>
              <a:spcBef>
                <a:spcPts val="56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</a:t>
            </a:r>
          </a:p>
          <a:p>
            <a:pPr marL="96651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</a:p>
        </p:txBody>
      </p:sp>
    </p:spTree>
    <p:extLst>
      <p:ext uri="{24D714D8-33DB-435B-E9BC-6EA8196ED770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34CE19A-AA8E-45CD-CEE5-92BE59938455"/>
          <p:cNvPicPr>
            <a:picLocks noChangeAspect="1"/>
          </p:cNvPicPr>
          <p:nvPr/>
        </p:nvPicPr>
        <p:blipFill>
          <a:blip r:embed="rId2" cstate="print">
            <a:extLst>
              <a:ext uri="{54B2F2E8-04B8-4460-B36F-82C2479BC19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" name="B1336B09-01AB-42E0-9158-80734869D83D"/>
          <p:cNvPicPr>
            <a:picLocks noChangeAspect="1"/>
          </p:cNvPicPr>
          <p:nvPr/>
        </p:nvPicPr>
        <p:blipFill>
          <a:blip r:embed="rId3" cstate="print">
            <a:extLst>
              <a:ext uri="{666C9627-FA4D-49D6-C95A-5F8CA21692C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5" name="TextBox35"/>
          <p:cNvSpPr txBox="1"/>
          <p:nvPr/>
        </p:nvSpPr>
        <p:spPr>
          <a:xfrm>
            <a:off x="87030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36" name="TextBox36"/>
          <p:cNvSpPr txBox="1"/>
          <p:nvPr/>
        </p:nvSpPr>
        <p:spPr>
          <a:xfrm>
            <a:off x="2845147" y="313944"/>
            <a:ext cx="3530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Equality</a:t>
            </a:r>
            <a:r>
              <a:rPr lang="en-US" altLang="zh-CN" sz="40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37" name="TextBox37"/>
          <p:cNvSpPr txBox="1"/>
          <p:nvPr/>
        </p:nvSpPr>
        <p:spPr>
          <a:xfrm>
            <a:off x="476174" y="1472184"/>
            <a:ext cx="7848600" cy="511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128243" indent="9845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equal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they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elements.</a:t>
            </a:r>
          </a:p>
          <a:p>
            <a:pPr marL="14630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2438" marR="0" indent="0" eaLnBrk="0">
              <a:lnSpc>
                <a:spcPct val="107000"/>
              </a:lnSpc>
              <a:spcBef>
                <a:spcPts val="8224"/>
              </a:spcBef>
            </a:pPr>
            <a:r>
              <a:rPr lang="en-US" altLang="zh-CN" sz="24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Duplicates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don't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contribute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anything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set,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remove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them.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doesn't</a:t>
            </a:r>
            <a:r>
              <a:rPr lang="en-US" altLang="zh-CN" sz="2400" kern="0" spc="1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contribute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anything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new.</a:t>
            </a:r>
          </a:p>
          <a:p>
            <a:pPr marL="977494" marR="1988655" indent="-962863" eaLnBrk="0">
              <a:lnSpc>
                <a:spcPct val="109000"/>
              </a:lnSpc>
              <a:spcBef>
                <a:spcPts val="5390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{1,2,2,4}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equal?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No!</a:t>
            </a:r>
          </a:p>
        </p:txBody>
      </p:sp>
      <p:sp>
        <p:nvSpPr>
          <p:cNvPr id="38" name="TextBox38"/>
          <p:cNvSpPr txBox="1"/>
          <p:nvPr/>
        </p:nvSpPr>
        <p:spPr>
          <a:xfrm>
            <a:off x="482879" y="2919984"/>
            <a:ext cx="4064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{3,1,2}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{1,2,1,3,2}</a:t>
            </a:r>
          </a:p>
        </p:txBody>
      </p:sp>
    </p:spTree>
    <p:extLst>
      <p:ext uri="{6F73EB03-E06A-4714-12AE-897D273EDCDF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89A1E75-B8CF-4C99-D132-F37C8CC8DC5C"/>
          <p:cNvPicPr>
            <a:picLocks noChangeAspect="1"/>
          </p:cNvPicPr>
          <p:nvPr/>
        </p:nvPicPr>
        <p:blipFill>
          <a:blip r:embed="rId2" cstate="print">
            <a:extLst>
              <a:ext uri="{A4B4B7CE-5C27-4CCF-FDA4-ACC5573FEF0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ACE551B9-A3BF-46FB-7FF5-6014B4C41A52"/>
          <p:cNvPicPr>
            <a:picLocks noChangeAspect="1"/>
          </p:cNvPicPr>
          <p:nvPr/>
        </p:nvPicPr>
        <p:blipFill>
          <a:blip r:embed="rId3" cstate="print">
            <a:extLst>
              <a:ext uri="{CBBDA651-323B-47EF-00A9-AF634BAE25B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1" name="TextBox41"/>
          <p:cNvSpPr txBox="1"/>
          <p:nvPr/>
        </p:nvSpPr>
        <p:spPr>
          <a:xfrm>
            <a:off x="87046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42" name="TextBox42"/>
          <p:cNvSpPr txBox="1"/>
          <p:nvPr/>
        </p:nvSpPr>
        <p:spPr>
          <a:xfrm>
            <a:off x="3027431" y="313944"/>
            <a:ext cx="3162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40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43" name="TextBox43"/>
          <p:cNvSpPr txBox="1"/>
          <p:nvPr/>
        </p:nvSpPr>
        <p:spPr>
          <a:xfrm>
            <a:off x="466420" y="1472184"/>
            <a:ext cx="76454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845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Special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sets:</a:t>
            </a:r>
          </a:p>
          <a:p>
            <a:pPr marL="19812" marR="0" indent="-19812" eaLnBrk="0">
              <a:lnSpc>
                <a:spcPct val="109000"/>
              </a:lnSpc>
              <a:spcBef>
                <a:spcPts val="2526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under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consideration.</a:t>
            </a:r>
          </a:p>
          <a:p>
            <a:pPr marL="0" marR="0" indent="0" eaLnBrk="0">
              <a:lnSpc>
                <a:spcPct val="115000"/>
              </a:lnSpc>
              <a:spcBef>
                <a:spcPts val="2534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empty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}.</a:t>
            </a:r>
          </a:p>
        </p:txBody>
      </p:sp>
    </p:spTree>
    <p:extLst>
      <p:ext uri="{1F8B5C8B-52B9-4DA0-3703-08F3CC00F966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76CC1F1B-F99C-46A0-1534-76B0CCC4FCBF"/>
          <p:cNvPicPr>
            <a:picLocks noChangeAspect="1"/>
          </p:cNvPicPr>
          <p:nvPr/>
        </p:nvPicPr>
        <p:blipFill>
          <a:blip r:embed="rId2" cstate="print">
            <a:extLst>
              <a:ext uri="{07D7747A-71F0-49A1-F578-FF5A3CD069A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5" name="C6346BE5-9C0C-4062-B1B6-5C7E863C5B09"/>
          <p:cNvPicPr>
            <a:picLocks noChangeAspect="1"/>
          </p:cNvPicPr>
          <p:nvPr/>
        </p:nvPicPr>
        <p:blipFill>
          <a:blip r:embed="rId3" cstate="print">
            <a:extLst>
              <a:ext uri="{20A16991-F2A6-4102-95BE-02082E92255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6" name="TextBox46"/>
          <p:cNvSpPr txBox="1"/>
          <p:nvPr/>
        </p:nvSpPr>
        <p:spPr>
          <a:xfrm>
            <a:off x="870361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47" name="TextBox47"/>
          <p:cNvSpPr txBox="1"/>
          <p:nvPr/>
        </p:nvSpPr>
        <p:spPr>
          <a:xfrm>
            <a:off x="2864240" y="313944"/>
            <a:ext cx="3454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Venn</a:t>
            </a:r>
            <a:r>
              <a:rPr lang="en-US" altLang="zh-CN" sz="4000" b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Diagram</a:t>
            </a:r>
          </a:p>
        </p:txBody>
      </p:sp>
      <p:sp>
        <p:nvSpPr>
          <p:cNvPr id="48" name="TextBox48"/>
          <p:cNvSpPr txBox="1"/>
          <p:nvPr/>
        </p:nvSpPr>
        <p:spPr>
          <a:xfrm>
            <a:off x="466420" y="1468527"/>
            <a:ext cx="6426200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4734" marR="0" indent="0" eaLnBrk="0">
              <a:lnSpc>
                <a:spcPct val="121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visualized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Venn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Diagrams:</a:t>
            </a:r>
          </a:p>
          <a:p>
            <a:pPr marL="0" marR="0" indent="0" eaLnBrk="0">
              <a:lnSpc>
                <a:spcPct val="115000"/>
              </a:lnSpc>
              <a:spcBef>
                <a:spcPts val="2389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V={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</a:t>
            </a:r>
            <a:r>
              <a:rPr lang="en-US" altLang="zh-CN" sz="24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49" name="1A71F0C7-503F-411F-146D-AEA7FCE2BF19"/>
          <p:cNvPicPr>
            <a:picLocks noChangeAspect="1"/>
          </p:cNvPicPr>
          <p:nvPr/>
        </p:nvPicPr>
        <p:blipFill>
          <a:blip r:embed="rId4" cstate="print">
            <a:extLst>
              <a:ext uri="{EFBB390A-9EFA-42B7-C743-6B4E4BEB039B}"/>
            </a:extLst>
          </a:blip>
          <a:stretch>
            <a:fillRect/>
          </a:stretch>
        </p:blipFill>
        <p:spPr>
          <a:xfrm>
            <a:off x="2438400" y="3276600"/>
            <a:ext cx="4086225" cy="1914525"/>
          </a:xfrm>
          <a:prstGeom prst="rect">
            <a:avLst/>
          </a:prstGeom>
        </p:spPr>
      </p:pic>
    </p:spTree>
    <p:extLst>
      <p:ext uri="{2393825B-5739-4F30-B9F3-40311B67186C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9D6B8676-5625-40EC-C00E-FF9CB7F8B1AD"/>
          <p:cNvPicPr>
            <a:picLocks noChangeAspect="1"/>
          </p:cNvPicPr>
          <p:nvPr/>
        </p:nvPicPr>
        <p:blipFill>
          <a:blip r:embed="rId2" cstate="print">
            <a:extLst>
              <a:ext uri="{652A2724-9F71-40D5-945C-88FE2F0724A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1" name="4EF46455-D920-4EF1-7EEE-ECA42DEE5CD5"/>
          <p:cNvPicPr>
            <a:picLocks noChangeAspect="1"/>
          </p:cNvPicPr>
          <p:nvPr/>
        </p:nvPicPr>
        <p:blipFill>
          <a:blip r:embed="rId3" cstate="print">
            <a:extLst>
              <a:ext uri="{EF683B4A-A8C0-43F2-7DF8-6003EB78854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2" name="TextBox52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53" name="TextBox53"/>
          <p:cNvSpPr txBox="1"/>
          <p:nvPr/>
        </p:nvSpPr>
        <p:spPr>
          <a:xfrm>
            <a:off x="3499426" y="313944"/>
            <a:ext cx="2184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</a:p>
        </p:txBody>
      </p:sp>
      <p:sp>
        <p:nvSpPr>
          <p:cNvPr id="54" name="TextBox54"/>
          <p:cNvSpPr txBox="1"/>
          <p:nvPr/>
        </p:nvSpPr>
        <p:spPr>
          <a:xfrm>
            <a:off x="471297" y="1468527"/>
            <a:ext cx="8369300" cy="1155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02057" eaLnBrk="0">
              <a:lnSpc>
                <a:spcPct val="93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b="1" kern="0" spc="9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3600" kern="0" spc="8322" noProof="0" dirty="0" smtClean="0"/>
              <a:t> 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indicate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55" name="A43EFEF3-73AF-4BBF-A17F-86E77DFFD99D"/>
          <p:cNvPicPr>
            <a:picLocks noChangeAspect="1"/>
          </p:cNvPicPr>
          <p:nvPr/>
        </p:nvPicPr>
        <p:blipFill>
          <a:blip r:embed="rId4" cstate="print">
            <a:extLst>
              <a:ext uri="{F9DED67D-B428-4848-F119-74C3850B2A0B}"/>
            </a:extLst>
          </a:blip>
          <a:stretch>
            <a:fillRect/>
          </a:stretch>
        </p:blipFill>
        <p:spPr>
          <a:xfrm>
            <a:off x="7620000" y="1828800"/>
            <a:ext cx="1209675" cy="457200"/>
          </a:xfrm>
          <a:prstGeom prst="rect">
            <a:avLst/>
          </a:prstGeom>
        </p:spPr>
      </p:pic>
      <p:sp>
        <p:nvSpPr>
          <p:cNvPr id="56" name="TextBox56"/>
          <p:cNvSpPr txBox="1"/>
          <p:nvPr/>
        </p:nvSpPr>
        <p:spPr>
          <a:xfrm>
            <a:off x="695325" y="5586984"/>
            <a:ext cx="56769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Alternate</a:t>
            </a:r>
            <a:r>
              <a:rPr lang="en-US" altLang="zh-CN" sz="24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way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B:</a:t>
            </a:r>
          </a:p>
        </p:txBody>
      </p:sp>
      <p:pic>
        <p:nvPicPr>
          <p:cNvPr id="57" name="DF09C951-09AE-4795-02F9-46B3601E12CC"/>
          <p:cNvPicPr>
            <a:picLocks noChangeAspect="1"/>
          </p:cNvPicPr>
          <p:nvPr/>
        </p:nvPicPr>
        <p:blipFill>
          <a:blip r:embed="rId5" cstate="print">
            <a:extLst>
              <a:ext uri="{8618F0F0-6EE0-4A39-4766-688F1D4E4133}"/>
            </a:extLst>
          </a:blip>
          <a:stretch>
            <a:fillRect/>
          </a:stretch>
        </p:blipFill>
        <p:spPr>
          <a:xfrm>
            <a:off x="685800" y="5943600"/>
            <a:ext cx="3562350" cy="561975"/>
          </a:xfrm>
          <a:prstGeom prst="rect">
            <a:avLst/>
          </a:prstGeom>
        </p:spPr>
      </p:pic>
      <p:pic>
        <p:nvPicPr>
          <p:cNvPr id="58" name="38A6D5C1-87BF-48E0-2A54-58558BC902B4"/>
          <p:cNvPicPr>
            <a:picLocks noChangeAspect="1"/>
          </p:cNvPicPr>
          <p:nvPr/>
        </p:nvPicPr>
        <p:blipFill>
          <a:blip r:embed="rId6" cstate="print">
            <a:extLst>
              <a:ext uri="{F7156C31-A73F-4CBD-A4A8-C2A490CEFCD9}"/>
            </a:extLst>
          </a:blip>
          <a:stretch>
            <a:fillRect/>
          </a:stretch>
        </p:blipFill>
        <p:spPr>
          <a:xfrm>
            <a:off x="2438400" y="3048000"/>
            <a:ext cx="3781425" cy="1914525"/>
          </a:xfrm>
          <a:prstGeom prst="rect">
            <a:avLst/>
          </a:prstGeom>
        </p:spPr>
      </p:pic>
    </p:spTree>
    <p:extLst>
      <p:ext uri="{0205C8C6-8F93-4B56-04C5-2D50891B2406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683D22D9-8998-4D79-60E7-C923C67720A1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2641</Words>
  <Application>Microsoft Office PowerPoint</Application>
  <PresentationFormat>On-screen Show (4:3)</PresentationFormat>
  <Paragraphs>334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Unicode MS</vt:lpstr>
      <vt:lpstr>宋体</vt:lpstr>
      <vt:lpstr>Arial</vt:lpstr>
      <vt:lpstr>Calibri</vt:lpstr>
      <vt:lpstr>Calibri Light</vt:lpstr>
      <vt:lpstr>Times New Roman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ROKEYA</cp:lastModifiedBy>
  <cp:revision>5</cp:revision>
  <dcterms:modified xsi:type="dcterms:W3CDTF">2021-11-18T04:13:05Z</dcterms:modified>
</cp:coreProperties>
</file>